
<file path=[Content_Types].xml><?xml version="1.0" encoding="utf-8"?>
<Types xmlns="http://schemas.openxmlformats.org/package/2006/content-types">
  <Default Extension="bin" ContentType="application/vnd.ms-office.activeX"/>
  <Default Extension="jpeg" ContentType="image/jpeg"/>
  <Default Extension="jpg" ContentType="image/jpeg"/>
  <Default Extension="mov" ContentType="video/quicktime"/>
  <Default Extension="mp3" ContentType="audio/mpeg"/>
  <Default Extension="mp4" ContentType="video/mp4"/>
  <Default Extension="png" ContentType="image/png"/>
  <Default Extension="rels" ContentType="application/vnd.openxmlformats-package.relationships+xml"/>
  <Default Extension="svg" ContentType="image/svg+xml"/>
  <Default Extension="wmf" ContentType="image/x-wmf"/>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activeX/activeX1.xml" ContentType="application/vnd.ms-office.activeX+xml"/>
  <Override PartName="/ppt/activeX/activeX2.xml" ContentType="application/vnd.ms-office.activeX+xml"/>
  <Override PartName="/ppt/activeX/activeX3.xml" ContentType="application/vnd.ms-office.activeX+xml"/>
  <Override PartName="/ppt/activeX/activeX4.xml" ContentType="application/vnd.ms-office.activeX+xml"/>
  <Override PartName="/ppt/activeX/activeX5.xml" ContentType="application/vnd.ms-office.activeX+xml"/>
  <Override PartName="/ppt/activeX/activeX6.xml" ContentType="application/vnd.ms-office.activeX+xml"/>
  <Override PartName="/ppt/activeX/activeX7.xml" ContentType="application/vnd.ms-office.activeX+xml"/>
  <Override PartName="/ppt/activeX/activeX8.xml" ContentType="application/vnd.ms-office.activeX+xml"/>
  <Override PartName="/ppt/activeX/activeX9.xml" ContentType="application/vnd.ms-office.activeX+xml"/>
  <Override PartName="/ppt/activeX/activeX10.xml" ContentType="application/vnd.ms-office.activeX+xml"/>
  <Override PartName="/ppt/activeX/activeX11.xml" ContentType="application/vnd.ms-office.activeX+xml"/>
  <Override PartName="/ppt/activeX/activeX12.xml" ContentType="application/vnd.ms-office.activeX+xml"/>
  <Override PartName="/ppt/notesSlides/notesSlide3.xml" ContentType="application/vnd.openxmlformats-officedocument.presentationml.notesSlide+xml"/>
  <Override PartName="/ppt/activeX/activeX13.xml" ContentType="application/vnd.ms-office.activeX+xml"/>
  <Override PartName="/ppt/activeX/activeX14.xml" ContentType="application/vnd.ms-office.activeX+xml"/>
  <Override PartName="/ppt/activeX/activeX15.xml" ContentType="application/vnd.ms-office.activeX+xml"/>
  <Override PartName="/ppt/activeX/activeX16.xml" ContentType="application/vnd.ms-office.activeX+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ppt/notesSlides/notesSlide71.xml" ContentType="application/vnd.openxmlformats-officedocument.presentationml.notesSlide+xml"/>
  <Override PartName="/ppt/notesSlides/notesSlide72.xml" ContentType="application/vnd.openxmlformats-officedocument.presentationml.notesSlide+xml"/>
  <Override PartName="/ppt/notesSlides/notesSlide73.xml" ContentType="application/vnd.openxmlformats-officedocument.presentationml.notesSlide+xml"/>
  <Override PartName="/ppt/notesSlides/notesSlide74.xml" ContentType="application/vnd.openxmlformats-officedocument.presentationml.notesSlide+xml"/>
  <Override PartName="/ppt/notesSlides/notesSlide75.xml" ContentType="application/vnd.openxmlformats-officedocument.presentationml.notesSlide+xml"/>
  <Override PartName="/ppt/notesSlides/notesSlide76.xml" ContentType="application/vnd.openxmlformats-officedocument.presentationml.notesSlide+xml"/>
  <Override PartName="/ppt/notesSlides/notesSlide77.xml" ContentType="application/vnd.openxmlformats-officedocument.presentationml.notesSlide+xml"/>
  <Override PartName="/ppt/notesSlides/notesSlide78.xml" ContentType="application/vnd.openxmlformats-officedocument.presentationml.notesSlide+xml"/>
  <Override PartName="/ppt/notesSlides/notesSlide79.xml" ContentType="application/vnd.openxmlformats-officedocument.presentationml.notesSlide+xml"/>
  <Override PartName="/ppt/notesSlides/notesSlide80.xml" ContentType="application/vnd.openxmlformats-officedocument.presentationml.notesSlide+xml"/>
  <Override PartName="/ppt/notesSlides/notesSlide81.xml" ContentType="application/vnd.openxmlformats-officedocument.presentationml.notesSlide+xml"/>
  <Override PartName="/ppt/notesSlides/notesSlide82.xml" ContentType="application/vnd.openxmlformats-officedocument.presentationml.notesSlide+xml"/>
  <Override PartName="/ppt/notesSlides/notesSlide83.xml" ContentType="application/vnd.openxmlformats-officedocument.presentationml.notesSlide+xml"/>
  <Override PartName="/ppt/notesSlides/notesSlide84.xml" ContentType="application/vnd.openxmlformats-officedocument.presentationml.notesSlide+xml"/>
  <Override PartName="/ppt/notesSlides/notesSlide85.xml" ContentType="application/vnd.openxmlformats-officedocument.presentationml.notesSlide+xml"/>
  <Override PartName="/ppt/notesSlides/notesSlide86.xml" ContentType="application/vnd.openxmlformats-officedocument.presentationml.notesSlide+xml"/>
  <Override PartName="/ppt/notesSlides/notesSlide87.xml" ContentType="application/vnd.openxmlformats-officedocument.presentationml.notesSlide+xml"/>
  <Override PartName="/ppt/notesSlides/notesSlide88.xml" ContentType="application/vnd.openxmlformats-officedocument.presentationml.notesSlide+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vbaProject.bin" ContentType="application/vnd.ms-office.vbaProject"/>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65" r:id="rId2"/>
  </p:sldMasterIdLst>
  <p:notesMasterIdLst>
    <p:notesMasterId r:id="rId95"/>
  </p:notesMasterIdLst>
  <p:handoutMasterIdLst>
    <p:handoutMasterId r:id="rId96"/>
  </p:handoutMasterIdLst>
  <p:sldIdLst>
    <p:sldId id="2765" r:id="rId3"/>
    <p:sldId id="2763" r:id="rId4"/>
    <p:sldId id="2670" r:id="rId5"/>
    <p:sldId id="621" r:id="rId6"/>
    <p:sldId id="476" r:id="rId7"/>
    <p:sldId id="2779" r:id="rId8"/>
    <p:sldId id="2750" r:id="rId9"/>
    <p:sldId id="2745" r:id="rId10"/>
    <p:sldId id="2746" r:id="rId11"/>
    <p:sldId id="2747" r:id="rId12"/>
    <p:sldId id="2748" r:id="rId13"/>
    <p:sldId id="2762" r:id="rId14"/>
    <p:sldId id="2686" r:id="rId15"/>
    <p:sldId id="2687" r:id="rId16"/>
    <p:sldId id="2757" r:id="rId17"/>
    <p:sldId id="2760" r:id="rId18"/>
    <p:sldId id="2688" r:id="rId19"/>
    <p:sldId id="2689" r:id="rId20"/>
    <p:sldId id="2684" r:id="rId21"/>
    <p:sldId id="2690" r:id="rId22"/>
    <p:sldId id="268" r:id="rId23"/>
    <p:sldId id="269" r:id="rId24"/>
    <p:sldId id="270" r:id="rId25"/>
    <p:sldId id="271" r:id="rId26"/>
    <p:sldId id="272" r:id="rId27"/>
    <p:sldId id="273" r:id="rId28"/>
    <p:sldId id="2691" r:id="rId29"/>
    <p:sldId id="2694" r:id="rId30"/>
    <p:sldId id="2695" r:id="rId31"/>
    <p:sldId id="2758" r:id="rId32"/>
    <p:sldId id="2759" r:id="rId33"/>
    <p:sldId id="2692" r:id="rId34"/>
    <p:sldId id="2693" r:id="rId35"/>
    <p:sldId id="2699" r:id="rId36"/>
    <p:sldId id="2700" r:id="rId37"/>
    <p:sldId id="2696" r:id="rId38"/>
    <p:sldId id="257" r:id="rId39"/>
    <p:sldId id="258" r:id="rId40"/>
    <p:sldId id="259" r:id="rId41"/>
    <p:sldId id="260" r:id="rId42"/>
    <p:sldId id="261" r:id="rId43"/>
    <p:sldId id="263" r:id="rId44"/>
    <p:sldId id="264" r:id="rId45"/>
    <p:sldId id="266" r:id="rId46"/>
    <p:sldId id="267" r:id="rId47"/>
    <p:sldId id="2701" r:id="rId48"/>
    <p:sldId id="2717" r:id="rId49"/>
    <p:sldId id="2716" r:id="rId50"/>
    <p:sldId id="2775" r:id="rId51"/>
    <p:sldId id="2776" r:id="rId52"/>
    <p:sldId id="2777" r:id="rId53"/>
    <p:sldId id="2778" r:id="rId54"/>
    <p:sldId id="2718" r:id="rId55"/>
    <p:sldId id="2780" r:id="rId56"/>
    <p:sldId id="2719" r:id="rId57"/>
    <p:sldId id="2720" r:id="rId58"/>
    <p:sldId id="2781" r:id="rId59"/>
    <p:sldId id="2721" r:id="rId60"/>
    <p:sldId id="2722" r:id="rId61"/>
    <p:sldId id="2723" r:id="rId62"/>
    <p:sldId id="2724" r:id="rId63"/>
    <p:sldId id="2725" r:id="rId64"/>
    <p:sldId id="2782" r:id="rId65"/>
    <p:sldId id="2741" r:id="rId66"/>
    <p:sldId id="2726" r:id="rId67"/>
    <p:sldId id="2727" r:id="rId68"/>
    <p:sldId id="2734" r:id="rId69"/>
    <p:sldId id="2728" r:id="rId70"/>
    <p:sldId id="2729" r:id="rId71"/>
    <p:sldId id="2730" r:id="rId72"/>
    <p:sldId id="2732" r:id="rId73"/>
    <p:sldId id="2733" r:id="rId74"/>
    <p:sldId id="2735" r:id="rId75"/>
    <p:sldId id="2736" r:id="rId76"/>
    <p:sldId id="2737" r:id="rId77"/>
    <p:sldId id="2739" r:id="rId78"/>
    <p:sldId id="2742" r:id="rId79"/>
    <p:sldId id="2743" r:id="rId80"/>
    <p:sldId id="2744" r:id="rId81"/>
    <p:sldId id="2749" r:id="rId82"/>
    <p:sldId id="2752" r:id="rId83"/>
    <p:sldId id="2753" r:id="rId84"/>
    <p:sldId id="2754" r:id="rId85"/>
    <p:sldId id="2767" r:id="rId86"/>
    <p:sldId id="2768" r:id="rId87"/>
    <p:sldId id="2769" r:id="rId88"/>
    <p:sldId id="2770" r:id="rId89"/>
    <p:sldId id="2773" r:id="rId90"/>
    <p:sldId id="2774" r:id="rId91"/>
    <p:sldId id="2772" r:id="rId92"/>
    <p:sldId id="2771" r:id="rId93"/>
    <p:sldId id="2755" r:id="rId9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9FFCC"/>
    <a:srgbClr val="FF999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3839" autoAdjust="0"/>
    <p:restoredTop sz="64791" autoAdjust="0"/>
  </p:normalViewPr>
  <p:slideViewPr>
    <p:cSldViewPr snapToGrid="0">
      <p:cViewPr varScale="1">
        <p:scale>
          <a:sx n="60" d="100"/>
          <a:sy n="60" d="100"/>
        </p:scale>
        <p:origin x="1314" y="60"/>
      </p:cViewPr>
      <p:guideLst/>
    </p:cSldViewPr>
  </p:slideViewPr>
  <p:outlineViewPr>
    <p:cViewPr>
      <p:scale>
        <a:sx n="33" d="100"/>
        <a:sy n="33" d="100"/>
      </p:scale>
      <p:origin x="0" y="0"/>
    </p:cViewPr>
  </p:outlineViewPr>
  <p:notesTextViewPr>
    <p:cViewPr>
      <p:scale>
        <a:sx n="1" d="1"/>
        <a:sy n="1" d="1"/>
      </p:scale>
      <p:origin x="0" y="0"/>
    </p:cViewPr>
  </p:notesTextViewPr>
  <p:sorterViewPr>
    <p:cViewPr>
      <p:scale>
        <a:sx n="60" d="100"/>
        <a:sy n="60" d="100"/>
      </p:scale>
      <p:origin x="0" y="-4830"/>
    </p:cViewPr>
  </p:sorterViewPr>
  <p:notesViewPr>
    <p:cSldViewPr snapToGrid="0">
      <p:cViewPr varScale="1">
        <p:scale>
          <a:sx n="71" d="100"/>
          <a:sy n="71" d="100"/>
        </p:scale>
        <p:origin x="3222" y="60"/>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slide" Target="slides/slide74.xml"/><Relationship Id="rId84" Type="http://schemas.openxmlformats.org/officeDocument/2006/relationships/slide" Target="slides/slide82.xml"/><Relationship Id="rId89" Type="http://schemas.openxmlformats.org/officeDocument/2006/relationships/slide" Target="slides/slide87.xml"/><Relationship Id="rId97" Type="http://schemas.openxmlformats.org/officeDocument/2006/relationships/presProps" Target="presProps.xml"/><Relationship Id="rId7" Type="http://schemas.openxmlformats.org/officeDocument/2006/relationships/slide" Target="slides/slide5.xml"/><Relationship Id="rId71" Type="http://schemas.openxmlformats.org/officeDocument/2006/relationships/slide" Target="slides/slide69.xml"/><Relationship Id="rId92" Type="http://schemas.openxmlformats.org/officeDocument/2006/relationships/slide" Target="slides/slide90.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slide" Target="slides/slide77.xml"/><Relationship Id="rId87" Type="http://schemas.openxmlformats.org/officeDocument/2006/relationships/slide" Target="slides/slide85.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slide" Target="slides/slide80.xml"/><Relationship Id="rId90" Type="http://schemas.openxmlformats.org/officeDocument/2006/relationships/slide" Target="slides/slide88.xml"/><Relationship Id="rId95" Type="http://schemas.openxmlformats.org/officeDocument/2006/relationships/notesMaster" Target="notesMasters/notesMaster1.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100"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slide" Target="slides/slide78.xml"/><Relationship Id="rId85" Type="http://schemas.openxmlformats.org/officeDocument/2006/relationships/slide" Target="slides/slide83.xml"/><Relationship Id="rId93" Type="http://schemas.openxmlformats.org/officeDocument/2006/relationships/slide" Target="slides/slide91.xml"/><Relationship Id="rId98" Type="http://schemas.openxmlformats.org/officeDocument/2006/relationships/viewProps" Target="view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slide" Target="slides/slide81.xml"/><Relationship Id="rId88" Type="http://schemas.openxmlformats.org/officeDocument/2006/relationships/slide" Target="slides/slide86.xml"/><Relationship Id="rId91" Type="http://schemas.openxmlformats.org/officeDocument/2006/relationships/slide" Target="slides/slide89.xml"/><Relationship Id="rId96"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 Id="rId86" Type="http://schemas.openxmlformats.org/officeDocument/2006/relationships/slide" Target="slides/slide84.xml"/><Relationship Id="rId94" Type="http://schemas.openxmlformats.org/officeDocument/2006/relationships/slide" Target="slides/slide92.xml"/><Relationship Id="rId99" Type="http://schemas.openxmlformats.org/officeDocument/2006/relationships/theme" Target="theme/theme1.xml"/><Relationship Id="rId101" Type="http://schemas.microsoft.com/office/2006/relationships/vbaProject" Target="vbaProject.bin"/><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s>
</file>

<file path=ppt/activeX/_rels/activeX1.xml.rels><?xml version="1.0" encoding="UTF-8" standalone="yes"?>
<Relationships xmlns="http://schemas.openxmlformats.org/package/2006/relationships"><Relationship Id="rId1" Type="http://schemas.microsoft.com/office/2006/relationships/activeXControlBinary" Target="activeX1.bin"/></Relationships>
</file>

<file path=ppt/activeX/_rels/activeX2.xml.rels><?xml version="1.0" encoding="UTF-8" standalone="yes"?>
<Relationships xmlns="http://schemas.openxmlformats.org/package/2006/relationships"><Relationship Id="rId1" Type="http://schemas.microsoft.com/office/2006/relationships/activeXControlBinary" Target="activeX2.bin"/></Relationships>
</file>

<file path=ppt/activeX/_rels/activeX3.xml.rels><?xml version="1.0" encoding="UTF-8" standalone="yes"?>
<Relationships xmlns="http://schemas.openxmlformats.org/package/2006/relationships"><Relationship Id="rId1" Type="http://schemas.microsoft.com/office/2006/relationships/activeXControlBinary" Target="activeX3.bin"/></Relationships>
</file>

<file path=ppt/activeX/_rels/activeX4.xml.rels><?xml version="1.0" encoding="UTF-8" standalone="yes"?>
<Relationships xmlns="http://schemas.openxmlformats.org/package/2006/relationships"><Relationship Id="rId1" Type="http://schemas.microsoft.com/office/2006/relationships/activeXControlBinary" Target="activeX4.bin"/></Relationships>
</file>

<file path=ppt/activeX/_rels/activeX5.xml.rels><?xml version="1.0" encoding="UTF-8" standalone="yes"?>
<Relationships xmlns="http://schemas.openxmlformats.org/package/2006/relationships"><Relationship Id="rId1" Type="http://schemas.microsoft.com/office/2006/relationships/activeXControlBinary" Target="activeX5.bin"/></Relationships>
</file>

<file path=ppt/activeX/_rels/activeX6.xml.rels><?xml version="1.0" encoding="UTF-8" standalone="yes"?>
<Relationships xmlns="http://schemas.openxmlformats.org/package/2006/relationships"><Relationship Id="rId1" Type="http://schemas.microsoft.com/office/2006/relationships/activeXControlBinary" Target="activeX6.bin"/></Relationships>
</file>

<file path=ppt/activeX/_rels/activeX7.xml.rels><?xml version="1.0" encoding="UTF-8" standalone="yes"?>
<Relationships xmlns="http://schemas.openxmlformats.org/package/2006/relationships"><Relationship Id="rId1" Type="http://schemas.microsoft.com/office/2006/relationships/activeXControlBinary" Target="activeX7.bin"/></Relationships>
</file>

<file path=ppt/activeX/_rels/activeX8.xml.rels><?xml version="1.0" encoding="UTF-8" standalone="yes"?>
<Relationships xmlns="http://schemas.openxmlformats.org/package/2006/relationships"><Relationship Id="rId1" Type="http://schemas.microsoft.com/office/2006/relationships/activeXControlBinary" Target="activeX8.bin"/></Relationships>
</file>

<file path=ppt/activeX/_rels/activeX9.xml.rels><?xml version="1.0" encoding="UTF-8" standalone="yes"?>
<Relationships xmlns="http://schemas.openxmlformats.org/package/2006/relationships"><Relationship Id="rId1" Type="http://schemas.microsoft.com/office/2006/relationships/activeXControlBinary" Target="activeX9.bin"/></Relationships>
</file>

<file path=ppt/activeX/_rels/activeX10.xml.rels><?xml version="1.0" encoding="UTF-8" standalone="yes"?>
<Relationships xmlns="http://schemas.openxmlformats.org/package/2006/relationships"><Relationship Id="rId1" Type="http://schemas.microsoft.com/office/2006/relationships/activeXControlBinary" Target="activeX10.bin"/></Relationships>
</file>

<file path=ppt/activeX/_rels/activeX11.xml.rels><?xml version="1.0" encoding="UTF-8" standalone="yes"?>
<Relationships xmlns="http://schemas.openxmlformats.org/package/2006/relationships"><Relationship Id="rId1" Type="http://schemas.microsoft.com/office/2006/relationships/activeXControlBinary" Target="activeX11.bin"/></Relationships>
</file>

<file path=ppt/activeX/_rels/activeX12.xml.rels><?xml version="1.0" encoding="UTF-8" standalone="yes"?>
<Relationships xmlns="http://schemas.openxmlformats.org/package/2006/relationships"><Relationship Id="rId1" Type="http://schemas.microsoft.com/office/2006/relationships/activeXControlBinary" Target="activeX12.bin"/></Relationships>
</file>

<file path=ppt/activeX/_rels/activeX13.xml.rels><?xml version="1.0" encoding="UTF-8" standalone="yes"?>
<Relationships xmlns="http://schemas.openxmlformats.org/package/2006/relationships"><Relationship Id="rId1" Type="http://schemas.microsoft.com/office/2006/relationships/activeXControlBinary" Target="activeX13.bin"/></Relationships>
</file>

<file path=ppt/activeX/_rels/activeX14.xml.rels><?xml version="1.0" encoding="UTF-8" standalone="yes"?>
<Relationships xmlns="http://schemas.openxmlformats.org/package/2006/relationships"><Relationship Id="rId1" Type="http://schemas.microsoft.com/office/2006/relationships/activeXControlBinary" Target="activeX14.bin"/></Relationships>
</file>

<file path=ppt/activeX/_rels/activeX15.xml.rels><?xml version="1.0" encoding="UTF-8" standalone="yes"?>
<Relationships xmlns="http://schemas.openxmlformats.org/package/2006/relationships"><Relationship Id="rId1" Type="http://schemas.microsoft.com/office/2006/relationships/activeXControlBinary" Target="activeX15.bin"/></Relationships>
</file>

<file path=ppt/activeX/_rels/activeX16.xml.rels><?xml version="1.0" encoding="UTF-8" standalone="yes"?>
<Relationships xmlns="http://schemas.openxmlformats.org/package/2006/relationships"><Relationship Id="rId1" Type="http://schemas.microsoft.com/office/2006/relationships/activeXControlBinary" Target="activeX16.bin"/></Relationships>
</file>

<file path=ppt/activeX/activeX1.xml><?xml version="1.0" encoding="utf-8"?>
<ax:ocx xmlns:ax="http://schemas.microsoft.com/office/2006/activeX" xmlns:r="http://schemas.openxmlformats.org/officeDocument/2006/relationships" ax:classid="{D7053240-CE69-11CD-A777-00DD01143C57}" ax:persistence="persistStorage" r:id="rId1"/>
</file>

<file path=ppt/activeX/activeX2.xml><?xml version="1.0" encoding="utf-8"?>
<ax:ocx xmlns:ax="http://schemas.microsoft.com/office/2006/activeX" xmlns:r="http://schemas.openxmlformats.org/officeDocument/2006/relationships" ax:classid="{8BD21D40-EC42-11CE-9E0D-00AA006002F3}" ax:persistence="persistStorage" r:id="rId1"/>
</file>

<file path=ppt/activeX/activeX3.xml><?xml version="1.0" encoding="utf-8"?>
<ax:ocx xmlns:ax="http://schemas.microsoft.com/office/2006/activeX" xmlns:r="http://schemas.openxmlformats.org/officeDocument/2006/relationships" ax:classid="{8BD21D10-EC42-11CE-9E0D-00AA006002F3}" ax:persistence="persistStorage" r:id="rId1"/>
</file>

<file path=ppt/activeX/activeX4.xml><?xml version="1.0" encoding="utf-8"?>
<ax:ocx xmlns:ax="http://schemas.microsoft.com/office/2006/activeX" xmlns:r="http://schemas.openxmlformats.org/officeDocument/2006/relationships" ax:classid="{8BD21D10-EC42-11CE-9E0D-00AA006002F3}" ax:persistence="persistStorage" r:id="rId1"/>
</file>

<file path=ppt/activeX/activeX5.xml><?xml version="1.0" encoding="utf-8"?>
<ax:ocx xmlns:ax="http://schemas.microsoft.com/office/2006/activeX" xmlns:r="http://schemas.openxmlformats.org/officeDocument/2006/relationships" ax:classid="{79176FB0-B7F2-11CE-97EF-00AA006D2776}" ax:persistence="persistStorage" r:id="rId1"/>
</file>

<file path=ppt/activeX/activeX6.xml><?xml version="1.0" encoding="utf-8"?>
<ax:ocx xmlns:ax="http://schemas.microsoft.com/office/2006/activeX" xmlns:r="http://schemas.openxmlformats.org/officeDocument/2006/relationships" ax:classid="{79176FB0-B7F2-11CE-97EF-00AA006D2776}" ax:persistence="persistStorage" r:id="rId1"/>
</file>

<file path=ppt/activeX/activeX7.xml><?xml version="1.0" encoding="utf-8"?>
<ax:ocx xmlns:ax="http://schemas.microsoft.com/office/2006/activeX" xmlns:r="http://schemas.openxmlformats.org/officeDocument/2006/relationships" ax:classid="{8BD21D10-EC42-11CE-9E0D-00AA006002F3}" ax:persistence="persistStorage" r:id="rId1"/>
</file>

<file path=ppt/activeX/activeX8.xml><?xml version="1.0" encoding="utf-8"?>
<ax:ocx xmlns:ax="http://schemas.microsoft.com/office/2006/activeX" xmlns:r="http://schemas.openxmlformats.org/officeDocument/2006/relationships" ax:classid="{8BD21D10-EC42-11CE-9E0D-00AA006002F3}" ax:persistence="persistStorage" r:id="rId1"/>
</file>

<file path=ppt/activeX/activeX9.xml><?xml version="1.0" encoding="utf-8"?>
<ax:ocx xmlns:ax="http://schemas.microsoft.com/office/2006/activeX" xmlns:r="http://schemas.openxmlformats.org/officeDocument/2006/relationships" ax:classid="{8BD21D10-EC42-11CE-9E0D-00AA006002F3}" ax:persistence="persistStorage" r:id="rId1"/>
</file>

<file path=ppt/activeX/activeX10.xml><?xml version="1.0" encoding="utf-8"?>
<ax:ocx xmlns:ax="http://schemas.microsoft.com/office/2006/activeX" xmlns:r="http://schemas.openxmlformats.org/officeDocument/2006/relationships" ax:classid="{D7053240-CE69-11CD-A777-00DD01143C57}" ax:persistence="persistStorage" r:id="rId1"/>
</file>

<file path=ppt/activeX/activeX11.xml><?xml version="1.0" encoding="utf-8"?>
<ax:ocx xmlns:ax="http://schemas.microsoft.com/office/2006/activeX" xmlns:r="http://schemas.openxmlformats.org/officeDocument/2006/relationships" ax:classid="{8BD21D10-EC42-11CE-9E0D-00AA006002F3}" ax:persistence="persistStorage" r:id="rId1"/>
</file>

<file path=ppt/activeX/activeX12.xml><?xml version="1.0" encoding="utf-8"?>
<ax:ocx xmlns:ax="http://schemas.microsoft.com/office/2006/activeX" xmlns:r="http://schemas.openxmlformats.org/officeDocument/2006/relationships" ax:classid="{8BD21D10-EC42-11CE-9E0D-00AA006002F3}" ax:persistence="persistStorage" r:id="rId1"/>
</file>

<file path=ppt/activeX/activeX13.xml><?xml version="1.0" encoding="utf-8"?>
<ax:ocx xmlns:ax="http://schemas.microsoft.com/office/2006/activeX" xmlns:r="http://schemas.openxmlformats.org/officeDocument/2006/relationships" ax:classid="{8BD21D40-EC42-11CE-9E0D-00AA006002F3}" ax:persistence="persistStorage" r:id="rId1"/>
</file>

<file path=ppt/activeX/activeX14.xml><?xml version="1.0" encoding="utf-8"?>
<ax:ocx xmlns:ax="http://schemas.microsoft.com/office/2006/activeX" xmlns:r="http://schemas.openxmlformats.org/officeDocument/2006/relationships" ax:classid="{8BD21D40-EC42-11CE-9E0D-00AA006002F3}" ax:persistence="persistStorage" r:id="rId1"/>
</file>

<file path=ppt/activeX/activeX15.xml><?xml version="1.0" encoding="utf-8"?>
<ax:ocx xmlns:ax="http://schemas.microsoft.com/office/2006/activeX" xmlns:r="http://schemas.openxmlformats.org/officeDocument/2006/relationships" ax:classid="{D7053240-CE69-11CD-A777-00DD01143C57}" ax:persistence="persistStorage" r:id="rId1"/>
</file>

<file path=ppt/activeX/activeX16.xml><?xml version="1.0" encoding="utf-8"?>
<ax:ocx xmlns:ax="http://schemas.microsoft.com/office/2006/activeX" xmlns:r="http://schemas.openxmlformats.org/officeDocument/2006/relationships" ax:classid="{D7053240-CE69-11CD-A777-00DD01143C57}" ax:persistence="persistStorage" r:id="rId1"/>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25147767-A9CF-053B-FB8E-E30A46997180}"/>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48D55168-48E7-73E4-C032-D05E202C173A}"/>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74FB60F7-6D51-4C08-989C-AB031272A5A3}" type="datetime1">
              <a:rPr lang="en-US" smtClean="0"/>
              <a:t>10/11/2026</a:t>
            </a:fld>
            <a:endParaRPr lang="en-US"/>
          </a:p>
        </p:txBody>
      </p:sp>
      <p:sp>
        <p:nvSpPr>
          <p:cNvPr id="4" name="Footer Placeholder 3">
            <a:extLst>
              <a:ext uri="{FF2B5EF4-FFF2-40B4-BE49-F238E27FC236}">
                <a16:creationId xmlns:a16="http://schemas.microsoft.com/office/drawing/2014/main" id="{E0494AFB-F4EE-BC89-57A6-F29074877823}"/>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07C39F2F-1801-F476-57E8-D75FC02072EC}"/>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953112FF-D6B3-4B2F-A135-9680EBCFB1B2}" type="slidenum">
              <a:rPr lang="en-US" smtClean="0"/>
              <a:t>‹#›</a:t>
            </a:fld>
            <a:endParaRPr lang="en-US"/>
          </a:p>
        </p:txBody>
      </p:sp>
    </p:spTree>
    <p:extLst>
      <p:ext uri="{BB962C8B-B14F-4D97-AF65-F5344CB8AC3E}">
        <p14:creationId xmlns:p14="http://schemas.microsoft.com/office/powerpoint/2010/main" val="1964585741"/>
      </p:ext>
    </p:extLst>
  </p:cSld>
  <p:clrMap bg1="lt1" tx1="dk1" bg2="lt2" tx2="dk2" accent1="accent1" accent2="accent2" accent3="accent3" accent4="accent4" accent5="accent5" accent6="accent6" hlink="hlink" folHlink="folHlink"/>
  <p:hf ftr="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r>
              <a:rPr lang="en-US" dirty="0"/>
              <a:t>Are You Ready</a:t>
            </a:r>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200F240-AEBF-4921-AA6E-4F135C85C41B}" type="datetime1">
              <a:rPr lang="en-US" smtClean="0"/>
              <a:t>10/11/2026</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r>
              <a:rPr lang="en-US" dirty="0"/>
              <a:t>9/30/2026</a:t>
            </a:r>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B6F6691-5DF9-4DA3-8A8D-1AAF80552288}" type="slidenum">
              <a:rPr lang="en-US" smtClean="0"/>
              <a:t>‹#›</a:t>
            </a:fld>
            <a:endParaRPr lang="en-US" dirty="0"/>
          </a:p>
        </p:txBody>
      </p:sp>
    </p:spTree>
    <p:extLst>
      <p:ext uri="{BB962C8B-B14F-4D97-AF65-F5344CB8AC3E}">
        <p14:creationId xmlns:p14="http://schemas.microsoft.com/office/powerpoint/2010/main" val="1069602868"/>
      </p:ext>
    </p:extLst>
  </p:cSld>
  <p:clrMap bg1="lt1" tx1="dk1" bg2="lt2" tx2="dk2" accent1="accent1" accent2="accent2" accent3="accent3" accent4="accent4" accent5="accent5" accent6="accent6" hlink="hlink" folHlink="folHlink"/>
  <p:hf ftr="0"/>
  <p:notesStyle>
    <a:lvl1pPr marL="0" algn="l" defTabSz="914400" rtl="0" eaLnBrk="1" latinLnBrk="0" hangingPunct="1">
      <a:defRPr sz="1200" kern="1200">
        <a:solidFill>
          <a:schemeClr val="tx1"/>
        </a:solidFill>
        <a:latin typeface="Arial" panose="020B0604020202020204" pitchFamily="34" charset="0"/>
        <a:ea typeface="+mn-ea"/>
        <a:cs typeface="Arial" panose="020B0604020202020204" pitchFamily="34" charset="0"/>
      </a:defRPr>
    </a:lvl1pPr>
    <a:lvl2pPr marL="457200" algn="l" defTabSz="914400" rtl="0" eaLnBrk="1" latinLnBrk="0" hangingPunct="1">
      <a:defRPr sz="1200" kern="1200">
        <a:solidFill>
          <a:schemeClr val="tx1"/>
        </a:solidFill>
        <a:latin typeface="Arial" panose="020B0604020202020204" pitchFamily="34" charset="0"/>
        <a:ea typeface="+mn-ea"/>
        <a:cs typeface="Arial" panose="020B0604020202020204" pitchFamily="34" charset="0"/>
      </a:defRPr>
    </a:lvl2pPr>
    <a:lvl3pPr marL="914400" algn="l" defTabSz="914400" rtl="0" eaLnBrk="1" latinLnBrk="0" hangingPunct="1">
      <a:defRPr sz="1200" kern="1200">
        <a:solidFill>
          <a:schemeClr val="tx1"/>
        </a:solidFill>
        <a:latin typeface="Arial" panose="020B0604020202020204" pitchFamily="34" charset="0"/>
        <a:ea typeface="+mn-ea"/>
        <a:cs typeface="Arial" panose="020B0604020202020204" pitchFamily="34" charset="0"/>
      </a:defRPr>
    </a:lvl3pPr>
    <a:lvl4pPr marL="1371600" algn="l" defTabSz="914400" rtl="0" eaLnBrk="1" latinLnBrk="0" hangingPunct="1">
      <a:defRPr sz="1200" kern="1200">
        <a:solidFill>
          <a:schemeClr val="tx1"/>
        </a:solidFill>
        <a:latin typeface="Arial" panose="020B0604020202020204" pitchFamily="34" charset="0"/>
        <a:ea typeface="+mn-ea"/>
        <a:cs typeface="Arial" panose="020B0604020202020204" pitchFamily="34" charset="0"/>
      </a:defRPr>
    </a:lvl4pPr>
    <a:lvl5pPr marL="1828800" algn="l" defTabSz="914400" rtl="0" eaLnBrk="1" latinLnBrk="0" hangingPunct="1">
      <a:defRPr sz="1200"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4E20B5-E105-D9D5-0F31-3744F22A21E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2D7AA6B-99C8-F5B2-5364-F44CAAD1CF71}"/>
              </a:ext>
            </a:extLst>
          </p:cNvPr>
          <p:cNvSpPr>
            <a:spLocks noGrp="1" noRot="1" noChangeAspect="1"/>
          </p:cNvSpPr>
          <p:nvPr>
            <p:ph type="sldImg"/>
          </p:nvPr>
        </p:nvSpPr>
        <p:spPr>
          <a:xfrm>
            <a:off x="685800" y="768350"/>
            <a:ext cx="5486400" cy="3086100"/>
          </a:xfrm>
        </p:spPr>
      </p:sp>
      <p:sp>
        <p:nvSpPr>
          <p:cNvPr id="3" name="Notes Placeholder 2">
            <a:extLst>
              <a:ext uri="{FF2B5EF4-FFF2-40B4-BE49-F238E27FC236}">
                <a16:creationId xmlns:a16="http://schemas.microsoft.com/office/drawing/2014/main" id="{59732E77-23DA-D28F-B297-6D0F652BB003}"/>
              </a:ext>
            </a:extLst>
          </p:cNvPr>
          <p:cNvSpPr>
            <a:spLocks noGrp="1"/>
          </p:cNvSpPr>
          <p:nvPr>
            <p:ph type="body" idx="1"/>
          </p:nvPr>
        </p:nvSpPr>
        <p:spPr/>
        <p:txBody>
          <a:bodyPr/>
          <a:lstStyle/>
          <a:p>
            <a:pPr marL="0" marR="0">
              <a:lnSpc>
                <a:spcPct val="115000"/>
              </a:lnSpc>
              <a:spcAft>
                <a:spcPts val="800"/>
              </a:spcAft>
              <a:buNone/>
            </a:pPr>
            <a:r>
              <a:rPr lang="en-US" sz="1200" kern="1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2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solidFill>
                <a:schemeClr val="bg1"/>
              </a:solidFill>
            </a:endParaRPr>
          </a:p>
        </p:txBody>
      </p:sp>
      <p:sp>
        <p:nvSpPr>
          <p:cNvPr id="4" name="Header Placeholder 3">
            <a:extLst>
              <a:ext uri="{FF2B5EF4-FFF2-40B4-BE49-F238E27FC236}">
                <a16:creationId xmlns:a16="http://schemas.microsoft.com/office/drawing/2014/main" id="{348452C5-2E4E-3F32-4DD4-F4D1C6DC1378}"/>
              </a:ext>
            </a:extLst>
          </p:cNvPr>
          <p:cNvSpPr>
            <a:spLocks noGrp="1"/>
          </p:cNvSpPr>
          <p:nvPr>
            <p:ph type="hdr" sz="quarter"/>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Arial"/>
                <a:ea typeface="+mn-ea"/>
                <a:cs typeface="+mn-cs"/>
              </a:rPr>
              <a:t>Are You Ready?</a:t>
            </a:r>
          </a:p>
        </p:txBody>
      </p:sp>
      <p:sp>
        <p:nvSpPr>
          <p:cNvPr id="5" name="Slide Number Placeholder 4">
            <a:extLst>
              <a:ext uri="{FF2B5EF4-FFF2-40B4-BE49-F238E27FC236}">
                <a16:creationId xmlns:a16="http://schemas.microsoft.com/office/drawing/2014/main" id="{CA08ACCF-5BB0-BDAE-76AE-21A090D75F0A}"/>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525C6C5-1A6A-415B-BE52-D4DA99C16ECB}" type="slidenum">
              <a:rPr kumimoji="0" lang="en-US" sz="1200" b="0" i="0" u="none" strike="noStrike" kern="1200" cap="none" spc="0" normalizeH="0" baseline="0" noProof="0" smtClean="0">
                <a:ln>
                  <a:noFill/>
                </a:ln>
                <a:solidFill>
                  <a:prstClr val="black"/>
                </a:solidFill>
                <a:effectLst/>
                <a:uLnTx/>
                <a:uFillTx/>
                <a:latin typeface="Arial"/>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dirty="0">
              <a:ln>
                <a:noFill/>
              </a:ln>
              <a:solidFill>
                <a:prstClr val="black"/>
              </a:solidFill>
              <a:effectLst/>
              <a:uLnTx/>
              <a:uFillTx/>
              <a:latin typeface="Arial"/>
              <a:ea typeface="+mn-ea"/>
              <a:cs typeface="+mn-cs"/>
            </a:endParaRPr>
          </a:p>
        </p:txBody>
      </p:sp>
      <p:sp>
        <p:nvSpPr>
          <p:cNvPr id="6" name="Date Placeholder 5">
            <a:extLst>
              <a:ext uri="{FF2B5EF4-FFF2-40B4-BE49-F238E27FC236}">
                <a16:creationId xmlns:a16="http://schemas.microsoft.com/office/drawing/2014/main" id="{D5D305E7-C8E0-78F0-4E7F-A44E4EAEE007}"/>
              </a:ext>
            </a:extLst>
          </p:cNvPr>
          <p:cNvSpPr>
            <a:spLocks noGrp="1"/>
          </p:cNvSpPr>
          <p:nvPr>
            <p:ph type="dt" idx="1"/>
          </p:nvPr>
        </p:nvSpPr>
        <p:spPr/>
        <p:txBody>
          <a:bodyPr/>
          <a:lstStyle/>
          <a:p>
            <a:fld id="{E2BA3C28-DB62-4F2D-92CC-7D7011B86160}" type="datetime1">
              <a:rPr lang="en-US" smtClean="0"/>
              <a:t>10/11/2026</a:t>
            </a:fld>
            <a:endParaRPr lang="en-US" dirty="0"/>
          </a:p>
        </p:txBody>
      </p:sp>
    </p:spTree>
    <p:extLst>
      <p:ext uri="{BB962C8B-B14F-4D97-AF65-F5344CB8AC3E}">
        <p14:creationId xmlns:p14="http://schemas.microsoft.com/office/powerpoint/2010/main" val="427913182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F43CFA-E423-D509-21FC-8330900556B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3CFA5A8-AB20-B95B-664F-D5F934D68F04}"/>
              </a:ext>
            </a:extLst>
          </p:cNvPr>
          <p:cNvSpPr>
            <a:spLocks noGrp="1" noRot="1" noChangeAspect="1"/>
          </p:cNvSpPr>
          <p:nvPr>
            <p:ph type="sldImg"/>
          </p:nvPr>
        </p:nvSpPr>
        <p:spPr>
          <a:xfrm>
            <a:off x="685800" y="768350"/>
            <a:ext cx="5486400" cy="3086100"/>
          </a:xfrm>
        </p:spPr>
      </p:sp>
      <p:sp>
        <p:nvSpPr>
          <p:cNvPr id="3" name="Notes Placeholder 2">
            <a:extLst>
              <a:ext uri="{FF2B5EF4-FFF2-40B4-BE49-F238E27FC236}">
                <a16:creationId xmlns:a16="http://schemas.microsoft.com/office/drawing/2014/main" id="{3F7B6369-F3D4-5534-FBEB-C7C2EFE3288F}"/>
              </a:ext>
            </a:extLst>
          </p:cNvPr>
          <p:cNvSpPr>
            <a:spLocks noGrp="1"/>
          </p:cNvSpPr>
          <p:nvPr>
            <p:ph type="body" idx="1"/>
          </p:nvPr>
        </p:nvSpPr>
        <p:spPr/>
        <p:txBody>
          <a:bodyPr/>
          <a:lstStyle/>
          <a:p>
            <a:pPr marL="0" marR="0">
              <a:lnSpc>
                <a:spcPct val="115000"/>
              </a:lnSpc>
              <a:spcAft>
                <a:spcPts val="800"/>
              </a:spcAft>
              <a:buNone/>
            </a:pPr>
            <a:r>
              <a:rPr lang="en-US" sz="1200" kern="100" dirty="0">
                <a:effectLst/>
                <a:latin typeface="Times New Roman" panose="02020603050405020304" pitchFamily="18" charset="0"/>
                <a:ea typeface="Calibri" panose="020F0502020204030204" pitchFamily="34" charset="0"/>
                <a:cs typeface="Times New Roman" panose="02020603050405020304" pitchFamily="18" charset="0"/>
              </a:rPr>
              <a:t> Spare blank slide</a:t>
            </a:r>
            <a:endParaRPr lang="en-US" sz="12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solidFill>
                <a:schemeClr val="bg1"/>
              </a:solidFill>
            </a:endParaRPr>
          </a:p>
        </p:txBody>
      </p:sp>
      <p:sp>
        <p:nvSpPr>
          <p:cNvPr id="4" name="Header Placeholder 3">
            <a:extLst>
              <a:ext uri="{FF2B5EF4-FFF2-40B4-BE49-F238E27FC236}">
                <a16:creationId xmlns:a16="http://schemas.microsoft.com/office/drawing/2014/main" id="{233C79DA-6A42-CA3C-9540-CBBC4597E9C3}"/>
              </a:ext>
            </a:extLst>
          </p:cNvPr>
          <p:cNvSpPr>
            <a:spLocks noGrp="1"/>
          </p:cNvSpPr>
          <p:nvPr>
            <p:ph type="hdr" sz="quarter"/>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Arial"/>
                <a:ea typeface="+mn-ea"/>
                <a:cs typeface="+mn-cs"/>
              </a:rPr>
              <a:t>Are You Ready?</a:t>
            </a:r>
          </a:p>
        </p:txBody>
      </p:sp>
      <p:sp>
        <p:nvSpPr>
          <p:cNvPr id="5" name="Slide Number Placeholder 4">
            <a:extLst>
              <a:ext uri="{FF2B5EF4-FFF2-40B4-BE49-F238E27FC236}">
                <a16:creationId xmlns:a16="http://schemas.microsoft.com/office/drawing/2014/main" id="{6A5EE60C-D209-B6C3-FBBB-F0BD6287E550}"/>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525C6C5-1A6A-415B-BE52-D4DA99C16ECB}" type="slidenum">
              <a:rPr kumimoji="0" lang="en-US" sz="1200" b="0" i="0" u="none" strike="noStrike" kern="1200" cap="none" spc="0" normalizeH="0" baseline="0" noProof="0" smtClean="0">
                <a:ln>
                  <a:noFill/>
                </a:ln>
                <a:solidFill>
                  <a:prstClr val="black"/>
                </a:solidFill>
                <a:effectLst/>
                <a:uLnTx/>
                <a:uFillTx/>
                <a:latin typeface="Arial"/>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dirty="0">
              <a:ln>
                <a:noFill/>
              </a:ln>
              <a:solidFill>
                <a:prstClr val="black"/>
              </a:solidFill>
              <a:effectLst/>
              <a:uLnTx/>
              <a:uFillTx/>
              <a:latin typeface="Arial"/>
              <a:ea typeface="+mn-ea"/>
              <a:cs typeface="+mn-cs"/>
            </a:endParaRPr>
          </a:p>
        </p:txBody>
      </p:sp>
      <p:sp>
        <p:nvSpPr>
          <p:cNvPr id="6" name="Date Placeholder 5">
            <a:extLst>
              <a:ext uri="{FF2B5EF4-FFF2-40B4-BE49-F238E27FC236}">
                <a16:creationId xmlns:a16="http://schemas.microsoft.com/office/drawing/2014/main" id="{560B93BD-CD7A-9B10-DB67-DA3B3D73F5F7}"/>
              </a:ext>
            </a:extLst>
          </p:cNvPr>
          <p:cNvSpPr>
            <a:spLocks noGrp="1"/>
          </p:cNvSpPr>
          <p:nvPr>
            <p:ph type="dt" idx="1"/>
          </p:nvPr>
        </p:nvSpPr>
        <p:spPr/>
        <p:txBody>
          <a:bodyPr/>
          <a:lstStyle/>
          <a:p>
            <a:fld id="{241357A8-35E0-418D-A37F-A3B16CA904F5}" type="datetime1">
              <a:rPr lang="en-US" smtClean="0"/>
              <a:t>10/11/2026</a:t>
            </a:fld>
            <a:endParaRPr lang="en-US" dirty="0"/>
          </a:p>
        </p:txBody>
      </p:sp>
    </p:spTree>
    <p:extLst>
      <p:ext uri="{BB962C8B-B14F-4D97-AF65-F5344CB8AC3E}">
        <p14:creationId xmlns:p14="http://schemas.microsoft.com/office/powerpoint/2010/main" val="60671248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768350"/>
            <a:ext cx="5486400" cy="30861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80BBEBA-84E5-44FE-99B4-88F925A5FC58}" type="slidenum">
              <a:rPr lang="en-US" smtClean="0"/>
              <a:t>3</a:t>
            </a:fld>
            <a:endParaRPr lang="en-US" dirty="0"/>
          </a:p>
        </p:txBody>
      </p:sp>
      <p:sp>
        <p:nvSpPr>
          <p:cNvPr id="5" name="Date Placeholder 4">
            <a:extLst>
              <a:ext uri="{FF2B5EF4-FFF2-40B4-BE49-F238E27FC236}">
                <a16:creationId xmlns:a16="http://schemas.microsoft.com/office/drawing/2014/main" id="{3BE93521-67F3-EA9F-69AF-8E3DD0D6A71C}"/>
              </a:ext>
            </a:extLst>
          </p:cNvPr>
          <p:cNvSpPr>
            <a:spLocks noGrp="1"/>
          </p:cNvSpPr>
          <p:nvPr>
            <p:ph type="dt" idx="1"/>
          </p:nvPr>
        </p:nvSpPr>
        <p:spPr/>
        <p:txBody>
          <a:bodyPr/>
          <a:lstStyle/>
          <a:p>
            <a:fld id="{35F1324B-AC16-4229-86D4-FE912F5FACB8}" type="datetime1">
              <a:rPr lang="en-US" smtClean="0"/>
              <a:t>10/11/2026</a:t>
            </a:fld>
            <a:endParaRPr lang="en-US" dirty="0"/>
          </a:p>
        </p:txBody>
      </p:sp>
      <p:sp>
        <p:nvSpPr>
          <p:cNvPr id="7" name="Header Placeholder 6">
            <a:extLst>
              <a:ext uri="{FF2B5EF4-FFF2-40B4-BE49-F238E27FC236}">
                <a16:creationId xmlns:a16="http://schemas.microsoft.com/office/drawing/2014/main" id="{8A9347D6-298B-43AA-4EB8-76B56B644180}"/>
              </a:ext>
            </a:extLst>
          </p:cNvPr>
          <p:cNvSpPr>
            <a:spLocks noGrp="1"/>
          </p:cNvSpPr>
          <p:nvPr>
            <p:ph type="hdr" sz="quarter"/>
          </p:nvPr>
        </p:nvSpPr>
        <p:spPr/>
        <p:txBody>
          <a:bodyPr/>
          <a:lstStyle/>
          <a:p>
            <a:r>
              <a:rPr lang="en-US"/>
              <a:t>Are You Ready</a:t>
            </a:r>
            <a:endParaRPr lang="en-US" dirty="0"/>
          </a:p>
        </p:txBody>
      </p:sp>
    </p:spTree>
    <p:extLst>
      <p:ext uri="{BB962C8B-B14F-4D97-AF65-F5344CB8AC3E}">
        <p14:creationId xmlns:p14="http://schemas.microsoft.com/office/powerpoint/2010/main" val="208650841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023938"/>
            <a:ext cx="5486400" cy="30861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8525C6C5-1A6A-415B-BE52-D4DA99C16ECB}" type="slidenum">
              <a:rPr lang="en-US" smtClean="0"/>
              <a:t>4</a:t>
            </a:fld>
            <a:endParaRPr lang="en-US" dirty="0"/>
          </a:p>
        </p:txBody>
      </p:sp>
      <p:sp>
        <p:nvSpPr>
          <p:cNvPr id="5" name="Header Placeholder 4">
            <a:extLst>
              <a:ext uri="{FF2B5EF4-FFF2-40B4-BE49-F238E27FC236}">
                <a16:creationId xmlns:a16="http://schemas.microsoft.com/office/drawing/2014/main" id="{0EAAE41D-0D73-6569-A914-533276C92D45}"/>
              </a:ext>
            </a:extLst>
          </p:cNvPr>
          <p:cNvSpPr>
            <a:spLocks noGrp="1"/>
          </p:cNvSpPr>
          <p:nvPr>
            <p:ph type="hdr" sz="quarter"/>
          </p:nvPr>
        </p:nvSpPr>
        <p:spPr/>
        <p:txBody>
          <a:bodyPr/>
          <a:lstStyle/>
          <a:p>
            <a:r>
              <a:rPr lang="en-US" dirty="0"/>
              <a:t>Are You Ready?</a:t>
            </a:r>
          </a:p>
        </p:txBody>
      </p:sp>
      <p:sp>
        <p:nvSpPr>
          <p:cNvPr id="6" name="Date Placeholder 5">
            <a:extLst>
              <a:ext uri="{FF2B5EF4-FFF2-40B4-BE49-F238E27FC236}">
                <a16:creationId xmlns:a16="http://schemas.microsoft.com/office/drawing/2014/main" id="{E5C2EE7B-A1D4-91ED-66FD-5000FA2C0211}"/>
              </a:ext>
            </a:extLst>
          </p:cNvPr>
          <p:cNvSpPr>
            <a:spLocks noGrp="1"/>
          </p:cNvSpPr>
          <p:nvPr>
            <p:ph type="dt" idx="1"/>
          </p:nvPr>
        </p:nvSpPr>
        <p:spPr/>
        <p:txBody>
          <a:bodyPr/>
          <a:lstStyle/>
          <a:p>
            <a:fld id="{AD43C671-D102-4B6D-924F-00023376B5DD}" type="datetime1">
              <a:rPr lang="en-US" smtClean="0"/>
              <a:t>10/11/2026</a:t>
            </a:fld>
            <a:endParaRPr lang="en-US" dirty="0"/>
          </a:p>
        </p:txBody>
      </p:sp>
    </p:spTree>
    <p:extLst>
      <p:ext uri="{BB962C8B-B14F-4D97-AF65-F5344CB8AC3E}">
        <p14:creationId xmlns:p14="http://schemas.microsoft.com/office/powerpoint/2010/main" val="50513819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31838" y="1020763"/>
            <a:ext cx="5759450" cy="3240087"/>
          </a:xfrm>
          <a:prstGeom prst="rect">
            <a:avLst/>
          </a:prstGeom>
        </p:spPr>
        <p:txBody>
          <a:bodyPr/>
          <a:lstStyle/>
          <a:p>
            <a:endParaRPr lang="en-US" dirty="0"/>
          </a:p>
        </p:txBody>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b="1" dirty="0">
              <a:solidFill>
                <a:srgbClr val="000000"/>
              </a:solidFill>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12BFDC4-3D7F-4A59-8B1A-08C5ECACC262}" type="slidenum">
              <a:rPr kumimoji="0" lang="en-US" sz="1400" b="0" i="0" u="none" strike="noStrike" kern="1200" cap="none" spc="0" normalizeH="0" baseline="0" noProof="0" smtClean="0">
                <a:ln>
                  <a:noFill/>
                </a:ln>
                <a:solidFill>
                  <a:prstClr val="black"/>
                </a:solidFill>
                <a:effectLst/>
                <a:uLnTx/>
                <a:uFillTx/>
                <a:latin typeface="Arial" panose="020B0604020202020204" pitchFamily="34" charset="0"/>
                <a:ea typeface="+mn-ea"/>
                <a:cs typeface="Arial" panose="020B060402020202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4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
        <p:nvSpPr>
          <p:cNvPr id="5" name="Header Placeholder 3">
            <a:extLst>
              <a:ext uri="{FF2B5EF4-FFF2-40B4-BE49-F238E27FC236}">
                <a16:creationId xmlns:a16="http://schemas.microsoft.com/office/drawing/2014/main" id="{0C9AE6DA-A127-BCB7-912F-39D593C31FE0}"/>
              </a:ext>
            </a:extLst>
          </p:cNvPr>
          <p:cNvSpPr>
            <a:spLocks noGrp="1"/>
          </p:cNvSpPr>
          <p:nvPr>
            <p:ph type="hdr" sz="quarter"/>
          </p:nvPr>
        </p:nvSpPr>
        <p:spPr>
          <a:xfrm>
            <a:off x="0" y="0"/>
            <a:ext cx="2971800" cy="458788"/>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Arial"/>
                <a:ea typeface="+mn-ea"/>
                <a:cs typeface="+mn-cs"/>
              </a:rPr>
              <a:t>Are You Ready?</a:t>
            </a:r>
          </a:p>
        </p:txBody>
      </p:sp>
      <p:sp>
        <p:nvSpPr>
          <p:cNvPr id="6" name="Date Placeholder 5">
            <a:extLst>
              <a:ext uri="{FF2B5EF4-FFF2-40B4-BE49-F238E27FC236}">
                <a16:creationId xmlns:a16="http://schemas.microsoft.com/office/drawing/2014/main" id="{1348AF69-1B81-5A2B-38A4-B11743EC3AEB}"/>
              </a:ext>
            </a:extLst>
          </p:cNvPr>
          <p:cNvSpPr>
            <a:spLocks noGrp="1"/>
          </p:cNvSpPr>
          <p:nvPr>
            <p:ph type="dt" idx="1"/>
          </p:nvPr>
        </p:nvSpPr>
        <p:spPr/>
        <p:txBody>
          <a:bodyPr/>
          <a:lstStyle/>
          <a:p>
            <a:fld id="{60A95BEF-0125-43B7-BFE1-5CD57B33E790}" type="datetime1">
              <a:rPr lang="en-US" smtClean="0"/>
              <a:t>10/11/2026</a:t>
            </a:fld>
            <a:endParaRPr lang="en-US" dirty="0"/>
          </a:p>
        </p:txBody>
      </p:sp>
    </p:spTree>
    <p:extLst>
      <p:ext uri="{BB962C8B-B14F-4D97-AF65-F5344CB8AC3E}">
        <p14:creationId xmlns:p14="http://schemas.microsoft.com/office/powerpoint/2010/main" val="303576479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142A96-3CAB-1A7C-CD08-5D58321ED0D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4D7405E-539F-09B4-60E8-70A1FB37FBB1}"/>
              </a:ext>
            </a:extLst>
          </p:cNvPr>
          <p:cNvSpPr>
            <a:spLocks noGrp="1" noRot="1" noChangeAspect="1"/>
          </p:cNvSpPr>
          <p:nvPr>
            <p:ph type="sldImg"/>
          </p:nvPr>
        </p:nvSpPr>
        <p:spPr>
          <a:xfrm>
            <a:off x="685800" y="768350"/>
            <a:ext cx="5486400" cy="3086100"/>
          </a:xfrm>
        </p:spPr>
      </p:sp>
      <p:sp>
        <p:nvSpPr>
          <p:cNvPr id="3" name="Notes Placeholder 2">
            <a:extLst>
              <a:ext uri="{FF2B5EF4-FFF2-40B4-BE49-F238E27FC236}">
                <a16:creationId xmlns:a16="http://schemas.microsoft.com/office/drawing/2014/main" id="{42B8D9F8-A869-E56A-0360-50569C8A2CEB}"/>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800"/>
              </a:spcAft>
              <a:buClrTx/>
              <a:buSzTx/>
              <a:buFontTx/>
              <a:buNone/>
              <a:tabLst/>
              <a:defRPr/>
            </a:pPr>
            <a:r>
              <a:rPr lang="en-US" sz="1200" b="0"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200" b="0" kern="1200" dirty="0">
                <a:solidFill>
                  <a:schemeClr val="tx1"/>
                </a:solidFill>
                <a:latin typeface="Arial" panose="020B0604020202020204" pitchFamily="34" charset="0"/>
                <a:ea typeface="+mn-ea"/>
                <a:cs typeface="Arial" panose="020B0604020202020204" pitchFamily="34" charset="0"/>
              </a:rPr>
              <a:t>Click the  link under the video to watch the full </a:t>
            </a:r>
            <a:r>
              <a:rPr lang="en-US" sz="1200" b="1" kern="1200" dirty="0">
                <a:solidFill>
                  <a:schemeClr val="tx1"/>
                </a:solidFill>
                <a:latin typeface="Arial" panose="020B0604020202020204" pitchFamily="34" charset="0"/>
                <a:ea typeface="+mn-ea"/>
                <a:cs typeface="Arial" panose="020B0604020202020204" pitchFamily="34" charset="0"/>
              </a:rPr>
              <a:t>Armageddon and the Final Events of Bible Prophecy </a:t>
            </a:r>
            <a:r>
              <a:rPr lang="en-US" sz="1200" b="0" kern="1200" dirty="0">
                <a:solidFill>
                  <a:schemeClr val="tx1"/>
                </a:solidFill>
                <a:latin typeface="Arial" panose="020B0604020202020204" pitchFamily="34" charset="0"/>
                <a:ea typeface="+mn-ea"/>
                <a:cs typeface="Arial" panose="020B0604020202020204" pitchFamily="34" charset="0"/>
              </a:rPr>
              <a:t>video from Amazing Facts.</a:t>
            </a:r>
          </a:p>
          <a:p>
            <a:pPr marL="0" marR="0">
              <a:lnSpc>
                <a:spcPct val="115000"/>
              </a:lnSpc>
              <a:spcAft>
                <a:spcPts val="800"/>
              </a:spcAft>
              <a:buNone/>
            </a:pPr>
            <a:endParaRPr lang="en-US" sz="1200" b="1" kern="1200" dirty="0">
              <a:solidFill>
                <a:schemeClr val="tx1"/>
              </a:solidFill>
              <a:latin typeface="Arial" panose="020B0604020202020204" pitchFamily="34" charset="0"/>
              <a:ea typeface="+mn-ea"/>
              <a:cs typeface="Arial" panose="020B0604020202020204" pitchFamily="34" charset="0"/>
            </a:endParaRPr>
          </a:p>
          <a:p>
            <a:endParaRPr lang="en-US" dirty="0">
              <a:solidFill>
                <a:schemeClr val="bg1"/>
              </a:solidFill>
            </a:endParaRPr>
          </a:p>
        </p:txBody>
      </p:sp>
      <p:sp>
        <p:nvSpPr>
          <p:cNvPr id="4" name="Header Placeholder 3">
            <a:extLst>
              <a:ext uri="{FF2B5EF4-FFF2-40B4-BE49-F238E27FC236}">
                <a16:creationId xmlns:a16="http://schemas.microsoft.com/office/drawing/2014/main" id="{A7101DCF-C2C6-AF6E-C732-332B99B01B75}"/>
              </a:ext>
            </a:extLst>
          </p:cNvPr>
          <p:cNvSpPr>
            <a:spLocks noGrp="1"/>
          </p:cNvSpPr>
          <p:nvPr>
            <p:ph type="hdr" sz="quarter"/>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Arial"/>
                <a:ea typeface="+mn-ea"/>
                <a:cs typeface="+mn-cs"/>
              </a:rPr>
              <a:t>Are You Ready?</a:t>
            </a:r>
          </a:p>
        </p:txBody>
      </p:sp>
      <p:sp>
        <p:nvSpPr>
          <p:cNvPr id="5" name="Slide Number Placeholder 4">
            <a:extLst>
              <a:ext uri="{FF2B5EF4-FFF2-40B4-BE49-F238E27FC236}">
                <a16:creationId xmlns:a16="http://schemas.microsoft.com/office/drawing/2014/main" id="{DE56F0B7-56FD-E241-A3CB-087445540128}"/>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525C6C5-1A6A-415B-BE52-D4DA99C16ECB}" type="slidenum">
              <a:rPr kumimoji="0" lang="en-US" sz="1200" b="0" i="0" u="none" strike="noStrike" kern="1200" cap="none" spc="0" normalizeH="0" baseline="0" noProof="0" smtClean="0">
                <a:ln>
                  <a:noFill/>
                </a:ln>
                <a:solidFill>
                  <a:prstClr val="black"/>
                </a:solidFill>
                <a:effectLst/>
                <a:uLnTx/>
                <a:uFillTx/>
                <a:latin typeface="Arial"/>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dirty="0">
              <a:ln>
                <a:noFill/>
              </a:ln>
              <a:solidFill>
                <a:prstClr val="black"/>
              </a:solidFill>
              <a:effectLst/>
              <a:uLnTx/>
              <a:uFillTx/>
              <a:latin typeface="Arial"/>
              <a:ea typeface="+mn-ea"/>
              <a:cs typeface="+mn-cs"/>
            </a:endParaRPr>
          </a:p>
        </p:txBody>
      </p:sp>
      <p:sp>
        <p:nvSpPr>
          <p:cNvPr id="6" name="Date Placeholder 5">
            <a:extLst>
              <a:ext uri="{FF2B5EF4-FFF2-40B4-BE49-F238E27FC236}">
                <a16:creationId xmlns:a16="http://schemas.microsoft.com/office/drawing/2014/main" id="{6591154B-188E-9545-E06D-5BF61B3298B6}"/>
              </a:ext>
            </a:extLst>
          </p:cNvPr>
          <p:cNvSpPr>
            <a:spLocks noGrp="1"/>
          </p:cNvSpPr>
          <p:nvPr>
            <p:ph type="dt" idx="1"/>
          </p:nvPr>
        </p:nvSpPr>
        <p:spPr/>
        <p:txBody>
          <a:bodyPr/>
          <a:lstStyle/>
          <a:p>
            <a:fld id="{61DC717E-6F29-41DB-8AE9-60926A9CC30A}" type="datetime1">
              <a:rPr lang="en-US" smtClean="0"/>
              <a:t>10/11/2026</a:t>
            </a:fld>
            <a:endParaRPr lang="en-US" dirty="0"/>
          </a:p>
        </p:txBody>
      </p:sp>
    </p:spTree>
    <p:extLst>
      <p:ext uri="{BB962C8B-B14F-4D97-AF65-F5344CB8AC3E}">
        <p14:creationId xmlns:p14="http://schemas.microsoft.com/office/powerpoint/2010/main" val="134922538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B8A26A-5CBE-A2E3-5F5D-1E5CCCA65856}"/>
            </a:ext>
          </a:extLst>
        </p:cNvPr>
        <p:cNvGrpSpPr/>
        <p:nvPr/>
      </p:nvGrpSpPr>
      <p:grpSpPr>
        <a:xfrm>
          <a:off x="0" y="0"/>
          <a:ext cx="0" cy="0"/>
          <a:chOff x="0" y="0"/>
          <a:chExt cx="0" cy="0"/>
        </a:xfrm>
      </p:grpSpPr>
      <p:sp>
        <p:nvSpPr>
          <p:cNvPr id="3" name="Notes Placeholder 2">
            <a:extLst>
              <a:ext uri="{FF2B5EF4-FFF2-40B4-BE49-F238E27FC236}">
                <a16:creationId xmlns:a16="http://schemas.microsoft.com/office/drawing/2014/main" id="{D05BFF52-C469-DCED-5EE7-2D6985178E7E}"/>
              </a:ext>
            </a:extLst>
          </p:cNvPr>
          <p:cNvSpPr>
            <a:spLocks noGrp="1"/>
          </p:cNvSpPr>
          <p:nvPr>
            <p:ph type="body" idx="1"/>
          </p:nvPr>
        </p:nvSpPr>
        <p:spPr>
          <a:xfrm>
            <a:off x="820270" y="458787"/>
            <a:ext cx="5351929" cy="8226426"/>
          </a:xfrm>
        </p:spPr>
        <p:txBody>
          <a:bodyPr/>
          <a:lstStyle/>
          <a:p>
            <a:pPr marL="0" marR="0" algn="ctr">
              <a:buNone/>
            </a:pPr>
            <a:r>
              <a:rPr lang="en-US" sz="1800" b="1" kern="100" dirty="0">
                <a:effectLst/>
                <a:latin typeface="Arial" panose="020B0604020202020204" pitchFamily="34" charset="0"/>
                <a:ea typeface="Calibri" panose="020F0502020204030204" pitchFamily="34" charset="0"/>
                <a:cs typeface="Times New Roman" panose="02020603050405020304" pitchFamily="18" charset="0"/>
              </a:rPr>
              <a:t>Are You Ready – Introductory Remarks</a:t>
            </a:r>
            <a:endParaRPr lang="en-US" sz="12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a:buNone/>
            </a:pPr>
            <a:r>
              <a:rPr lang="en-US" sz="1200" kern="1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2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a:buNone/>
            </a:pPr>
            <a:r>
              <a:rPr lang="en-US" sz="1400" b="1" kern="100" dirty="0">
                <a:effectLst/>
                <a:latin typeface="Arial" panose="020B0604020202020204" pitchFamily="34" charset="0"/>
                <a:ea typeface="Calibri" panose="020F0502020204030204" pitchFamily="34" charset="0"/>
                <a:cs typeface="Times New Roman" panose="02020603050405020304" pitchFamily="18" charset="0"/>
              </a:rPr>
              <a:t>Objective and Plan</a:t>
            </a:r>
            <a:endParaRPr lang="en-US" sz="12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buFont typeface="Arial" panose="020B0604020202020204" pitchFamily="34" charset="0"/>
              <a:buChar char="•"/>
              <a:tabLst>
                <a:tab pos="457200" algn="l"/>
              </a:tabLst>
            </a:pPr>
            <a:r>
              <a:rPr lang="en-US" sz="1400" kern="100" dirty="0">
                <a:effectLst/>
                <a:latin typeface="Times New Roman" panose="02020603050405020304" pitchFamily="18" charset="0"/>
                <a:ea typeface="Calibri" panose="020F0502020204030204" pitchFamily="34" charset="0"/>
                <a:cs typeface="Times New Roman" panose="02020603050405020304" pitchFamily="18" charset="0"/>
              </a:rPr>
              <a:t>Good morning class.</a:t>
            </a:r>
          </a:p>
          <a:p>
            <a:pPr marL="342900" marR="0" lvl="0" indent="-342900">
              <a:buFont typeface="Arial" panose="020B0604020202020204" pitchFamily="34" charset="0"/>
              <a:buChar char="•"/>
              <a:tabLst>
                <a:tab pos="457200" algn="l"/>
              </a:tabLst>
            </a:pPr>
            <a:r>
              <a:rPr lang="en-US" sz="1400" kern="100" dirty="0">
                <a:effectLst/>
                <a:latin typeface="Times New Roman" panose="02020603050405020304" pitchFamily="18" charset="0"/>
                <a:ea typeface="Calibri" panose="020F0502020204030204" pitchFamily="34" charset="0"/>
                <a:cs typeface="Times New Roman" panose="02020603050405020304" pitchFamily="18" charset="0"/>
              </a:rPr>
              <a:t>That is quite a wakeup call.</a:t>
            </a:r>
          </a:p>
          <a:p>
            <a:pPr marL="342900" marR="0" lvl="0" indent="-342900">
              <a:buFont typeface="Arial" panose="020B0604020202020204" pitchFamily="34" charset="0"/>
              <a:buChar char="•"/>
              <a:tabLst>
                <a:tab pos="457200" algn="l"/>
              </a:tabLst>
            </a:pPr>
            <a:r>
              <a:rPr lang="en-US" sz="1400" kern="100" dirty="0">
                <a:effectLst/>
                <a:latin typeface="Times New Roman" panose="02020603050405020304" pitchFamily="18" charset="0"/>
                <a:ea typeface="Calibri" panose="020F0502020204030204" pitchFamily="34" charset="0"/>
                <a:cs typeface="Times New Roman" panose="02020603050405020304" pitchFamily="18" charset="0"/>
              </a:rPr>
              <a:t>That was fiction but is an excellent representation of how Ellen White describes the tribulation which believers will have to navigate.</a:t>
            </a:r>
            <a:endParaRPr lang="en-US" sz="12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buFont typeface="Arial" panose="020B0604020202020204" pitchFamily="34" charset="0"/>
              <a:buChar char="•"/>
              <a:tabLst>
                <a:tab pos="457200" algn="l"/>
              </a:tabLst>
            </a:pPr>
            <a:r>
              <a:rPr lang="en-US" sz="1400" kern="100" dirty="0">
                <a:effectLst/>
                <a:latin typeface="Times New Roman" panose="02020603050405020304" pitchFamily="18" charset="0"/>
                <a:ea typeface="Calibri" panose="020F0502020204030204" pitchFamily="34" charset="0"/>
                <a:cs typeface="Times New Roman" panose="02020603050405020304" pitchFamily="18" charset="0"/>
              </a:rPr>
              <a:t>That said, today’s material is very serious relating to our eternal salvation.</a:t>
            </a:r>
            <a:endParaRPr lang="en-US" sz="12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buFont typeface="Arial" panose="020B0604020202020204" pitchFamily="34" charset="0"/>
              <a:buChar char="•"/>
              <a:tabLst>
                <a:tab pos="457200" algn="l"/>
              </a:tabLst>
            </a:pPr>
            <a:r>
              <a:rPr lang="en-US" sz="1400" kern="100" dirty="0">
                <a:effectLst/>
                <a:latin typeface="Times New Roman" panose="02020603050405020304" pitchFamily="18" charset="0"/>
                <a:ea typeface="Calibri" panose="020F0502020204030204" pitchFamily="34" charset="0"/>
                <a:cs typeface="Times New Roman" panose="02020603050405020304" pitchFamily="18" charset="0"/>
              </a:rPr>
              <a:t>But Smile!! God loves us and wants His heaven to be full. </a:t>
            </a:r>
            <a:endParaRPr lang="en-US" sz="1200" kern="100" dirty="0">
              <a:effectLst/>
              <a:latin typeface="Calibri" panose="020F0502020204030204" pitchFamily="34" charset="0"/>
              <a:ea typeface="Calibri" panose="020F0502020204030204" pitchFamily="34" charset="0"/>
              <a:cs typeface="Times New Roman" panose="02020603050405020304" pitchFamily="18" charset="0"/>
            </a:endParaRPr>
          </a:p>
          <a:p>
            <a:pPr marL="914400" marR="0">
              <a:buNone/>
            </a:pPr>
            <a:r>
              <a:rPr lang="en-US" sz="1400" kern="100" dirty="0">
                <a:effectLst/>
                <a:latin typeface="Times New Roman" panose="02020603050405020304" pitchFamily="18" charset="0"/>
                <a:ea typeface="Calibri" panose="020F0502020204030204" pitchFamily="34" charset="0"/>
                <a:cs typeface="Times New Roman" panose="02020603050405020304" pitchFamily="18" charset="0"/>
              </a:rPr>
              <a:t>“</a:t>
            </a:r>
            <a:r>
              <a:rPr lang="en-US" sz="1400" i="1" kern="100" dirty="0">
                <a:effectLst/>
                <a:latin typeface="Times New Roman" panose="02020603050405020304" pitchFamily="18" charset="0"/>
                <a:ea typeface="Calibri" panose="020F0502020204030204" pitchFamily="34" charset="0"/>
                <a:cs typeface="Times New Roman" panose="02020603050405020304" pitchFamily="18" charset="0"/>
              </a:rPr>
              <a:t>And the lord said unto the servant, Go out into the highways and hedges, and compel them to come in, </a:t>
            </a:r>
            <a:r>
              <a:rPr lang="en-US" sz="1400" b="1" i="1" kern="100" dirty="0">
                <a:effectLst/>
                <a:latin typeface="Times New Roman" panose="02020603050405020304" pitchFamily="18" charset="0"/>
                <a:ea typeface="Calibri" panose="020F0502020204030204" pitchFamily="34" charset="0"/>
                <a:cs typeface="Times New Roman" panose="02020603050405020304" pitchFamily="18" charset="0"/>
              </a:rPr>
              <a:t>that my house may be filled</a:t>
            </a:r>
            <a:r>
              <a:rPr lang="en-US" sz="1400" kern="100" dirty="0">
                <a:effectLst/>
                <a:latin typeface="Times New Roman" panose="02020603050405020304" pitchFamily="18" charset="0"/>
                <a:ea typeface="Calibri" panose="020F0502020204030204" pitchFamily="34" charset="0"/>
                <a:cs typeface="Times New Roman" panose="02020603050405020304" pitchFamily="18" charset="0"/>
              </a:rPr>
              <a:t>.” Luke 14:23</a:t>
            </a:r>
            <a:endParaRPr lang="en-US" sz="12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buFont typeface="Arial" panose="020B0604020202020204" pitchFamily="34" charset="0"/>
              <a:buChar char="•"/>
              <a:tabLst>
                <a:tab pos="457200" algn="l"/>
              </a:tabLst>
            </a:pPr>
            <a:r>
              <a:rPr lang="en-US" sz="1400" kern="100" dirty="0">
                <a:effectLst/>
                <a:latin typeface="Times New Roman" panose="02020603050405020304" pitchFamily="18" charset="0"/>
                <a:ea typeface="Calibri" panose="020F0502020204030204" pitchFamily="34" charset="0"/>
                <a:cs typeface="Times New Roman" panose="02020603050405020304" pitchFamily="18" charset="0"/>
              </a:rPr>
              <a:t>What does “</a:t>
            </a:r>
            <a:r>
              <a:rPr lang="en-US" sz="1400" b="1" i="1" kern="100" dirty="0">
                <a:effectLst/>
                <a:latin typeface="Times New Roman" panose="02020603050405020304" pitchFamily="18" charset="0"/>
                <a:ea typeface="Calibri" panose="020F0502020204030204" pitchFamily="34" charset="0"/>
                <a:cs typeface="Times New Roman" panose="02020603050405020304" pitchFamily="18" charset="0"/>
              </a:rPr>
              <a:t>compel</a:t>
            </a:r>
            <a:r>
              <a:rPr lang="en-US" sz="1400" kern="100" dirty="0">
                <a:effectLst/>
                <a:latin typeface="Times New Roman" panose="02020603050405020304" pitchFamily="18" charset="0"/>
                <a:ea typeface="Calibri" panose="020F0502020204030204" pitchFamily="34" charset="0"/>
                <a:cs typeface="Times New Roman" panose="02020603050405020304" pitchFamily="18" charset="0"/>
              </a:rPr>
              <a:t>” mean? A better word is “</a:t>
            </a:r>
            <a:r>
              <a:rPr lang="en-US" sz="1400" b="1" i="1" kern="100" dirty="0">
                <a:effectLst/>
                <a:latin typeface="Times New Roman" panose="02020603050405020304" pitchFamily="18" charset="0"/>
                <a:ea typeface="Calibri" panose="020F0502020204030204" pitchFamily="34" charset="0"/>
                <a:cs typeface="Times New Roman" panose="02020603050405020304" pitchFamily="18" charset="0"/>
              </a:rPr>
              <a:t>convince</a:t>
            </a:r>
            <a:r>
              <a:rPr lang="en-US" sz="1400" kern="100" dirty="0">
                <a:effectLst/>
                <a:latin typeface="Times New Roman" panose="02020603050405020304" pitchFamily="18" charset="0"/>
                <a:ea typeface="Calibri" panose="020F0502020204030204" pitchFamily="34" charset="0"/>
                <a:cs typeface="Times New Roman" panose="02020603050405020304" pitchFamily="18" charset="0"/>
              </a:rPr>
              <a:t> through sharing of the Gospel.</a:t>
            </a:r>
            <a:endParaRPr lang="en-US" sz="12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buFont typeface="Arial" panose="020B0604020202020204" pitchFamily="34" charset="0"/>
              <a:buChar char="•"/>
              <a:tabLst>
                <a:tab pos="457200" algn="l"/>
              </a:tabLst>
            </a:pPr>
            <a:r>
              <a:rPr lang="en-US" sz="1400" kern="100" dirty="0">
                <a:effectLst/>
                <a:latin typeface="Times New Roman" panose="02020603050405020304" pitchFamily="18" charset="0"/>
                <a:ea typeface="Calibri" panose="020F0502020204030204" pitchFamily="34" charset="0"/>
                <a:cs typeface="Times New Roman" panose="02020603050405020304" pitchFamily="18" charset="0"/>
              </a:rPr>
              <a:t>Today we will study these tough times and how to navigate them to arrive at home.</a:t>
            </a:r>
          </a:p>
          <a:p>
            <a:pPr marL="342900" marR="0" lvl="0" indent="-342900">
              <a:buFont typeface="Arial" panose="020B0604020202020204" pitchFamily="34" charset="0"/>
              <a:buChar char="•"/>
              <a:tabLst>
                <a:tab pos="457200" algn="l"/>
              </a:tabLst>
            </a:pPr>
            <a:r>
              <a:rPr lang="en-US" sz="1400" kern="100" dirty="0">
                <a:effectLst/>
                <a:latin typeface="Times New Roman" panose="02020603050405020304" pitchFamily="18" charset="0"/>
                <a:ea typeface="Calibri" panose="020F0502020204030204" pitchFamily="34" charset="0"/>
                <a:cs typeface="Times New Roman" panose="02020603050405020304" pitchFamily="18" charset="0"/>
              </a:rPr>
              <a:t>Furthermore, this tribulation will have its desired result. Consider Revelation Chapter 7:</a:t>
            </a:r>
            <a:endParaRPr lang="en-US" sz="1200" kern="100" dirty="0">
              <a:effectLst/>
              <a:latin typeface="Calibri" panose="020F0502020204030204" pitchFamily="34" charset="0"/>
              <a:ea typeface="Calibri" panose="020F0502020204030204" pitchFamily="34" charset="0"/>
              <a:cs typeface="Times New Roman" panose="02020603050405020304" pitchFamily="18" charset="0"/>
            </a:endParaRPr>
          </a:p>
          <a:p>
            <a:pPr marL="914400" marR="0">
              <a:buNone/>
            </a:pPr>
            <a:r>
              <a:rPr lang="en-US" sz="1400" kern="100" dirty="0">
                <a:effectLst/>
                <a:latin typeface="Times New Roman" panose="02020603050405020304" pitchFamily="18" charset="0"/>
                <a:ea typeface="Calibri" panose="020F0502020204030204" pitchFamily="34" charset="0"/>
                <a:cs typeface="Times New Roman" panose="02020603050405020304" pitchFamily="18" charset="0"/>
              </a:rPr>
              <a:t>“</a:t>
            </a:r>
            <a:r>
              <a:rPr lang="en-US" sz="1400" kern="100" baseline="30000" dirty="0">
                <a:effectLst/>
                <a:latin typeface="Times New Roman" panose="02020603050405020304" pitchFamily="18" charset="0"/>
                <a:ea typeface="Calibri" panose="020F0502020204030204" pitchFamily="34" charset="0"/>
                <a:cs typeface="Times New Roman" panose="02020603050405020304" pitchFamily="18" charset="0"/>
              </a:rPr>
              <a:t>9 </a:t>
            </a:r>
            <a:r>
              <a:rPr lang="en-US" sz="1400" i="1" kern="100" dirty="0">
                <a:effectLst/>
                <a:latin typeface="Times New Roman" panose="02020603050405020304" pitchFamily="18" charset="0"/>
                <a:ea typeface="Calibri" panose="020F0502020204030204" pitchFamily="34" charset="0"/>
                <a:cs typeface="Times New Roman" panose="02020603050405020304" pitchFamily="18" charset="0"/>
              </a:rPr>
              <a:t>After these things I looked, and behold, a great multitude which no one could number, of all nations, tribes, peoples, and tongues... </a:t>
            </a:r>
            <a:r>
              <a:rPr lang="en-US" sz="1400" i="1" kern="100" baseline="30000" dirty="0">
                <a:effectLst/>
                <a:latin typeface="Times New Roman" panose="02020603050405020304" pitchFamily="18" charset="0"/>
                <a:ea typeface="Calibri" panose="020F0502020204030204" pitchFamily="34" charset="0"/>
                <a:cs typeface="Times New Roman" panose="02020603050405020304" pitchFamily="18" charset="0"/>
              </a:rPr>
              <a:t>14 </a:t>
            </a:r>
            <a:r>
              <a:rPr lang="en-US" sz="1400" i="1" kern="100" dirty="0">
                <a:effectLst/>
                <a:latin typeface="Times New Roman" panose="02020603050405020304" pitchFamily="18" charset="0"/>
                <a:ea typeface="Calibri" panose="020F0502020204030204" pitchFamily="34" charset="0"/>
                <a:cs typeface="Times New Roman" panose="02020603050405020304" pitchFamily="18" charset="0"/>
              </a:rPr>
              <a:t>These are the ones who come out of the great tribulation and washed their robes and made them white in the blood of the Lamb.</a:t>
            </a:r>
            <a:r>
              <a:rPr lang="en-US" sz="1400" kern="1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2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buFont typeface="Arial" panose="020B0604020202020204" pitchFamily="34" charset="0"/>
              <a:buChar char="•"/>
              <a:tabLst>
                <a:tab pos="457200" algn="l"/>
              </a:tabLst>
            </a:pPr>
            <a:r>
              <a:rPr lang="en-US" sz="1400" kern="100" dirty="0">
                <a:effectLst/>
                <a:latin typeface="Times New Roman" panose="02020603050405020304" pitchFamily="18" charset="0"/>
                <a:ea typeface="Calibri" panose="020F0502020204030204" pitchFamily="34" charset="0"/>
                <a:cs typeface="Times New Roman" panose="02020603050405020304" pitchFamily="18" charset="0"/>
              </a:rPr>
              <a:t>Question: How many of you have close relatives that are not in the kingdom or, at least, not living a life worthy of heaven? </a:t>
            </a:r>
            <a:r>
              <a:rPr lang="en-US" sz="1400" b="1"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[Pause]</a:t>
            </a:r>
            <a:r>
              <a:rPr lang="en-US" sz="1400" kern="100" dirty="0">
                <a:effectLst/>
                <a:latin typeface="Times New Roman" panose="02020603050405020304" pitchFamily="18" charset="0"/>
                <a:ea typeface="Calibri" panose="020F0502020204030204" pitchFamily="34" charset="0"/>
                <a:cs typeface="Times New Roman" panose="02020603050405020304" pitchFamily="18" charset="0"/>
              </a:rPr>
              <a:t> Thus, we should be excited because this tribulation may be the only way that they can be saved. So, can we thank God for these tough times? </a:t>
            </a:r>
            <a:r>
              <a:rPr lang="en-US" sz="1400" b="1"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400" kern="100" dirty="0">
                <a:effectLst/>
                <a:latin typeface="Times New Roman" panose="02020603050405020304" pitchFamily="18" charset="0"/>
                <a:ea typeface="Calibri" panose="020F0502020204030204" pitchFamily="34" charset="0"/>
                <a:cs typeface="Times New Roman" panose="02020603050405020304" pitchFamily="18" charset="0"/>
              </a:rPr>
              <a:t>Do I hear an amen?</a:t>
            </a:r>
            <a:endParaRPr lang="en-US" sz="12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buFont typeface="Arial" panose="020B0604020202020204" pitchFamily="34" charset="0"/>
              <a:buChar char="•"/>
              <a:tabLst>
                <a:tab pos="457200" algn="l"/>
              </a:tabLst>
            </a:pPr>
            <a:r>
              <a:rPr lang="en-US" sz="1400" kern="100" dirty="0">
                <a:effectLst/>
                <a:latin typeface="Times New Roman" panose="02020603050405020304" pitchFamily="18" charset="0"/>
                <a:ea typeface="Calibri" panose="020F0502020204030204" pitchFamily="34" charset="0"/>
                <a:cs typeface="Times New Roman" panose="02020603050405020304" pitchFamily="18" charset="0"/>
              </a:rPr>
              <a:t>But here’s a question. Will all in our SDA churches be saved? </a:t>
            </a:r>
            <a:r>
              <a:rPr lang="en-US" sz="1400" b="1"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[Pause]</a:t>
            </a:r>
            <a:r>
              <a:rPr lang="en-US" sz="1400" kern="100" dirty="0">
                <a:effectLst/>
                <a:latin typeface="Times New Roman" panose="02020603050405020304" pitchFamily="18" charset="0"/>
                <a:ea typeface="Calibri" panose="020F0502020204030204" pitchFamily="34" charset="0"/>
                <a:cs typeface="Times New Roman" panose="02020603050405020304" pitchFamily="18" charset="0"/>
              </a:rPr>
              <a:t> What does Ellen White say?</a:t>
            </a:r>
            <a:endParaRPr lang="en-US" sz="1200" kern="100" dirty="0">
              <a:effectLst/>
              <a:latin typeface="Calibri" panose="020F0502020204030204" pitchFamily="34" charset="0"/>
              <a:ea typeface="Calibri" panose="020F0502020204030204" pitchFamily="34" charset="0"/>
              <a:cs typeface="Times New Roman" panose="02020603050405020304" pitchFamily="18" charset="0"/>
            </a:endParaRPr>
          </a:p>
          <a:p>
            <a:pPr marL="914400" marR="0">
              <a:buNone/>
            </a:pPr>
            <a:r>
              <a:rPr lang="en-US" sz="1400" kern="100" dirty="0">
                <a:effectLst/>
                <a:latin typeface="Times New Roman" panose="02020603050405020304" pitchFamily="18" charset="0"/>
                <a:ea typeface="Calibri" panose="020F0502020204030204" pitchFamily="34" charset="0"/>
                <a:cs typeface="Times New Roman" panose="02020603050405020304" pitchFamily="18" charset="0"/>
              </a:rPr>
              <a:t>“It is a solemn statement that I make to the church, that </a:t>
            </a:r>
            <a:r>
              <a:rPr lang="en-US" sz="1400" b="1" kern="100" dirty="0">
                <a:effectLst/>
                <a:latin typeface="Times New Roman" panose="02020603050405020304" pitchFamily="18" charset="0"/>
                <a:ea typeface="Calibri" panose="020F0502020204030204" pitchFamily="34" charset="0"/>
                <a:cs typeface="Times New Roman" panose="02020603050405020304" pitchFamily="18" charset="0"/>
              </a:rPr>
              <a:t>not one in twenty</a:t>
            </a:r>
            <a:r>
              <a:rPr lang="en-US" sz="1400" kern="100" dirty="0">
                <a:effectLst/>
                <a:latin typeface="Times New Roman" panose="02020603050405020304" pitchFamily="18" charset="0"/>
                <a:ea typeface="Calibri" panose="020F0502020204030204" pitchFamily="34" charset="0"/>
                <a:cs typeface="Times New Roman" panose="02020603050405020304" pitchFamily="18" charset="0"/>
              </a:rPr>
              <a:t> whose names are registered upon the church books are prepared to close their earthly history and would be as verily without God and without hope in the world as the common sinner!”</a:t>
            </a:r>
            <a:endParaRPr lang="en-US" sz="12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buFont typeface="Arial" panose="020B0604020202020204" pitchFamily="34" charset="0"/>
              <a:buChar char="•"/>
              <a:tabLst>
                <a:tab pos="457200" algn="l"/>
              </a:tabLst>
            </a:pPr>
            <a:r>
              <a:rPr lang="en-US" sz="1400" b="1" i="1" kern="100" dirty="0">
                <a:effectLst/>
                <a:latin typeface="Times New Roman" panose="02020603050405020304" pitchFamily="18" charset="0"/>
                <a:ea typeface="Calibri" panose="020F0502020204030204" pitchFamily="34" charset="0"/>
                <a:cs typeface="Times New Roman" panose="02020603050405020304" pitchFamily="18" charset="0"/>
              </a:rPr>
              <a:t>OUCH!</a:t>
            </a:r>
            <a:r>
              <a:rPr lang="en-US" sz="1400" b="0" i="0" kern="100" dirty="0">
                <a:effectLst/>
                <a:latin typeface="Times New Roman" panose="02020603050405020304" pitchFamily="18" charset="0"/>
                <a:ea typeface="Calibri" panose="020F0502020204030204" pitchFamily="34" charset="0"/>
                <a:cs typeface="Times New Roman" panose="02020603050405020304" pitchFamily="18" charset="0"/>
              </a:rPr>
              <a:t> Do you think that we have work to do? </a:t>
            </a:r>
            <a:r>
              <a:rPr lang="en-US" sz="1400" kern="100" dirty="0">
                <a:effectLst/>
                <a:latin typeface="Times New Roman" panose="02020603050405020304" pitchFamily="18" charset="0"/>
                <a:ea typeface="Calibri" panose="020F0502020204030204" pitchFamily="34" charset="0"/>
                <a:cs typeface="Times New Roman" panose="02020603050405020304" pitchFamily="18" charset="0"/>
              </a:rPr>
              <a:t>Want to guess my motive today? Of course! It is the same as the pastor and other speakers: that we will </a:t>
            </a:r>
            <a:r>
              <a:rPr lang="en-US" sz="1400" b="1" i="1" u="sng" kern="100" dirty="0">
                <a:effectLst/>
                <a:latin typeface="Times New Roman" panose="02020603050405020304" pitchFamily="18" charset="0"/>
                <a:ea typeface="Calibri" panose="020F0502020204030204" pitchFamily="34" charset="0"/>
                <a:cs typeface="Times New Roman" panose="02020603050405020304" pitchFamily="18" charset="0"/>
              </a:rPr>
              <a:t>all</a:t>
            </a:r>
            <a:r>
              <a:rPr lang="en-US" sz="1400" kern="100" dirty="0">
                <a:effectLst/>
                <a:latin typeface="Times New Roman" panose="02020603050405020304" pitchFamily="18" charset="0"/>
                <a:ea typeface="Calibri" panose="020F0502020204030204" pitchFamily="34" charset="0"/>
                <a:cs typeface="Times New Roman" panose="02020603050405020304" pitchFamily="18" charset="0"/>
              </a:rPr>
              <a:t> march together into heaven!</a:t>
            </a:r>
            <a:endParaRPr lang="en-US" sz="12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buFont typeface="Arial" panose="020B0604020202020204" pitchFamily="34" charset="0"/>
              <a:buChar char="•"/>
              <a:tabLst>
                <a:tab pos="457200" algn="l"/>
              </a:tabLst>
            </a:pPr>
            <a:r>
              <a:rPr lang="en-US" sz="1400" b="1" kern="100" dirty="0">
                <a:effectLst/>
                <a:latin typeface="Times New Roman" panose="02020603050405020304" pitchFamily="18" charset="0"/>
                <a:ea typeface="Calibri" panose="020F0502020204030204" pitchFamily="34" charset="0"/>
                <a:cs typeface="Times New Roman" panose="02020603050405020304" pitchFamily="18" charset="0"/>
              </a:rPr>
              <a:t>Question:</a:t>
            </a:r>
            <a:r>
              <a:rPr lang="en-US" sz="1400" kern="100" dirty="0">
                <a:effectLst/>
                <a:latin typeface="Times New Roman" panose="02020603050405020304" pitchFamily="18" charset="0"/>
                <a:ea typeface="Calibri" panose="020F0502020204030204" pitchFamily="34" charset="0"/>
                <a:cs typeface="Times New Roman" panose="02020603050405020304" pitchFamily="18" charset="0"/>
              </a:rPr>
              <a:t> if we must go through tough times in order to be saved, will heaven be worth it? </a:t>
            </a:r>
            <a:r>
              <a:rPr lang="en-US" sz="1400" b="1"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[Ask again if needed to get a response]</a:t>
            </a:r>
            <a:r>
              <a:rPr lang="en-US" sz="1400" kern="1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2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buFont typeface="Arial" panose="020B0604020202020204" pitchFamily="34" charset="0"/>
              <a:buChar char="•"/>
              <a:tabLst>
                <a:tab pos="457200" algn="l"/>
              </a:tabLst>
            </a:pPr>
            <a:r>
              <a:rPr lang="en-US" sz="1400" b="1" i="1" kern="100" dirty="0">
                <a:effectLst/>
                <a:latin typeface="Times New Roman" panose="02020603050405020304" pitchFamily="18" charset="0"/>
                <a:ea typeface="Calibri" panose="020F0502020204030204" pitchFamily="34" charset="0"/>
                <a:cs typeface="Times New Roman" panose="02020603050405020304" pitchFamily="18" charset="0"/>
              </a:rPr>
              <a:t>Summary so far</a:t>
            </a:r>
            <a:r>
              <a:rPr lang="en-US" sz="1400" kern="1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2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marR="0" lvl="1" indent="-285750">
              <a:buFont typeface="Arial" panose="020B0604020202020204" pitchFamily="34" charset="0"/>
              <a:buChar char="•"/>
              <a:tabLst>
                <a:tab pos="914400" algn="l"/>
              </a:tabLst>
            </a:pPr>
            <a:r>
              <a:rPr lang="en-US" sz="1400" kern="100" dirty="0">
                <a:effectLst/>
                <a:latin typeface="Times New Roman" panose="02020603050405020304" pitchFamily="18" charset="0"/>
                <a:ea typeface="Calibri" panose="020F0502020204030204" pitchFamily="34" charset="0"/>
                <a:cs typeface="Times New Roman" panose="02020603050405020304" pitchFamily="18" charset="0"/>
              </a:rPr>
              <a:t>Unless the Lord chooses that we will sleep and not see those days of evil (See Isaiah 57:1-2), we will have to go through the toughest of times since time began..</a:t>
            </a:r>
            <a:endParaRPr lang="en-US" sz="12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marR="0" lvl="1" indent="-285750">
              <a:buFont typeface="Arial" panose="020B0604020202020204" pitchFamily="34" charset="0"/>
              <a:buChar char="•"/>
              <a:tabLst>
                <a:tab pos="914400" algn="l"/>
              </a:tabLst>
            </a:pPr>
            <a:r>
              <a:rPr lang="en-US" sz="1400" kern="100" dirty="0">
                <a:effectLst/>
                <a:latin typeface="Times New Roman" panose="02020603050405020304" pitchFamily="18" charset="0"/>
                <a:ea typeface="Calibri" panose="020F0502020204030204" pitchFamily="34" charset="0"/>
                <a:cs typeface="Times New Roman" panose="02020603050405020304" pitchFamily="18" charset="0"/>
              </a:rPr>
              <a:t>Heaven is worth more than having to live through the tribulation.</a:t>
            </a:r>
            <a:endParaRPr lang="en-US" sz="12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buFont typeface="Arial" panose="020B0604020202020204" pitchFamily="34" charset="0"/>
              <a:buChar char="•"/>
              <a:tabLst>
                <a:tab pos="457200" algn="l"/>
              </a:tabLst>
            </a:pPr>
            <a:r>
              <a:rPr lang="en-US" sz="1400" kern="100" dirty="0">
                <a:effectLst/>
                <a:latin typeface="Times New Roman" panose="02020603050405020304" pitchFamily="18" charset="0"/>
                <a:ea typeface="Calibri" panose="020F0502020204030204" pitchFamily="34" charset="0"/>
                <a:cs typeface="Times New Roman" panose="02020603050405020304" pitchFamily="18" charset="0"/>
              </a:rPr>
              <a:t>Thus, to best prepare us for this tribulation:</a:t>
            </a:r>
            <a:endParaRPr lang="en-US" sz="12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marR="0" lvl="1" indent="-285750">
              <a:buFont typeface="Arial" panose="020B0604020202020204" pitchFamily="34" charset="0"/>
              <a:buChar char="•"/>
              <a:tabLst>
                <a:tab pos="914400" algn="l"/>
              </a:tabLst>
            </a:pPr>
            <a:r>
              <a:rPr lang="en-US" sz="1400" kern="100" dirty="0">
                <a:effectLst/>
                <a:latin typeface="Times New Roman" panose="02020603050405020304" pitchFamily="18" charset="0"/>
                <a:ea typeface="Calibri" panose="020F0502020204030204" pitchFamily="34" charset="0"/>
                <a:cs typeface="Times New Roman" panose="02020603050405020304" pitchFamily="18" charset="0"/>
              </a:rPr>
              <a:t>For some short term motivation, we should understand how difficult those days will be. Because “fore-warned” is “fore-armed.” We need to know what to expect.</a:t>
            </a:r>
            <a:endParaRPr lang="en-US" sz="12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marR="0" lvl="1" indent="-285750">
              <a:buFont typeface="Arial" panose="020B0604020202020204" pitchFamily="34" charset="0"/>
              <a:buChar char="•"/>
              <a:tabLst>
                <a:tab pos="914400" algn="l"/>
              </a:tabLst>
            </a:pPr>
            <a:r>
              <a:rPr lang="en-US" sz="1400" kern="100" dirty="0">
                <a:effectLst/>
                <a:latin typeface="Times New Roman" panose="02020603050405020304" pitchFamily="18" charset="0"/>
                <a:ea typeface="Calibri" panose="020F0502020204030204" pitchFamily="34" charset="0"/>
                <a:cs typeface="Times New Roman" panose="02020603050405020304" pitchFamily="18" charset="0"/>
              </a:rPr>
              <a:t>We must know God’s plan on how we can stay true to Christ during those dark days.</a:t>
            </a:r>
            <a:endParaRPr lang="en-US" sz="12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buFont typeface="Arial" panose="020B0604020202020204" pitchFamily="34" charset="0"/>
              <a:buChar char="•"/>
              <a:tabLst>
                <a:tab pos="457200" algn="l"/>
              </a:tabLst>
            </a:pPr>
            <a:r>
              <a:rPr lang="en-US" sz="1400" kern="100" dirty="0">
                <a:effectLst/>
                <a:latin typeface="Times New Roman" panose="02020603050405020304" pitchFamily="18" charset="0"/>
                <a:ea typeface="Calibri" panose="020F0502020204030204" pitchFamily="34" charset="0"/>
                <a:cs typeface="Times New Roman" panose="02020603050405020304" pitchFamily="18" charset="0"/>
              </a:rPr>
              <a:t>Outline of the message</a:t>
            </a:r>
            <a:endParaRPr lang="en-US" sz="12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marR="0" lvl="1" indent="-285750">
              <a:buFont typeface="Arial" panose="020B0604020202020204" pitchFamily="34" charset="0"/>
              <a:buChar char="•"/>
              <a:tabLst>
                <a:tab pos="914400" algn="l"/>
              </a:tabLst>
            </a:pPr>
            <a:r>
              <a:rPr lang="en-US" sz="1400" kern="100" dirty="0">
                <a:effectLst/>
                <a:latin typeface="Times New Roman" panose="02020603050405020304" pitchFamily="18" charset="0"/>
                <a:ea typeface="Calibri" panose="020F0502020204030204" pitchFamily="34" charset="0"/>
                <a:cs typeface="Times New Roman" panose="02020603050405020304" pitchFamily="18" charset="0"/>
              </a:rPr>
              <a:t>A survey of the prophetic record on life during the tribulation</a:t>
            </a:r>
            <a:endParaRPr lang="en-US" sz="12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marR="0" lvl="1" indent="-285750">
              <a:buFont typeface="Arial" panose="020B0604020202020204" pitchFamily="34" charset="0"/>
              <a:buChar char="•"/>
              <a:tabLst>
                <a:tab pos="914400" algn="l"/>
              </a:tabLst>
            </a:pPr>
            <a:r>
              <a:rPr lang="en-US" sz="1400" kern="100" dirty="0">
                <a:effectLst/>
                <a:latin typeface="Times New Roman" panose="02020603050405020304" pitchFamily="18" charset="0"/>
                <a:ea typeface="Calibri" panose="020F0502020204030204" pitchFamily="34" charset="0"/>
                <a:cs typeface="Times New Roman" panose="02020603050405020304" pitchFamily="18" charset="0"/>
              </a:rPr>
              <a:t>A look at some current events that give us a foretaste of the tribulation.</a:t>
            </a:r>
            <a:endParaRPr lang="en-US" sz="12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marR="0" lvl="1" indent="-285750">
              <a:buFont typeface="Arial" panose="020B0604020202020204" pitchFamily="34" charset="0"/>
              <a:buChar char="•"/>
              <a:tabLst>
                <a:tab pos="914400" algn="l"/>
              </a:tabLst>
            </a:pPr>
            <a:r>
              <a:rPr lang="en-US" sz="1400" kern="100" dirty="0">
                <a:effectLst/>
                <a:latin typeface="Times New Roman" panose="02020603050405020304" pitchFamily="18" charset="0"/>
                <a:ea typeface="Calibri" panose="020F0502020204030204" pitchFamily="34" charset="0"/>
                <a:cs typeface="Times New Roman" panose="02020603050405020304" pitchFamily="18" charset="0"/>
              </a:rPr>
              <a:t>A survey of the prophetic record on how to stay with Jesus.</a:t>
            </a:r>
          </a:p>
          <a:p>
            <a:pPr marL="742950" marR="0" lvl="1" indent="-285750">
              <a:buFont typeface="Arial" panose="020B0604020202020204" pitchFamily="34" charset="0"/>
              <a:buChar char="•"/>
              <a:tabLst>
                <a:tab pos="914400" algn="l"/>
              </a:tabLst>
            </a:pPr>
            <a:r>
              <a:rPr lang="en-US" sz="1400" kern="100" dirty="0">
                <a:latin typeface="Times New Roman" panose="02020603050405020304" pitchFamily="18" charset="0"/>
                <a:ea typeface="Calibri" panose="020F0502020204030204" pitchFamily="34" charset="0"/>
                <a:cs typeface="Times New Roman" panose="02020603050405020304" pitchFamily="18" charset="0"/>
              </a:rPr>
              <a:t>Appeal</a:t>
            </a:r>
            <a:r>
              <a:rPr lang="en-US" sz="1400" kern="1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2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a:buNone/>
            </a:pPr>
            <a:r>
              <a:rPr lang="en-US" sz="1400" kern="1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2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a:buNone/>
            </a:pPr>
            <a:r>
              <a:rPr lang="en-US" sz="1400" b="1" kern="100" dirty="0">
                <a:effectLst/>
                <a:latin typeface="Arial" panose="020B0604020202020204" pitchFamily="34" charset="0"/>
                <a:ea typeface="Calibri" panose="020F0502020204030204" pitchFamily="34" charset="0"/>
                <a:cs typeface="Times New Roman" panose="02020603050405020304" pitchFamily="18" charset="0"/>
              </a:rPr>
              <a:t>Motivation: Internal and External</a:t>
            </a:r>
            <a:endParaRPr lang="en-US" sz="12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buFont typeface="Arial" panose="020B0604020202020204" pitchFamily="34" charset="0"/>
              <a:buChar char="•"/>
              <a:tabLst>
                <a:tab pos="457200" algn="l"/>
              </a:tabLst>
            </a:pPr>
            <a:r>
              <a:rPr lang="en-US" sz="1400" kern="100" dirty="0">
                <a:effectLst/>
                <a:latin typeface="Times New Roman" panose="02020603050405020304" pitchFamily="18" charset="0"/>
                <a:ea typeface="Calibri" panose="020F0502020204030204" pitchFamily="34" charset="0"/>
                <a:cs typeface="Times New Roman" panose="02020603050405020304" pitchFamily="18" charset="0"/>
              </a:rPr>
              <a:t>When we lay out the characteristics of these last days, our response may be fear.</a:t>
            </a:r>
            <a:endParaRPr lang="en-US" sz="12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buFont typeface="Arial" panose="020B0604020202020204" pitchFamily="34" charset="0"/>
              <a:buChar char="•"/>
              <a:tabLst>
                <a:tab pos="457200" algn="l"/>
              </a:tabLst>
            </a:pPr>
            <a:r>
              <a:rPr lang="en-US" sz="1400" kern="100" dirty="0">
                <a:effectLst/>
                <a:latin typeface="Times New Roman" panose="02020603050405020304" pitchFamily="18" charset="0"/>
                <a:ea typeface="Calibri" panose="020F0502020204030204" pitchFamily="34" charset="0"/>
                <a:cs typeface="Times New Roman" panose="02020603050405020304" pitchFamily="18" charset="0"/>
              </a:rPr>
              <a:t>Some would say that fear is good as it might motivate us to action.</a:t>
            </a:r>
            <a:endParaRPr lang="en-US" sz="12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buFont typeface="Arial" panose="020B0604020202020204" pitchFamily="34" charset="0"/>
              <a:buChar char="•"/>
              <a:tabLst>
                <a:tab pos="457200" algn="l"/>
              </a:tabLst>
            </a:pPr>
            <a:r>
              <a:rPr lang="en-US" sz="1400" kern="100" dirty="0">
                <a:effectLst/>
                <a:latin typeface="Times New Roman" panose="02020603050405020304" pitchFamily="18" charset="0"/>
                <a:ea typeface="Calibri" panose="020F0502020204030204" pitchFamily="34" charset="0"/>
                <a:cs typeface="Times New Roman" panose="02020603050405020304" pitchFamily="18" charset="0"/>
              </a:rPr>
              <a:t>But does fear work? Does/did a threat of punishment really motivate your kids. If they were like mine, as long as they thought they could get away with it, there was no fear. We have laws yet very much crime!!</a:t>
            </a:r>
            <a:endParaRPr lang="en-US" sz="12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buFont typeface="Arial" panose="020B0604020202020204" pitchFamily="34" charset="0"/>
              <a:buChar char="•"/>
              <a:tabLst>
                <a:tab pos="457200" algn="l"/>
              </a:tabLst>
            </a:pPr>
            <a:r>
              <a:rPr lang="en-US" sz="1400" kern="100" dirty="0">
                <a:effectLst/>
                <a:latin typeface="Times New Roman" panose="02020603050405020304" pitchFamily="18" charset="0"/>
                <a:ea typeface="Calibri" panose="020F0502020204030204" pitchFamily="34" charset="0"/>
                <a:cs typeface="Times New Roman" panose="02020603050405020304" pitchFamily="18" charset="0"/>
              </a:rPr>
              <a:t>But fear and any other external motivation </a:t>
            </a:r>
            <a:r>
              <a:rPr lang="en-US" sz="1400" b="1" kern="100" dirty="0">
                <a:effectLst/>
                <a:latin typeface="Times New Roman" panose="02020603050405020304" pitchFamily="18" charset="0"/>
                <a:ea typeface="Calibri" panose="020F0502020204030204" pitchFamily="34" charset="0"/>
                <a:cs typeface="Times New Roman" panose="02020603050405020304" pitchFamily="18" charset="0"/>
              </a:rPr>
              <a:t>will not last!</a:t>
            </a:r>
            <a:r>
              <a:rPr lang="en-US" sz="1400" kern="100" dirty="0">
                <a:effectLst/>
                <a:latin typeface="Times New Roman" panose="02020603050405020304" pitchFamily="18" charset="0"/>
                <a:ea typeface="Calibri" panose="020F0502020204030204" pitchFamily="34" charset="0"/>
                <a:cs typeface="Times New Roman" panose="02020603050405020304" pitchFamily="18" charset="0"/>
              </a:rPr>
              <a:t> It’s like taking a bath: you are clean only for a while.</a:t>
            </a:r>
            <a:endParaRPr lang="en-US" sz="12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buFont typeface="Arial" panose="020B0604020202020204" pitchFamily="34" charset="0"/>
              <a:buChar char="•"/>
              <a:tabLst>
                <a:tab pos="457200" algn="l"/>
              </a:tabLst>
            </a:pPr>
            <a:r>
              <a:rPr lang="en-US" sz="1400" kern="100" dirty="0">
                <a:effectLst/>
                <a:latin typeface="Times New Roman" panose="02020603050405020304" pitchFamily="18" charset="0"/>
                <a:ea typeface="Calibri" panose="020F0502020204030204" pitchFamily="34" charset="0"/>
                <a:cs typeface="Times New Roman" panose="02020603050405020304" pitchFamily="18" charset="0"/>
              </a:rPr>
              <a:t>Motivation must be internal and internal motivation requires understanding and goals. For believers, this might include:</a:t>
            </a:r>
            <a:endParaRPr lang="en-US" sz="12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marR="0" lvl="1" indent="-285750">
              <a:buFont typeface="Arial" panose="020B0604020202020204" pitchFamily="34" charset="0"/>
              <a:buChar char="•"/>
              <a:tabLst>
                <a:tab pos="914400" algn="l"/>
              </a:tabLst>
            </a:pPr>
            <a:r>
              <a:rPr lang="en-US" sz="1400" kern="100" dirty="0">
                <a:effectLst/>
                <a:latin typeface="Times New Roman" panose="02020603050405020304" pitchFamily="18" charset="0"/>
                <a:ea typeface="Calibri" panose="020F0502020204030204" pitchFamily="34" charset="0"/>
                <a:cs typeface="Times New Roman" panose="02020603050405020304" pitchFamily="18" charset="0"/>
              </a:rPr>
              <a:t>Understanding the great price Christ paid for our salvation and a desire to not grieve Him or the Holy Spirit;</a:t>
            </a:r>
            <a:endParaRPr lang="en-US" sz="12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marR="0" lvl="1" indent="-285750">
              <a:buFont typeface="Arial" panose="020B0604020202020204" pitchFamily="34" charset="0"/>
              <a:buChar char="•"/>
              <a:tabLst>
                <a:tab pos="914400" algn="l"/>
              </a:tabLst>
            </a:pPr>
            <a:r>
              <a:rPr lang="en-US" sz="1400" kern="100" dirty="0">
                <a:effectLst/>
                <a:latin typeface="Times New Roman" panose="02020603050405020304" pitchFamily="18" charset="0"/>
                <a:ea typeface="Calibri" panose="020F0502020204030204" pitchFamily="34" charset="0"/>
                <a:cs typeface="Times New Roman" panose="02020603050405020304" pitchFamily="18" charset="0"/>
              </a:rPr>
              <a:t>Looking forward to the Lord’s return; and more…</a:t>
            </a:r>
            <a:endParaRPr lang="en-US" sz="12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buFont typeface="Arial" panose="020B0604020202020204" pitchFamily="34" charset="0"/>
              <a:buChar char="•"/>
              <a:tabLst>
                <a:tab pos="457200" algn="l"/>
              </a:tabLst>
            </a:pPr>
            <a:r>
              <a:rPr lang="en-US" sz="1200" b="1" kern="1200" dirty="0">
                <a:solidFill>
                  <a:schemeClr val="tx1"/>
                </a:solidFill>
                <a:effectLst/>
                <a:latin typeface="Arial" panose="020B0604020202020204" pitchFamily="34" charset="0"/>
                <a:ea typeface="+mn-ea"/>
                <a:cs typeface="Arial" panose="020B0604020202020204" pitchFamily="34" charset="0"/>
              </a:rPr>
              <a:t>In summary, today’s study is to plant in you thoughts that the Holy Spirit can use to motivate you.</a:t>
            </a:r>
          </a:p>
          <a:p>
            <a:pPr marL="0" marR="0" lvl="0" indent="0">
              <a:buFont typeface="Arial" panose="020B0604020202020204" pitchFamily="34" charset="0"/>
              <a:buNone/>
              <a:tabLst>
                <a:tab pos="457200" algn="l"/>
              </a:tabLst>
            </a:pPr>
            <a:endParaRPr lang="en-US" sz="1400" b="1" kern="100" dirty="0">
              <a:effectLst/>
              <a:latin typeface="Arial" panose="020B0604020202020204" pitchFamily="34" charset="0"/>
              <a:ea typeface="Calibri" panose="020F0502020204030204" pitchFamily="34" charset="0"/>
              <a:cs typeface="Times New Roman" panose="02020603050405020304" pitchFamily="18" charset="0"/>
            </a:endParaRPr>
          </a:p>
          <a:p>
            <a:pPr marL="342900" marR="0" lvl="0" indent="-342900">
              <a:buFont typeface="Arial" panose="020B0604020202020204" pitchFamily="34" charset="0"/>
              <a:buChar char="•"/>
              <a:tabLst>
                <a:tab pos="457200" algn="l"/>
              </a:tabLst>
            </a:pPr>
            <a:r>
              <a:rPr lang="en-US" sz="1400" b="1" kern="100" dirty="0">
                <a:effectLst/>
                <a:latin typeface="Arial" panose="020B0604020202020204" pitchFamily="34" charset="0"/>
                <a:ea typeface="Calibri" panose="020F0502020204030204" pitchFamily="34" charset="0"/>
                <a:cs typeface="Times New Roman" panose="02020603050405020304" pitchFamily="18" charset="0"/>
              </a:rPr>
              <a:t>Make sense?</a:t>
            </a:r>
            <a:endParaRPr lang="en-US" sz="12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buFont typeface="Arial" panose="020B0604020202020204" pitchFamily="34" charset="0"/>
              <a:buChar char="•"/>
              <a:tabLst>
                <a:tab pos="457200" algn="l"/>
              </a:tabLst>
            </a:pPr>
            <a:r>
              <a:rPr lang="en-US" sz="1400" b="1" kern="100" dirty="0">
                <a:effectLst/>
                <a:latin typeface="Arial" panose="020B0604020202020204" pitchFamily="34" charset="0"/>
                <a:ea typeface="Calibri" panose="020F0502020204030204" pitchFamily="34" charset="0"/>
                <a:cs typeface="Times New Roman" panose="02020603050405020304" pitchFamily="18" charset="0"/>
              </a:rPr>
              <a:t>Okay, let’s roll</a:t>
            </a:r>
            <a:endParaRPr lang="en-US" sz="12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Header Placeholder 3">
            <a:extLst>
              <a:ext uri="{FF2B5EF4-FFF2-40B4-BE49-F238E27FC236}">
                <a16:creationId xmlns:a16="http://schemas.microsoft.com/office/drawing/2014/main" id="{ED9F2230-8C56-686A-B82E-79C7074889E8}"/>
              </a:ext>
            </a:extLst>
          </p:cNvPr>
          <p:cNvSpPr>
            <a:spLocks noGrp="1"/>
          </p:cNvSpPr>
          <p:nvPr>
            <p:ph type="hdr" sz="quarter"/>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Arial"/>
                <a:ea typeface="+mn-ea"/>
                <a:cs typeface="+mn-cs"/>
              </a:rPr>
              <a:t>Are You Ready?</a:t>
            </a:r>
          </a:p>
        </p:txBody>
      </p:sp>
      <p:sp>
        <p:nvSpPr>
          <p:cNvPr id="5" name="Slide Number Placeholder 4">
            <a:extLst>
              <a:ext uri="{FF2B5EF4-FFF2-40B4-BE49-F238E27FC236}">
                <a16:creationId xmlns:a16="http://schemas.microsoft.com/office/drawing/2014/main" id="{2AD1C41C-AF7C-9441-009E-3E16AB9111B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525C6C5-1A6A-415B-BE52-D4DA99C16ECB}" type="slidenum">
              <a:rPr kumimoji="0" lang="en-US" sz="1200" b="0" i="0" u="none" strike="noStrike" kern="1200" cap="none" spc="0" normalizeH="0" baseline="0" noProof="0" smtClean="0">
                <a:ln>
                  <a:noFill/>
                </a:ln>
                <a:solidFill>
                  <a:prstClr val="black"/>
                </a:solidFill>
                <a:effectLst/>
                <a:uLnTx/>
                <a:uFillTx/>
                <a:latin typeface="Arial"/>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dirty="0">
              <a:ln>
                <a:noFill/>
              </a:ln>
              <a:solidFill>
                <a:prstClr val="black"/>
              </a:solidFill>
              <a:effectLst/>
              <a:uLnTx/>
              <a:uFillTx/>
              <a:latin typeface="Arial"/>
              <a:ea typeface="+mn-ea"/>
              <a:cs typeface="+mn-cs"/>
            </a:endParaRPr>
          </a:p>
        </p:txBody>
      </p:sp>
      <p:sp>
        <p:nvSpPr>
          <p:cNvPr id="2" name="Date Placeholder 1">
            <a:extLst>
              <a:ext uri="{FF2B5EF4-FFF2-40B4-BE49-F238E27FC236}">
                <a16:creationId xmlns:a16="http://schemas.microsoft.com/office/drawing/2014/main" id="{E01B4408-AD88-71A9-7A62-D8DEA43C43EE}"/>
              </a:ext>
            </a:extLst>
          </p:cNvPr>
          <p:cNvSpPr>
            <a:spLocks noGrp="1"/>
          </p:cNvSpPr>
          <p:nvPr>
            <p:ph type="dt" idx="1"/>
          </p:nvPr>
        </p:nvSpPr>
        <p:spPr/>
        <p:txBody>
          <a:bodyPr/>
          <a:lstStyle/>
          <a:p>
            <a:fld id="{9DECCB22-6C4F-4D9C-BEB8-505EA60D3C54}" type="datetime1">
              <a:rPr lang="en-US" smtClean="0"/>
              <a:t>10/11/2026</a:t>
            </a:fld>
            <a:endParaRPr lang="en-US" dirty="0"/>
          </a:p>
        </p:txBody>
      </p:sp>
    </p:spTree>
    <p:extLst>
      <p:ext uri="{BB962C8B-B14F-4D97-AF65-F5344CB8AC3E}">
        <p14:creationId xmlns:p14="http://schemas.microsoft.com/office/powerpoint/2010/main" val="268256603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460277-203D-9159-79CA-0AF286B1E5FC}"/>
            </a:ext>
          </a:extLst>
        </p:cNvPr>
        <p:cNvGrpSpPr/>
        <p:nvPr/>
      </p:nvGrpSpPr>
      <p:grpSpPr>
        <a:xfrm>
          <a:off x="0" y="0"/>
          <a:ext cx="0" cy="0"/>
          <a:chOff x="0" y="0"/>
          <a:chExt cx="0" cy="0"/>
        </a:xfrm>
      </p:grpSpPr>
      <p:sp>
        <p:nvSpPr>
          <p:cNvPr id="3" name="Notes Placeholder 2">
            <a:extLst>
              <a:ext uri="{FF2B5EF4-FFF2-40B4-BE49-F238E27FC236}">
                <a16:creationId xmlns:a16="http://schemas.microsoft.com/office/drawing/2014/main" id="{42766117-77C8-23FE-7E6B-13159FF80E67}"/>
              </a:ext>
            </a:extLst>
          </p:cNvPr>
          <p:cNvSpPr>
            <a:spLocks noGrp="1"/>
          </p:cNvSpPr>
          <p:nvPr>
            <p:ph type="body" idx="1"/>
          </p:nvPr>
        </p:nvSpPr>
        <p:spPr>
          <a:xfrm>
            <a:off x="726141" y="458787"/>
            <a:ext cx="5446058" cy="8226426"/>
          </a:xfrm>
        </p:spPr>
        <p:txBody>
          <a:bodyPr wrap="square"/>
          <a:lstStyle/>
          <a:p>
            <a:pPr marL="0" marR="0" algn="ctr">
              <a:buNone/>
            </a:pPr>
            <a:r>
              <a:rPr lang="en-US" sz="1400" b="1" dirty="0">
                <a:effectLst/>
                <a:latin typeface="Arial" panose="020B0604020202020204" pitchFamily="34" charset="0"/>
                <a:ea typeface="Times New Roman" panose="02020603050405020304" pitchFamily="18" charset="0"/>
                <a:cs typeface="Times New Roman" panose="02020603050405020304" pitchFamily="18" charset="0"/>
              </a:rPr>
              <a:t>Testimonies Volume  One (White)</a:t>
            </a:r>
            <a:endParaRPr lang="en-US" sz="1200" dirty="0">
              <a:effectLst/>
              <a:latin typeface="Calibri" panose="020F0502020204030204" pitchFamily="34" charset="0"/>
              <a:ea typeface="Times New Roman" panose="02020603050405020304" pitchFamily="18" charset="0"/>
              <a:cs typeface="Times New Roman" panose="02020603050405020304" pitchFamily="18" charset="0"/>
            </a:endParaRPr>
          </a:p>
          <a:p>
            <a:pPr marL="0" marR="0" algn="ctr">
              <a:buNone/>
            </a:pPr>
            <a:r>
              <a:rPr lang="en-US" sz="1600" b="1" dirty="0">
                <a:effectLst/>
                <a:latin typeface="Arial" panose="020B0604020202020204" pitchFamily="34" charset="0"/>
                <a:ea typeface="Times New Roman" panose="02020603050405020304" pitchFamily="18" charset="0"/>
                <a:cs typeface="Times New Roman" panose="02020603050405020304" pitchFamily="18" charset="0"/>
              </a:rPr>
              <a:t>Chapter 54—Great Distress Coming</a:t>
            </a:r>
            <a:endParaRPr lang="en-US" sz="1200" dirty="0">
              <a:effectLst/>
              <a:latin typeface="Calibri" panose="020F0502020204030204" pitchFamily="34" charset="0"/>
              <a:ea typeface="Times New Roman" panose="02020603050405020304" pitchFamily="18" charset="0"/>
              <a:cs typeface="Times New Roman" panose="02020603050405020304" pitchFamily="18" charset="0"/>
            </a:endParaRPr>
          </a:p>
          <a:p>
            <a:pPr marL="0" marR="0" algn="ctr">
              <a:buNone/>
            </a:pPr>
            <a:r>
              <a:rPr lang="en-US" sz="1200" dirty="0">
                <a:effectLst/>
                <a:latin typeface="Arial" panose="020B0604020202020204" pitchFamily="34" charset="0"/>
                <a:ea typeface="Times New Roman" panose="02020603050405020304" pitchFamily="18" charset="0"/>
                <a:cs typeface="Times New Roman" panose="02020603050405020304" pitchFamily="18" charset="0"/>
              </a:rPr>
              <a:t>(Emphasis by Ken Culp)</a:t>
            </a:r>
            <a:endParaRPr lang="en-US" sz="1200" dirty="0">
              <a:effectLst/>
              <a:latin typeface="Calibri" panose="020F0502020204030204" pitchFamily="34" charset="0"/>
              <a:ea typeface="Times New Roman" panose="02020603050405020304" pitchFamily="18" charset="0"/>
              <a:cs typeface="Times New Roman" panose="02020603050405020304" pitchFamily="18" charset="0"/>
            </a:endParaRPr>
          </a:p>
          <a:p>
            <a:pPr marL="0" marR="0">
              <a:buNone/>
            </a:pPr>
            <a:r>
              <a:rPr lang="en-US" sz="1200" dirty="0">
                <a:effectLst/>
                <a:latin typeface="Calibri" panose="020F0502020204030204" pitchFamily="34" charset="0"/>
                <a:ea typeface="Times New Roman" panose="02020603050405020304" pitchFamily="18" charset="0"/>
                <a:cs typeface="Times New Roman" panose="02020603050405020304" pitchFamily="18" charset="0"/>
              </a:rPr>
              <a:t> </a:t>
            </a:r>
          </a:p>
          <a:p>
            <a:pPr marL="0" marR="0" indent="457200">
              <a:buNone/>
            </a:pPr>
            <a:r>
              <a:rPr lang="en-US" sz="1200" dirty="0">
                <a:effectLst/>
                <a:latin typeface="Times New Roman" panose="02020603050405020304" pitchFamily="18" charset="0"/>
                <a:ea typeface="Times New Roman" panose="02020603050405020304" pitchFamily="18" charset="0"/>
                <a:cs typeface="Times New Roman" panose="02020603050405020304" pitchFamily="18" charset="0"/>
              </a:rPr>
              <a:t>I saw greater distress in the land than we have yet witnessed. I heard groans and cries of distress and saw large companies in active battle. I heard the booming of the cannon, the clash of arms, the hand-to-hand fight, and the groans and prayers of the dying. The ground was covered with the wounded and the dead. I saw desolate, despairing families, and pinching want in many dwellings. Even now many families are suffering want, but this will increase. The faces of many looked haggard, pale, and pinched with hunger. </a:t>
            </a:r>
            <a:endParaRPr lang="en-US" sz="1200" dirty="0">
              <a:effectLst/>
              <a:latin typeface="Calibri" panose="020F0502020204030204" pitchFamily="34" charset="0"/>
              <a:ea typeface="Times New Roman" panose="02020603050405020304" pitchFamily="18" charset="0"/>
              <a:cs typeface="Times New Roman" panose="02020603050405020304" pitchFamily="18" charset="0"/>
            </a:endParaRPr>
          </a:p>
          <a:p>
            <a:pPr marL="0" marR="0" indent="457200">
              <a:buNone/>
            </a:pPr>
            <a:r>
              <a:rPr lang="en-US" sz="1200" dirty="0">
                <a:effectLst/>
                <a:latin typeface="Times New Roman" panose="02020603050405020304" pitchFamily="18" charset="0"/>
                <a:ea typeface="Times New Roman" panose="02020603050405020304" pitchFamily="18" charset="0"/>
                <a:cs typeface="Times New Roman" panose="02020603050405020304" pitchFamily="18" charset="0"/>
              </a:rPr>
              <a:t>I was shown that the people of God should be closely united in the bonds of Christian fellowship and love. </a:t>
            </a:r>
            <a:r>
              <a:rPr lang="en-US" sz="1200" b="1" dirty="0">
                <a:effectLst/>
                <a:latin typeface="Times New Roman" panose="02020603050405020304" pitchFamily="18" charset="0"/>
                <a:ea typeface="Times New Roman" panose="02020603050405020304" pitchFamily="18" charset="0"/>
                <a:cs typeface="Times New Roman" panose="02020603050405020304" pitchFamily="18" charset="0"/>
              </a:rPr>
              <a:t>God alone can be our shield and strength in this time of our national calamities. The people of God should awake. Their opportunities to spread the truth should be improved, for they will not last long.</a:t>
            </a:r>
            <a:r>
              <a:rPr lang="en-US" sz="1200" dirty="0">
                <a:effectLst/>
                <a:latin typeface="Times New Roman" panose="02020603050405020304" pitchFamily="18" charset="0"/>
                <a:ea typeface="Times New Roman" panose="02020603050405020304" pitchFamily="18" charset="0"/>
                <a:cs typeface="Times New Roman" panose="02020603050405020304" pitchFamily="18" charset="0"/>
              </a:rPr>
              <a:t> I was shown distress and perplexity and famine in the land. Satan is now seeking to hold God’s people in a state of inactivity, to keep them from acting their part in spreading the truth, that they may at last be weighed in the balance and found wanting. </a:t>
            </a:r>
            <a:endParaRPr lang="en-US" sz="1200" dirty="0">
              <a:effectLst/>
              <a:latin typeface="Calibri" panose="020F0502020204030204" pitchFamily="34" charset="0"/>
              <a:ea typeface="Times New Roman" panose="02020603050405020304" pitchFamily="18" charset="0"/>
              <a:cs typeface="Times New Roman" panose="02020603050405020304" pitchFamily="18" charset="0"/>
            </a:endParaRPr>
          </a:p>
          <a:p>
            <a:pPr marL="0" marR="0" indent="457200">
              <a:buNone/>
            </a:pPr>
            <a:r>
              <a:rPr lang="en-US" sz="1200" b="1" dirty="0">
                <a:effectLst/>
                <a:latin typeface="Times New Roman" panose="02020603050405020304" pitchFamily="18" charset="0"/>
                <a:ea typeface="Times New Roman" panose="02020603050405020304" pitchFamily="18" charset="0"/>
                <a:cs typeface="Times New Roman" panose="02020603050405020304" pitchFamily="18" charset="0"/>
              </a:rPr>
              <a:t>God’s people must take warning and discern the signs of the times. The signs of Christ’s coming are too plain to be doubted, and in view of these things everyone who professes the truth should be a living preacher.</a:t>
            </a:r>
            <a:r>
              <a:rPr lang="en-US" sz="1200" dirty="0">
                <a:effectLst/>
                <a:latin typeface="Times New Roman" panose="02020603050405020304" pitchFamily="18" charset="0"/>
                <a:ea typeface="Times New Roman" panose="02020603050405020304" pitchFamily="18" charset="0"/>
                <a:cs typeface="Times New Roman" panose="02020603050405020304" pitchFamily="18" charset="0"/>
              </a:rPr>
              <a:t> God calls upon all, both preachers and people, to awake. All heaven is astir. The scenes of earth’s history are fast closing. We are amid the perils of the last days. Greater perils are before us, and yet we are not awake. This lack of activity and earnestness in the cause of God is dreadful. This death stupor is from Satan. He controls the minds of unconsecrated Sabbath keepers, and leads them to be jealous of one another, faultfinding, and censorious. It is his special work to divide hearts that the influence, strength, and labor of God’s servants may be kept among unconsecrated Sabbath keepers and their precious time be occupied in settling little differences when it should be spent in proclaiming the truth to unbelievers.</a:t>
            </a:r>
            <a:endParaRPr lang="en-US" sz="1200" dirty="0">
              <a:effectLst/>
              <a:latin typeface="Calibri" panose="020F0502020204030204" pitchFamily="34" charset="0"/>
              <a:ea typeface="Times New Roman" panose="02020603050405020304" pitchFamily="18" charset="0"/>
              <a:cs typeface="Times New Roman" panose="02020603050405020304" pitchFamily="18" charset="0"/>
            </a:endParaRPr>
          </a:p>
          <a:p>
            <a:pPr marL="0" marR="0" indent="457200">
              <a:buNone/>
            </a:pPr>
            <a:r>
              <a:rPr lang="en-US" sz="1200" b="1" dirty="0">
                <a:effectLst/>
                <a:latin typeface="Times New Roman" panose="02020603050405020304" pitchFamily="18" charset="0"/>
                <a:ea typeface="Times New Roman" panose="02020603050405020304" pitchFamily="18" charset="0"/>
                <a:cs typeface="Times New Roman" panose="02020603050405020304" pitchFamily="18" charset="0"/>
              </a:rPr>
              <a:t>I was shown God’s people waiting for some change to take place—a compelling power to take hold of them. But they will be disappointed; for they are wrong. They must act; they must take hold of the work themselves and earnestly cry to God for a true </a:t>
            </a:r>
            <a:r>
              <a:rPr lang="en-US" sz="1200" b="1" u="sng" dirty="0">
                <a:effectLst/>
                <a:latin typeface="Times New Roman" panose="02020603050405020304" pitchFamily="18" charset="0"/>
                <a:ea typeface="Times New Roman" panose="02020603050405020304" pitchFamily="18" charset="0"/>
                <a:cs typeface="Times New Roman" panose="02020603050405020304" pitchFamily="18" charset="0"/>
              </a:rPr>
              <a:t>knowledge of themselves</a:t>
            </a:r>
            <a:r>
              <a:rPr lang="en-US" sz="1200" b="1" dirty="0">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z="1200" dirty="0">
                <a:effectLst/>
                <a:latin typeface="Times New Roman" panose="02020603050405020304" pitchFamily="18" charset="0"/>
                <a:ea typeface="Times New Roman" panose="02020603050405020304" pitchFamily="18" charset="0"/>
                <a:cs typeface="Times New Roman" panose="02020603050405020304" pitchFamily="18" charset="0"/>
              </a:rPr>
              <a:t> The scenes which are passing before us are of sufficient magnitude to cause us to arouse and urge the truth home to the hearts of all who will listen. The harvest of the earth is nearly ripe. </a:t>
            </a:r>
            <a:endParaRPr lang="en-US" sz="1200" dirty="0">
              <a:effectLst/>
              <a:latin typeface="Calibri" panose="020F0502020204030204" pitchFamily="34" charset="0"/>
              <a:ea typeface="Times New Roman" panose="02020603050405020304" pitchFamily="18" charset="0"/>
              <a:cs typeface="Times New Roman" panose="02020603050405020304" pitchFamily="18" charset="0"/>
            </a:endParaRPr>
          </a:p>
          <a:p>
            <a:pPr marL="0" marR="0" indent="457200">
              <a:buNone/>
            </a:pPr>
            <a:r>
              <a:rPr lang="en-US" sz="1200" dirty="0">
                <a:effectLst/>
                <a:latin typeface="Times New Roman" panose="02020603050405020304" pitchFamily="18" charset="0"/>
                <a:ea typeface="Times New Roman" panose="02020603050405020304" pitchFamily="18" charset="0"/>
                <a:cs typeface="Times New Roman" panose="02020603050405020304" pitchFamily="18" charset="0"/>
              </a:rPr>
              <a:t>I was shown how important it is that the ministers who engage in the solemn, responsible work of proclaiming the third angel’s message be right. The Lord is not straitened for means or instruments with which to do His own work. He can speak at any time, by whom He will, and His word is powerful and will accomplish the thing whereunto it is sent. But if the truth has not sanctified, made pure and clean, the hands and heart of him who ministers in holy things, he is liable to speak according to his own imperfect experience; and when he speaks of himself, according to the decisions of his own unsanctified judgment, his counsel is not then of God, but of himself. As he that is called of God is called to be holy, so he that is approved and set apart of men must give evidence of his holy calling and show forth in his heavenly conversation and conduct that he is faithful to Him who hath called him. </a:t>
            </a:r>
            <a:endParaRPr lang="en-US" sz="1200" dirty="0">
              <a:effectLst/>
              <a:latin typeface="Calibri" panose="020F0502020204030204" pitchFamily="34" charset="0"/>
              <a:ea typeface="Times New Roman" panose="02020603050405020304" pitchFamily="18" charset="0"/>
              <a:cs typeface="Times New Roman" panose="02020603050405020304" pitchFamily="18" charset="0"/>
            </a:endParaRPr>
          </a:p>
          <a:p>
            <a:pPr marL="0" marR="0" indent="457200">
              <a:buNone/>
            </a:pPr>
            <a:r>
              <a:rPr lang="en-US" sz="1200" dirty="0">
                <a:effectLst/>
                <a:latin typeface="Times New Roman" panose="02020603050405020304" pitchFamily="18" charset="0"/>
                <a:ea typeface="Times New Roman" panose="02020603050405020304" pitchFamily="18" charset="0"/>
                <a:cs typeface="Times New Roman" panose="02020603050405020304" pitchFamily="18" charset="0"/>
              </a:rPr>
              <a:t>There are fearful woes for those who preach the truth, but are </a:t>
            </a:r>
            <a:r>
              <a:rPr lang="en-US"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[262]</a:t>
            </a:r>
            <a:r>
              <a:rPr lang="en-US" sz="1200" dirty="0">
                <a:effectLst/>
                <a:latin typeface="Times New Roman" panose="02020603050405020304" pitchFamily="18" charset="0"/>
                <a:ea typeface="Times New Roman" panose="02020603050405020304" pitchFamily="18" charset="0"/>
                <a:cs typeface="Times New Roman" panose="02020603050405020304" pitchFamily="18" charset="0"/>
              </a:rPr>
              <a:t> not sanctified by it, and also for those who consent to receive and maintain the unsanctified to minister to them in word and doctrine. I am alarmed for the people of God who profess to believe solemn, important truth, for I know that many of them are not converted nor sanctified through it. </a:t>
            </a:r>
            <a:r>
              <a:rPr lang="en-US" sz="1200" b="1" dirty="0">
                <a:effectLst/>
                <a:latin typeface="Times New Roman" panose="02020603050405020304" pitchFamily="18" charset="0"/>
                <a:ea typeface="Times New Roman" panose="02020603050405020304" pitchFamily="18" charset="0"/>
                <a:cs typeface="Times New Roman" panose="02020603050405020304" pitchFamily="18" charset="0"/>
              </a:rPr>
              <a:t>Men can hear and acknowledge the whole truth, and yet know nothing of the power of godliness. All who preach the truth will not themselves be saved by it. Said the angel: “Be ye clean, that bear the vessels of the Lord.”</a:t>
            </a:r>
            <a:r>
              <a:rPr lang="en-US" sz="12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1200" dirty="0">
              <a:effectLst/>
              <a:latin typeface="Calibri" panose="020F0502020204030204" pitchFamily="34" charset="0"/>
              <a:ea typeface="Times New Roman" panose="02020603050405020304" pitchFamily="18" charset="0"/>
              <a:cs typeface="Times New Roman" panose="02020603050405020304" pitchFamily="18" charset="0"/>
            </a:endParaRPr>
          </a:p>
          <a:p>
            <a:pPr>
              <a:buNone/>
            </a:pPr>
            <a:br>
              <a:rPr lang="en-US" sz="1200" kern="0" dirty="0">
                <a:effectLst/>
                <a:latin typeface="Times New Roman" panose="02020603050405020304" pitchFamily="18" charset="0"/>
                <a:ea typeface="Times New Roman" panose="02020603050405020304" pitchFamily="18" charset="0"/>
              </a:rPr>
            </a:br>
            <a:endParaRPr lang="en-US" dirty="0">
              <a:effectLst/>
            </a:endParaRPr>
          </a:p>
          <a:p>
            <a:pPr marL="0" marR="0">
              <a:buNone/>
            </a:pPr>
            <a:r>
              <a:rPr lang="en-US" sz="12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1200" dirty="0">
              <a:effectLst/>
              <a:latin typeface="Calibri" panose="020F0502020204030204" pitchFamily="34" charset="0"/>
              <a:ea typeface="Times New Roman" panose="02020603050405020304" pitchFamily="18" charset="0"/>
              <a:cs typeface="Times New Roman" panose="02020603050405020304" pitchFamily="18" charset="0"/>
            </a:endParaRPr>
          </a:p>
          <a:p>
            <a:pPr marL="0" marR="0" indent="457200">
              <a:buNone/>
            </a:pPr>
            <a:r>
              <a:rPr lang="en-US" sz="1200" dirty="0">
                <a:effectLst/>
                <a:latin typeface="Times New Roman" panose="02020603050405020304" pitchFamily="18" charset="0"/>
                <a:ea typeface="Times New Roman" panose="02020603050405020304" pitchFamily="18" charset="0"/>
                <a:cs typeface="Times New Roman" panose="02020603050405020304" pitchFamily="18" charset="0"/>
              </a:rPr>
              <a:t>The time has come when those who choose the Lord for their present and future portion must trust in Him alone. Everyone professing godliness must have an experience of his own. The recording angel is making a faithful record of the words and acts of God’s people. Angels are watching the development of character and weighing moral worth. </a:t>
            </a:r>
            <a:r>
              <a:rPr lang="en-US" sz="1200" b="1" dirty="0">
                <a:effectLst/>
                <a:latin typeface="Times New Roman" panose="02020603050405020304" pitchFamily="18" charset="0"/>
                <a:ea typeface="Times New Roman" panose="02020603050405020304" pitchFamily="18" charset="0"/>
                <a:cs typeface="Times New Roman" panose="02020603050405020304" pitchFamily="18" charset="0"/>
              </a:rPr>
              <a:t>Those who profess to believe the truth should be right themselves and exert all their influence to enlighten and win others to the truth. Their words and works are the channel through which the pure principles of truth and holiness are conveyed to the world. They are the salt of the earth and the light thereof.</a:t>
            </a:r>
            <a:r>
              <a:rPr lang="en-US" sz="1200" dirty="0">
                <a:effectLst/>
                <a:latin typeface="Times New Roman" panose="02020603050405020304" pitchFamily="18" charset="0"/>
                <a:ea typeface="Times New Roman" panose="02020603050405020304" pitchFamily="18" charset="0"/>
                <a:cs typeface="Times New Roman" panose="02020603050405020304" pitchFamily="18" charset="0"/>
              </a:rPr>
              <a:t> I saw that in looking heavenward we shall see light and peace, but in looking to the world we shall see that every refuge must soon fail us and every good soon pass away. </a:t>
            </a:r>
            <a:r>
              <a:rPr lang="en-US" sz="1200" b="1" dirty="0">
                <a:effectLst/>
                <a:latin typeface="Times New Roman" panose="02020603050405020304" pitchFamily="18" charset="0"/>
                <a:ea typeface="Times New Roman" panose="02020603050405020304" pitchFamily="18" charset="0"/>
                <a:cs typeface="Times New Roman" panose="02020603050405020304" pitchFamily="18" charset="0"/>
              </a:rPr>
              <a:t>There is no help for us but in God; in this state of earth’s confusion we can be composed, strong, or safe, only in the strength of living faith; nor can we be at peace, only as we rest in God and wait for His salvation.</a:t>
            </a:r>
            <a:r>
              <a:rPr lang="en-US" sz="1200" dirty="0">
                <a:effectLst/>
                <a:latin typeface="Times New Roman" panose="02020603050405020304" pitchFamily="18" charset="0"/>
                <a:ea typeface="Times New Roman" panose="02020603050405020304" pitchFamily="18" charset="0"/>
                <a:cs typeface="Times New Roman" panose="02020603050405020304" pitchFamily="18" charset="0"/>
              </a:rPr>
              <a:t> Greater light shines upon us than shone upon our fathers. We cannot be accepted or honored of God in rendering the same service, or doing the same works, that our fathers did. In order to be accepted and blessed of God as they were, we must imitate their faithfulness and zeal,—improve our light as they improved theirs,—and do as they would have done had they lived in our day. We must walk in the light which shines upon us, otherwise that light will become darkness. God requires of us to exhibit to the world, in our character and works, that measure of the spirit of union and oneness which is in accordance with the sacred truths we profess and with the spirit of those prophecies that are fulfilling in these last days. The truth which has reached our understanding, and the light which has shone on the soul, will judge and condemn us, if we turn away and refuse to be led by them. </a:t>
            </a:r>
            <a:endParaRPr lang="en-US" sz="1200" dirty="0">
              <a:effectLst/>
              <a:latin typeface="Calibri" panose="020F0502020204030204" pitchFamily="34" charset="0"/>
              <a:ea typeface="Times New Roman" panose="02020603050405020304" pitchFamily="18" charset="0"/>
              <a:cs typeface="Times New Roman" panose="02020603050405020304" pitchFamily="18" charset="0"/>
            </a:endParaRPr>
          </a:p>
          <a:p>
            <a:pPr marL="0" marR="0">
              <a:buNone/>
            </a:pPr>
            <a:r>
              <a:rPr lang="en-US" sz="12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1200" dirty="0">
              <a:effectLst/>
              <a:latin typeface="Calibri" panose="020F0502020204030204" pitchFamily="34" charset="0"/>
              <a:ea typeface="Times New Roman" panose="02020603050405020304" pitchFamily="18" charset="0"/>
              <a:cs typeface="Times New Roman" panose="02020603050405020304" pitchFamily="18" charset="0"/>
            </a:endParaRPr>
          </a:p>
          <a:p>
            <a:pPr marL="0" marR="0" algn="ctr">
              <a:buNone/>
            </a:pPr>
            <a:r>
              <a:rPr lang="en-US" sz="1200" b="1" dirty="0">
                <a:effectLst/>
                <a:latin typeface="Arial" panose="020B0604020202020204" pitchFamily="34" charset="0"/>
                <a:ea typeface="Times New Roman" panose="02020603050405020304" pitchFamily="18" charset="0"/>
                <a:cs typeface="Times New Roman" panose="02020603050405020304" pitchFamily="18" charset="0"/>
              </a:rPr>
              <a:t>What shall I say to arouse the remnant people of God?</a:t>
            </a:r>
            <a:endParaRPr lang="en-US" sz="1200" dirty="0">
              <a:effectLst/>
              <a:latin typeface="Calibri" panose="020F0502020204030204" pitchFamily="34" charset="0"/>
              <a:ea typeface="Times New Roman" panose="02020603050405020304" pitchFamily="18" charset="0"/>
              <a:cs typeface="Times New Roman" panose="02020603050405020304" pitchFamily="18" charset="0"/>
            </a:endParaRPr>
          </a:p>
          <a:p>
            <a:pPr marL="0" marR="0" indent="457200">
              <a:buNone/>
            </a:pPr>
            <a:r>
              <a:rPr lang="en-US" sz="12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1200" dirty="0">
              <a:effectLst/>
              <a:latin typeface="Calibri" panose="020F0502020204030204" pitchFamily="34" charset="0"/>
              <a:ea typeface="Times New Roman" panose="02020603050405020304" pitchFamily="18" charset="0"/>
              <a:cs typeface="Times New Roman" panose="02020603050405020304" pitchFamily="18" charset="0"/>
            </a:endParaRPr>
          </a:p>
          <a:p>
            <a:pPr marL="0" marR="0" indent="457200">
              <a:buNone/>
              <a:tabLst>
                <a:tab pos="0" algn="l"/>
              </a:tabLst>
            </a:pPr>
            <a:r>
              <a:rPr lang="en-US" sz="1200" dirty="0">
                <a:effectLst/>
                <a:latin typeface="Times New Roman" panose="02020603050405020304" pitchFamily="18" charset="0"/>
                <a:ea typeface="Times New Roman" panose="02020603050405020304" pitchFamily="18" charset="0"/>
                <a:cs typeface="Times New Roman" panose="02020603050405020304" pitchFamily="18" charset="0"/>
              </a:rPr>
              <a:t>I was shown that dreadful scenes are before us; Satan and his angels are bringing all their powers to bear upon God’s people. He knows that if they sleep a little longer he is sure of them, for their destruction is certain. </a:t>
            </a:r>
            <a:endParaRPr lang="en-US" sz="1200" dirty="0">
              <a:effectLst/>
              <a:latin typeface="Calibri" panose="020F0502020204030204" pitchFamily="34" charset="0"/>
              <a:ea typeface="Times New Roman" panose="02020603050405020304" pitchFamily="18" charset="0"/>
              <a:cs typeface="Times New Roman" panose="02020603050405020304" pitchFamily="18" charset="0"/>
            </a:endParaRPr>
          </a:p>
          <a:p>
            <a:pPr marL="0" marR="0" indent="457200">
              <a:buNone/>
              <a:tabLst>
                <a:tab pos="0" algn="l"/>
              </a:tabLst>
            </a:pPr>
            <a:r>
              <a:rPr lang="en-US" sz="1200" b="1"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1200" dirty="0">
              <a:effectLst/>
              <a:latin typeface="Calibri" panose="020F0502020204030204" pitchFamily="34" charset="0"/>
              <a:ea typeface="Times New Roman" panose="02020603050405020304" pitchFamily="18" charset="0"/>
              <a:cs typeface="Times New Roman" panose="02020603050405020304" pitchFamily="18" charset="0"/>
            </a:endParaRPr>
          </a:p>
          <a:p>
            <a:pPr marL="571500" marR="571500" indent="457200" algn="just">
              <a:buNone/>
            </a:pPr>
            <a:r>
              <a:rPr lang="en-US" sz="1400" b="1"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I warn all who profess the name of Christ to closely examine themselves and make full and thorough confession of all their wrongs, that they may go beforehand to judgment, and that the recording angel may write pardon opposite their names. My brother, my sister, if these precious moments of mercy are not improved, you will be left without excuse. If you make no special effort to arouse, if you will not manifest zeal in repenting, these golden moments will soon pass, and you will be weighed in the balance and found wanting</a:t>
            </a:r>
            <a:r>
              <a:rPr lang="en-US" sz="1400" b="1" dirty="0">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z="14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1200" dirty="0">
              <a:effectLst/>
              <a:latin typeface="Calibri" panose="020F0502020204030204" pitchFamily="34" charset="0"/>
              <a:ea typeface="Times New Roman" panose="02020603050405020304" pitchFamily="18" charset="0"/>
              <a:cs typeface="Times New Roman" panose="02020603050405020304" pitchFamily="18" charset="0"/>
            </a:endParaRPr>
          </a:p>
          <a:p>
            <a:pPr marL="0" marR="0" indent="457200">
              <a:buNone/>
            </a:pPr>
            <a:r>
              <a:rPr lang="en-US" sz="12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1200" dirty="0">
              <a:effectLst/>
              <a:latin typeface="Calibri" panose="020F0502020204030204" pitchFamily="34" charset="0"/>
              <a:ea typeface="Times New Roman" panose="02020603050405020304" pitchFamily="18" charset="0"/>
              <a:cs typeface="Times New Roman" panose="02020603050405020304" pitchFamily="18" charset="0"/>
            </a:endParaRPr>
          </a:p>
          <a:p>
            <a:pPr marL="0" marR="0" indent="457200">
              <a:buNone/>
            </a:pPr>
            <a:r>
              <a:rPr lang="en-US" sz="1200" dirty="0">
                <a:effectLst/>
                <a:latin typeface="Times New Roman" panose="02020603050405020304" pitchFamily="18" charset="0"/>
                <a:ea typeface="Times New Roman" panose="02020603050405020304" pitchFamily="18" charset="0"/>
                <a:cs typeface="Times New Roman" panose="02020603050405020304" pitchFamily="18" charset="0"/>
              </a:rPr>
              <a:t>Then your agonizing cries will be of no avail. Then will apply the words of the Lord: “Because I have called, and ye refused; I have stretched out My hand, and no man regarded; but ye have set at nought all My counsel, and would none of My reproof: I also will laugh at your calamity; I will mock when your fear cometh; when your fear cometh as desolation, and your destruction cometh as a whirlwind; when distress and anguish cometh upon you. Then shall they call upon Me, but I will not answer; they shall seek Me early, but they shall not find Me: for that they hated knowledge, and did not choose the fear of the Lord: they would none of My counsel: they despised all My reproof. Therefore, shall they eat of the fruit of their own way, and be filled with their own devices. For the turning away of the simple shall slay them, and the prosperity of fools shall destroy them. </a:t>
            </a:r>
            <a:r>
              <a:rPr lang="en-US" sz="1200" b="1" i="1"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But whoso hearkens unto Me shall dwell safely, and shall be quiet from fear of evil.</a:t>
            </a:r>
            <a:r>
              <a:rPr lang="en-US" sz="1200" b="1" i="1" dirty="0">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US" sz="1200" dirty="0">
              <a:effectLst/>
              <a:latin typeface="Calibri" panose="020F0502020204030204" pitchFamily="34" charset="0"/>
              <a:ea typeface="Times New Roman" panose="02020603050405020304" pitchFamily="18" charset="0"/>
              <a:cs typeface="Times New Roman" panose="02020603050405020304" pitchFamily="18" charset="0"/>
            </a:endParaRPr>
          </a:p>
          <a:p>
            <a:pPr marL="0" lvl="0" indent="0">
              <a:buFont typeface="Arial" panose="020B0604020202020204" pitchFamily="34" charset="0"/>
              <a:buNone/>
            </a:pPr>
            <a:endParaRPr lang="en-US" dirty="0">
              <a:solidFill>
                <a:schemeClr val="bg1"/>
              </a:solidFill>
            </a:endParaRPr>
          </a:p>
        </p:txBody>
      </p:sp>
      <p:sp>
        <p:nvSpPr>
          <p:cNvPr id="4" name="Header Placeholder 3">
            <a:extLst>
              <a:ext uri="{FF2B5EF4-FFF2-40B4-BE49-F238E27FC236}">
                <a16:creationId xmlns:a16="http://schemas.microsoft.com/office/drawing/2014/main" id="{5D846A5A-5B93-6926-CC44-C6CFFBE1C8A8}"/>
              </a:ext>
            </a:extLst>
          </p:cNvPr>
          <p:cNvSpPr>
            <a:spLocks noGrp="1"/>
          </p:cNvSpPr>
          <p:nvPr>
            <p:ph type="hdr" sz="quarter"/>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Arial"/>
                <a:ea typeface="+mn-ea"/>
                <a:cs typeface="+mn-cs"/>
              </a:rPr>
              <a:t>Are You Ready?</a:t>
            </a:r>
          </a:p>
        </p:txBody>
      </p:sp>
      <p:sp>
        <p:nvSpPr>
          <p:cNvPr id="5" name="Slide Number Placeholder 4">
            <a:extLst>
              <a:ext uri="{FF2B5EF4-FFF2-40B4-BE49-F238E27FC236}">
                <a16:creationId xmlns:a16="http://schemas.microsoft.com/office/drawing/2014/main" id="{8DB3840E-D492-9387-9DED-1FB64D56578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525C6C5-1A6A-415B-BE52-D4DA99C16ECB}" type="slidenum">
              <a:rPr kumimoji="0" lang="en-US" sz="1200" b="0" i="0" u="none" strike="noStrike" kern="1200" cap="none" spc="0" normalizeH="0" baseline="0" noProof="0" smtClean="0">
                <a:ln>
                  <a:noFill/>
                </a:ln>
                <a:solidFill>
                  <a:prstClr val="black"/>
                </a:solidFill>
                <a:effectLst/>
                <a:uLnTx/>
                <a:uFillTx/>
                <a:latin typeface="Arial"/>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dirty="0">
              <a:ln>
                <a:noFill/>
              </a:ln>
              <a:solidFill>
                <a:prstClr val="black"/>
              </a:solidFill>
              <a:effectLst/>
              <a:uLnTx/>
              <a:uFillTx/>
              <a:latin typeface="Arial"/>
              <a:ea typeface="+mn-ea"/>
              <a:cs typeface="+mn-cs"/>
            </a:endParaRPr>
          </a:p>
        </p:txBody>
      </p:sp>
      <p:sp>
        <p:nvSpPr>
          <p:cNvPr id="2" name="Date Placeholder 1">
            <a:extLst>
              <a:ext uri="{FF2B5EF4-FFF2-40B4-BE49-F238E27FC236}">
                <a16:creationId xmlns:a16="http://schemas.microsoft.com/office/drawing/2014/main" id="{0FF96A06-EC8B-D74B-D23A-198041D67DAA}"/>
              </a:ext>
            </a:extLst>
          </p:cNvPr>
          <p:cNvSpPr>
            <a:spLocks noGrp="1"/>
          </p:cNvSpPr>
          <p:nvPr>
            <p:ph type="dt" idx="1"/>
          </p:nvPr>
        </p:nvSpPr>
        <p:spPr/>
        <p:txBody>
          <a:bodyPr/>
          <a:lstStyle/>
          <a:p>
            <a:fld id="{E66EF8E7-2DE6-43D5-AC54-8F4F9096869E}" type="datetime1">
              <a:rPr lang="en-US" smtClean="0"/>
              <a:t>10/11/2026</a:t>
            </a:fld>
            <a:endParaRPr lang="en-US" dirty="0"/>
          </a:p>
        </p:txBody>
      </p:sp>
    </p:spTree>
    <p:extLst>
      <p:ext uri="{BB962C8B-B14F-4D97-AF65-F5344CB8AC3E}">
        <p14:creationId xmlns:p14="http://schemas.microsoft.com/office/powerpoint/2010/main" val="274900158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B029C3-326A-5203-6DB8-C90AAA1C5E6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08FE13A-CFFA-14C5-2133-D759208B2C2A}"/>
              </a:ext>
            </a:extLst>
          </p:cNvPr>
          <p:cNvSpPr>
            <a:spLocks noGrp="1" noRot="1" noChangeAspect="1"/>
          </p:cNvSpPr>
          <p:nvPr>
            <p:ph type="sldImg"/>
          </p:nvPr>
        </p:nvSpPr>
        <p:spPr>
          <a:xfrm>
            <a:off x="685800" y="768350"/>
            <a:ext cx="5486400" cy="3086100"/>
          </a:xfrm>
        </p:spPr>
      </p:sp>
      <p:sp>
        <p:nvSpPr>
          <p:cNvPr id="3" name="Notes Placeholder 2">
            <a:extLst>
              <a:ext uri="{FF2B5EF4-FFF2-40B4-BE49-F238E27FC236}">
                <a16:creationId xmlns:a16="http://schemas.microsoft.com/office/drawing/2014/main" id="{B9093436-745F-62E6-A7BB-673F9391A795}"/>
              </a:ext>
            </a:extLst>
          </p:cNvPr>
          <p:cNvSpPr>
            <a:spLocks noGrp="1"/>
          </p:cNvSpPr>
          <p:nvPr>
            <p:ph type="body" idx="1"/>
          </p:nvPr>
        </p:nvSpPr>
        <p:spPr/>
        <p:txBody>
          <a:bodyPr wrap="square"/>
          <a:lstStyle/>
          <a:p>
            <a:pPr marL="0" lvl="0" indent="0">
              <a:buFont typeface="Arial" panose="020B0604020202020204" pitchFamily="34" charset="0"/>
              <a:buNone/>
            </a:pPr>
            <a:endParaRPr lang="en-US" dirty="0">
              <a:solidFill>
                <a:schemeClr val="bg1"/>
              </a:solidFill>
            </a:endParaRPr>
          </a:p>
        </p:txBody>
      </p:sp>
      <p:sp>
        <p:nvSpPr>
          <p:cNvPr id="4" name="Header Placeholder 3">
            <a:extLst>
              <a:ext uri="{FF2B5EF4-FFF2-40B4-BE49-F238E27FC236}">
                <a16:creationId xmlns:a16="http://schemas.microsoft.com/office/drawing/2014/main" id="{77E5180A-98B8-A934-BDB0-7C136A203DDD}"/>
              </a:ext>
            </a:extLst>
          </p:cNvPr>
          <p:cNvSpPr>
            <a:spLocks noGrp="1"/>
          </p:cNvSpPr>
          <p:nvPr>
            <p:ph type="hdr" sz="quarter"/>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Arial"/>
                <a:ea typeface="+mn-ea"/>
                <a:cs typeface="+mn-cs"/>
              </a:rPr>
              <a:t>Are You Ready?</a:t>
            </a:r>
          </a:p>
        </p:txBody>
      </p:sp>
      <p:sp>
        <p:nvSpPr>
          <p:cNvPr id="5" name="Slide Number Placeholder 4">
            <a:extLst>
              <a:ext uri="{FF2B5EF4-FFF2-40B4-BE49-F238E27FC236}">
                <a16:creationId xmlns:a16="http://schemas.microsoft.com/office/drawing/2014/main" id="{AE8CF559-6715-69F2-C2E0-512661033A1A}"/>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525C6C5-1A6A-415B-BE52-D4DA99C16ECB}" type="slidenum">
              <a:rPr kumimoji="0" lang="en-US" sz="1200" b="0" i="0" u="none" strike="noStrike" kern="1200" cap="none" spc="0" normalizeH="0" baseline="0" noProof="0" smtClean="0">
                <a:ln>
                  <a:noFill/>
                </a:ln>
                <a:solidFill>
                  <a:prstClr val="black"/>
                </a:solidFill>
                <a:effectLst/>
                <a:uLnTx/>
                <a:uFillTx/>
                <a:latin typeface="Arial"/>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dirty="0">
              <a:ln>
                <a:noFill/>
              </a:ln>
              <a:solidFill>
                <a:prstClr val="black"/>
              </a:solidFill>
              <a:effectLst/>
              <a:uLnTx/>
              <a:uFillTx/>
              <a:latin typeface="Arial"/>
              <a:ea typeface="+mn-ea"/>
              <a:cs typeface="+mn-cs"/>
            </a:endParaRPr>
          </a:p>
        </p:txBody>
      </p:sp>
      <p:sp>
        <p:nvSpPr>
          <p:cNvPr id="6" name="Date Placeholder 5">
            <a:extLst>
              <a:ext uri="{FF2B5EF4-FFF2-40B4-BE49-F238E27FC236}">
                <a16:creationId xmlns:a16="http://schemas.microsoft.com/office/drawing/2014/main" id="{AC027440-A304-7001-4410-92253CB453D3}"/>
              </a:ext>
            </a:extLst>
          </p:cNvPr>
          <p:cNvSpPr>
            <a:spLocks noGrp="1"/>
          </p:cNvSpPr>
          <p:nvPr>
            <p:ph type="dt" idx="1"/>
          </p:nvPr>
        </p:nvSpPr>
        <p:spPr/>
        <p:txBody>
          <a:bodyPr/>
          <a:lstStyle/>
          <a:p>
            <a:fld id="{BF4FF0AB-A174-4CA4-B33D-E91C028A19D6}" type="datetime1">
              <a:rPr lang="en-US" smtClean="0"/>
              <a:t>10/11/2026</a:t>
            </a:fld>
            <a:endParaRPr lang="en-US" dirty="0"/>
          </a:p>
        </p:txBody>
      </p:sp>
    </p:spTree>
    <p:extLst>
      <p:ext uri="{BB962C8B-B14F-4D97-AF65-F5344CB8AC3E}">
        <p14:creationId xmlns:p14="http://schemas.microsoft.com/office/powerpoint/2010/main" val="152320428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710A45-7041-EEFA-16E1-93325408009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7460E00-C0B3-72FD-C1AC-371BDF253E40}"/>
              </a:ext>
            </a:extLst>
          </p:cNvPr>
          <p:cNvSpPr>
            <a:spLocks noGrp="1" noRot="1" noChangeAspect="1"/>
          </p:cNvSpPr>
          <p:nvPr>
            <p:ph type="sldImg"/>
          </p:nvPr>
        </p:nvSpPr>
        <p:spPr>
          <a:xfrm>
            <a:off x="685800" y="768350"/>
            <a:ext cx="5486400" cy="3086100"/>
          </a:xfrm>
        </p:spPr>
      </p:sp>
      <p:sp>
        <p:nvSpPr>
          <p:cNvPr id="3" name="Notes Placeholder 2">
            <a:extLst>
              <a:ext uri="{FF2B5EF4-FFF2-40B4-BE49-F238E27FC236}">
                <a16:creationId xmlns:a16="http://schemas.microsoft.com/office/drawing/2014/main" id="{87D38FE1-31DC-72DC-E923-6DC05C52529E}"/>
              </a:ext>
            </a:extLst>
          </p:cNvPr>
          <p:cNvSpPr>
            <a:spLocks noGrp="1"/>
          </p:cNvSpPr>
          <p:nvPr>
            <p:ph type="body" idx="1"/>
          </p:nvPr>
        </p:nvSpPr>
        <p:spPr/>
        <p:txBody>
          <a:bodyPr wrap="square"/>
          <a:lstStyle/>
          <a:p>
            <a:pPr marL="0" lvl="0" indent="0">
              <a:buFont typeface="Arial" panose="020B0604020202020204" pitchFamily="34" charset="0"/>
              <a:buNone/>
            </a:pPr>
            <a:endParaRPr lang="en-US" dirty="0">
              <a:solidFill>
                <a:schemeClr val="bg1"/>
              </a:solidFill>
            </a:endParaRPr>
          </a:p>
        </p:txBody>
      </p:sp>
      <p:sp>
        <p:nvSpPr>
          <p:cNvPr id="4" name="Header Placeholder 3">
            <a:extLst>
              <a:ext uri="{FF2B5EF4-FFF2-40B4-BE49-F238E27FC236}">
                <a16:creationId xmlns:a16="http://schemas.microsoft.com/office/drawing/2014/main" id="{7CDC3826-B75F-D0FE-ACCC-6574C6D28F0F}"/>
              </a:ext>
            </a:extLst>
          </p:cNvPr>
          <p:cNvSpPr>
            <a:spLocks noGrp="1"/>
          </p:cNvSpPr>
          <p:nvPr>
            <p:ph type="hdr" sz="quarter"/>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Arial"/>
                <a:ea typeface="+mn-ea"/>
                <a:cs typeface="+mn-cs"/>
              </a:rPr>
              <a:t>Are You Ready?</a:t>
            </a:r>
          </a:p>
        </p:txBody>
      </p:sp>
      <p:sp>
        <p:nvSpPr>
          <p:cNvPr id="5" name="Slide Number Placeholder 4">
            <a:extLst>
              <a:ext uri="{FF2B5EF4-FFF2-40B4-BE49-F238E27FC236}">
                <a16:creationId xmlns:a16="http://schemas.microsoft.com/office/drawing/2014/main" id="{D0377563-8399-A711-6BE1-EB2AE87DC907}"/>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525C6C5-1A6A-415B-BE52-D4DA99C16ECB}" type="slidenum">
              <a:rPr kumimoji="0" lang="en-US" sz="1200" b="0" i="0" u="none" strike="noStrike" kern="1200" cap="none" spc="0" normalizeH="0" baseline="0" noProof="0" smtClean="0">
                <a:ln>
                  <a:noFill/>
                </a:ln>
                <a:solidFill>
                  <a:prstClr val="black"/>
                </a:solidFill>
                <a:effectLst/>
                <a:uLnTx/>
                <a:uFillTx/>
                <a:latin typeface="Arial"/>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dirty="0">
              <a:ln>
                <a:noFill/>
              </a:ln>
              <a:solidFill>
                <a:prstClr val="black"/>
              </a:solidFill>
              <a:effectLst/>
              <a:uLnTx/>
              <a:uFillTx/>
              <a:latin typeface="Arial"/>
              <a:ea typeface="+mn-ea"/>
              <a:cs typeface="+mn-cs"/>
            </a:endParaRPr>
          </a:p>
        </p:txBody>
      </p:sp>
      <p:sp>
        <p:nvSpPr>
          <p:cNvPr id="6" name="Date Placeholder 5">
            <a:extLst>
              <a:ext uri="{FF2B5EF4-FFF2-40B4-BE49-F238E27FC236}">
                <a16:creationId xmlns:a16="http://schemas.microsoft.com/office/drawing/2014/main" id="{D80DF2EE-77AC-0001-580D-3E0AE082EE20}"/>
              </a:ext>
            </a:extLst>
          </p:cNvPr>
          <p:cNvSpPr>
            <a:spLocks noGrp="1"/>
          </p:cNvSpPr>
          <p:nvPr>
            <p:ph type="dt" idx="1"/>
          </p:nvPr>
        </p:nvSpPr>
        <p:spPr/>
        <p:txBody>
          <a:bodyPr/>
          <a:lstStyle/>
          <a:p>
            <a:fld id="{BCE71089-1572-4A95-9790-3EA92F6073E6}" type="datetime1">
              <a:rPr lang="en-US" smtClean="0"/>
              <a:t>10/11/2026</a:t>
            </a:fld>
            <a:endParaRPr lang="en-US" dirty="0"/>
          </a:p>
        </p:txBody>
      </p:sp>
    </p:spTree>
    <p:extLst>
      <p:ext uri="{BB962C8B-B14F-4D97-AF65-F5344CB8AC3E}">
        <p14:creationId xmlns:p14="http://schemas.microsoft.com/office/powerpoint/2010/main" val="237753513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3F22CB-32CE-9479-CFD5-AB76E3CBC05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D674008-395A-1156-56FC-478DFA89DAE1}"/>
              </a:ext>
            </a:extLst>
          </p:cNvPr>
          <p:cNvSpPr>
            <a:spLocks noGrp="1" noRot="1" noChangeAspect="1"/>
          </p:cNvSpPr>
          <p:nvPr>
            <p:ph type="sldImg"/>
          </p:nvPr>
        </p:nvSpPr>
        <p:spPr>
          <a:xfrm>
            <a:off x="685800" y="768350"/>
            <a:ext cx="5486400" cy="3086100"/>
          </a:xfrm>
        </p:spPr>
      </p:sp>
      <p:sp>
        <p:nvSpPr>
          <p:cNvPr id="3" name="Notes Placeholder 2">
            <a:extLst>
              <a:ext uri="{FF2B5EF4-FFF2-40B4-BE49-F238E27FC236}">
                <a16:creationId xmlns:a16="http://schemas.microsoft.com/office/drawing/2014/main" id="{CCBD4226-950D-EEE0-3443-69D074DFAEFD}"/>
              </a:ext>
            </a:extLst>
          </p:cNvPr>
          <p:cNvSpPr>
            <a:spLocks noGrp="1"/>
          </p:cNvSpPr>
          <p:nvPr>
            <p:ph type="body" idx="1"/>
          </p:nvPr>
        </p:nvSpPr>
        <p:spPr/>
        <p:txBody>
          <a:bodyPr wrap="square"/>
          <a:lstStyle/>
          <a:p>
            <a:pPr marL="0" lvl="0" indent="0">
              <a:buFont typeface="Arial" panose="020B0604020202020204" pitchFamily="34" charset="0"/>
              <a:buNone/>
            </a:pPr>
            <a:r>
              <a:rPr lang="en-US" sz="1400" b="1" dirty="0">
                <a:solidFill>
                  <a:schemeClr val="bg1"/>
                </a:solidFill>
                <a:latin typeface="Arial" panose="020B0604020202020204" pitchFamily="34" charset="0"/>
                <a:cs typeface="Arial" panose="020B0604020202020204" pitchFamily="34" charset="0"/>
              </a:rPr>
              <a:t>These are extremely important words!! Please read them carefully and take them to heart.</a:t>
            </a:r>
          </a:p>
        </p:txBody>
      </p:sp>
      <p:sp>
        <p:nvSpPr>
          <p:cNvPr id="4" name="Header Placeholder 3">
            <a:extLst>
              <a:ext uri="{FF2B5EF4-FFF2-40B4-BE49-F238E27FC236}">
                <a16:creationId xmlns:a16="http://schemas.microsoft.com/office/drawing/2014/main" id="{B8898BF4-0089-30F3-8DAA-37B17901B1E9}"/>
              </a:ext>
            </a:extLst>
          </p:cNvPr>
          <p:cNvSpPr>
            <a:spLocks noGrp="1"/>
          </p:cNvSpPr>
          <p:nvPr>
            <p:ph type="hdr" sz="quarter"/>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Arial"/>
                <a:ea typeface="+mn-ea"/>
                <a:cs typeface="+mn-cs"/>
              </a:rPr>
              <a:t>Are You Ready?</a:t>
            </a:r>
          </a:p>
        </p:txBody>
      </p:sp>
      <p:sp>
        <p:nvSpPr>
          <p:cNvPr id="5" name="Slide Number Placeholder 4">
            <a:extLst>
              <a:ext uri="{FF2B5EF4-FFF2-40B4-BE49-F238E27FC236}">
                <a16:creationId xmlns:a16="http://schemas.microsoft.com/office/drawing/2014/main" id="{B3A3D608-EDF8-D140-82C8-460E8D56A8B9}"/>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525C6C5-1A6A-415B-BE52-D4DA99C16ECB}" type="slidenum">
              <a:rPr kumimoji="0" lang="en-US" sz="1200" b="0" i="0" u="none" strike="noStrike" kern="1200" cap="none" spc="0" normalizeH="0" baseline="0" noProof="0" smtClean="0">
                <a:ln>
                  <a:noFill/>
                </a:ln>
                <a:solidFill>
                  <a:prstClr val="black"/>
                </a:solidFill>
                <a:effectLst/>
                <a:uLnTx/>
                <a:uFillTx/>
                <a:latin typeface="Arial"/>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1200" b="0" i="0" u="none" strike="noStrike" kern="1200" cap="none" spc="0" normalizeH="0" baseline="0" noProof="0" dirty="0">
              <a:ln>
                <a:noFill/>
              </a:ln>
              <a:solidFill>
                <a:prstClr val="black"/>
              </a:solidFill>
              <a:effectLst/>
              <a:uLnTx/>
              <a:uFillTx/>
              <a:latin typeface="Arial"/>
              <a:ea typeface="+mn-ea"/>
              <a:cs typeface="+mn-cs"/>
            </a:endParaRPr>
          </a:p>
        </p:txBody>
      </p:sp>
      <p:sp>
        <p:nvSpPr>
          <p:cNvPr id="6" name="Date Placeholder 5">
            <a:extLst>
              <a:ext uri="{FF2B5EF4-FFF2-40B4-BE49-F238E27FC236}">
                <a16:creationId xmlns:a16="http://schemas.microsoft.com/office/drawing/2014/main" id="{37505C4E-E757-9637-AE21-CF5231462956}"/>
              </a:ext>
            </a:extLst>
          </p:cNvPr>
          <p:cNvSpPr>
            <a:spLocks noGrp="1"/>
          </p:cNvSpPr>
          <p:nvPr>
            <p:ph type="dt" idx="1"/>
          </p:nvPr>
        </p:nvSpPr>
        <p:spPr/>
        <p:txBody>
          <a:bodyPr/>
          <a:lstStyle/>
          <a:p>
            <a:fld id="{60A12FE7-BEAE-4859-9601-D70802C5B29A}" type="datetime1">
              <a:rPr lang="en-US" smtClean="0"/>
              <a:t>10/11/2026</a:t>
            </a:fld>
            <a:endParaRPr lang="en-US" dirty="0"/>
          </a:p>
        </p:txBody>
      </p:sp>
    </p:spTree>
    <p:extLst>
      <p:ext uri="{BB962C8B-B14F-4D97-AF65-F5344CB8AC3E}">
        <p14:creationId xmlns:p14="http://schemas.microsoft.com/office/powerpoint/2010/main" val="147460606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790722-DCDF-55B2-6538-C9F630A19C3B}"/>
            </a:ext>
          </a:extLst>
        </p:cNvPr>
        <p:cNvGrpSpPr/>
        <p:nvPr/>
      </p:nvGrpSpPr>
      <p:grpSpPr>
        <a:xfrm>
          <a:off x="0" y="0"/>
          <a:ext cx="0" cy="0"/>
          <a:chOff x="0" y="0"/>
          <a:chExt cx="0" cy="0"/>
        </a:xfrm>
      </p:grpSpPr>
      <p:sp>
        <p:nvSpPr>
          <p:cNvPr id="3" name="Notes Placeholder 2">
            <a:extLst>
              <a:ext uri="{FF2B5EF4-FFF2-40B4-BE49-F238E27FC236}">
                <a16:creationId xmlns:a16="http://schemas.microsoft.com/office/drawing/2014/main" id="{6E9272C1-DF58-9FCD-53D3-7B5078FDCC9B}"/>
              </a:ext>
            </a:extLst>
          </p:cNvPr>
          <p:cNvSpPr>
            <a:spLocks noGrp="1"/>
          </p:cNvSpPr>
          <p:nvPr>
            <p:ph type="body" idx="1"/>
          </p:nvPr>
        </p:nvSpPr>
        <p:spPr>
          <a:xfrm>
            <a:off x="820270" y="458787"/>
            <a:ext cx="5351929" cy="8226426"/>
          </a:xfrm>
        </p:spPr>
        <p:txBody>
          <a:bodyPr/>
          <a:lstStyle/>
          <a:p>
            <a:pPr marL="0" marR="0">
              <a:lnSpc>
                <a:spcPct val="115000"/>
              </a:lnSpc>
              <a:spcAft>
                <a:spcPts val="800"/>
              </a:spcAft>
              <a:buNone/>
            </a:pPr>
            <a:r>
              <a:rPr lang="en-US" sz="1100" kern="1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1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solidFill>
                <a:schemeClr val="bg1"/>
              </a:solidFill>
            </a:endParaRPr>
          </a:p>
          <a:p>
            <a:pPr marL="0" marR="0" algn="ctr">
              <a:lnSpc>
                <a:spcPct val="115000"/>
              </a:lnSpc>
              <a:spcAft>
                <a:spcPts val="800"/>
              </a:spcAft>
              <a:buNone/>
            </a:pPr>
            <a:endParaRPr lang="en-US" sz="12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Header Placeholder 3">
            <a:extLst>
              <a:ext uri="{FF2B5EF4-FFF2-40B4-BE49-F238E27FC236}">
                <a16:creationId xmlns:a16="http://schemas.microsoft.com/office/drawing/2014/main" id="{9B4D4FE8-55E8-E955-62AB-237B0FA7DAB4}"/>
              </a:ext>
            </a:extLst>
          </p:cNvPr>
          <p:cNvSpPr>
            <a:spLocks noGrp="1"/>
          </p:cNvSpPr>
          <p:nvPr>
            <p:ph type="hdr" sz="quarter"/>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Arial"/>
                <a:ea typeface="+mn-ea"/>
                <a:cs typeface="+mn-cs"/>
              </a:rPr>
              <a:t>Are You Ready?</a:t>
            </a:r>
          </a:p>
        </p:txBody>
      </p:sp>
      <p:sp>
        <p:nvSpPr>
          <p:cNvPr id="5" name="Slide Number Placeholder 4">
            <a:extLst>
              <a:ext uri="{FF2B5EF4-FFF2-40B4-BE49-F238E27FC236}">
                <a16:creationId xmlns:a16="http://schemas.microsoft.com/office/drawing/2014/main" id="{AC49EE19-A7EB-6237-8F28-7C4C1906121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525C6C5-1A6A-415B-BE52-D4DA99C16ECB}" type="slidenum">
              <a:rPr kumimoji="0" lang="en-US" sz="1200" b="0" i="0" u="none" strike="noStrike" kern="1200" cap="none" spc="0" normalizeH="0" baseline="0" noProof="0" smtClean="0">
                <a:ln>
                  <a:noFill/>
                </a:ln>
                <a:solidFill>
                  <a:prstClr val="black"/>
                </a:solidFill>
                <a:effectLst/>
                <a:uLnTx/>
                <a:uFillTx/>
                <a:latin typeface="Arial"/>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dirty="0">
              <a:ln>
                <a:noFill/>
              </a:ln>
              <a:solidFill>
                <a:prstClr val="black"/>
              </a:solidFill>
              <a:effectLst/>
              <a:uLnTx/>
              <a:uFillTx/>
              <a:latin typeface="Arial"/>
              <a:ea typeface="+mn-ea"/>
              <a:cs typeface="+mn-cs"/>
            </a:endParaRPr>
          </a:p>
        </p:txBody>
      </p:sp>
      <p:sp>
        <p:nvSpPr>
          <p:cNvPr id="2" name="Date Placeholder 1">
            <a:extLst>
              <a:ext uri="{FF2B5EF4-FFF2-40B4-BE49-F238E27FC236}">
                <a16:creationId xmlns:a16="http://schemas.microsoft.com/office/drawing/2014/main" id="{AB40F6B1-F8BA-54C7-0189-CEA7FD48523A}"/>
              </a:ext>
            </a:extLst>
          </p:cNvPr>
          <p:cNvSpPr>
            <a:spLocks noGrp="1"/>
          </p:cNvSpPr>
          <p:nvPr>
            <p:ph type="dt" idx="1"/>
          </p:nvPr>
        </p:nvSpPr>
        <p:spPr/>
        <p:txBody>
          <a:bodyPr/>
          <a:lstStyle/>
          <a:p>
            <a:fld id="{70DD457E-5343-47CE-8472-E9435133DA5E}" type="datetime1">
              <a:rPr lang="en-US" smtClean="0"/>
              <a:t>10/11/2026</a:t>
            </a:fld>
            <a:endParaRPr lang="en-US" dirty="0"/>
          </a:p>
        </p:txBody>
      </p:sp>
    </p:spTree>
    <p:extLst>
      <p:ext uri="{BB962C8B-B14F-4D97-AF65-F5344CB8AC3E}">
        <p14:creationId xmlns:p14="http://schemas.microsoft.com/office/powerpoint/2010/main" val="388956167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573F59-527D-58E1-3B75-EC34C7CAB88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BBC3502-7A0A-D3CF-CDEC-23131B2626F6}"/>
              </a:ext>
            </a:extLst>
          </p:cNvPr>
          <p:cNvSpPr>
            <a:spLocks noGrp="1" noRot="1" noChangeAspect="1"/>
          </p:cNvSpPr>
          <p:nvPr>
            <p:ph type="sldImg"/>
          </p:nvPr>
        </p:nvSpPr>
        <p:spPr>
          <a:xfrm>
            <a:off x="685800" y="768350"/>
            <a:ext cx="5486400" cy="3086100"/>
          </a:xfrm>
        </p:spPr>
      </p:sp>
      <p:sp>
        <p:nvSpPr>
          <p:cNvPr id="3" name="Notes Placeholder 2">
            <a:extLst>
              <a:ext uri="{FF2B5EF4-FFF2-40B4-BE49-F238E27FC236}">
                <a16:creationId xmlns:a16="http://schemas.microsoft.com/office/drawing/2014/main" id="{0E9F468F-866D-806D-88F0-2A915F0351AB}"/>
              </a:ext>
            </a:extLst>
          </p:cNvPr>
          <p:cNvSpPr>
            <a:spLocks noGrp="1"/>
          </p:cNvSpPr>
          <p:nvPr>
            <p:ph type="body" idx="1"/>
          </p:nvPr>
        </p:nvSpPr>
        <p:spPr/>
        <p:txBody>
          <a:bodyPr/>
          <a:lstStyle/>
          <a:p>
            <a:endParaRPr lang="en-US" dirty="0">
              <a:solidFill>
                <a:schemeClr val="bg1"/>
              </a:solidFill>
            </a:endParaRPr>
          </a:p>
        </p:txBody>
      </p:sp>
      <p:sp>
        <p:nvSpPr>
          <p:cNvPr id="4" name="Header Placeholder 3">
            <a:extLst>
              <a:ext uri="{FF2B5EF4-FFF2-40B4-BE49-F238E27FC236}">
                <a16:creationId xmlns:a16="http://schemas.microsoft.com/office/drawing/2014/main" id="{170C50F1-43B7-F88F-7BED-68A3C9009286}"/>
              </a:ext>
            </a:extLst>
          </p:cNvPr>
          <p:cNvSpPr>
            <a:spLocks noGrp="1"/>
          </p:cNvSpPr>
          <p:nvPr>
            <p:ph type="hdr" sz="quarter"/>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Arial"/>
                <a:ea typeface="+mn-ea"/>
                <a:cs typeface="+mn-cs"/>
              </a:rPr>
              <a:t>Are You Ready?</a:t>
            </a:r>
          </a:p>
        </p:txBody>
      </p:sp>
      <p:sp>
        <p:nvSpPr>
          <p:cNvPr id="5" name="Slide Number Placeholder 4">
            <a:extLst>
              <a:ext uri="{FF2B5EF4-FFF2-40B4-BE49-F238E27FC236}">
                <a16:creationId xmlns:a16="http://schemas.microsoft.com/office/drawing/2014/main" id="{D36D02E9-9F66-5AA0-8E7E-A381E3A4062B}"/>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525C6C5-1A6A-415B-BE52-D4DA99C16ECB}" type="slidenum">
              <a:rPr kumimoji="0" lang="en-US" sz="1200" b="0" i="0" u="none" strike="noStrike" kern="1200" cap="none" spc="0" normalizeH="0" baseline="0" noProof="0" smtClean="0">
                <a:ln>
                  <a:noFill/>
                </a:ln>
                <a:solidFill>
                  <a:prstClr val="black"/>
                </a:solidFill>
                <a:effectLst/>
                <a:uLnTx/>
                <a:uFillTx/>
                <a:latin typeface="Arial"/>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sz="1200" b="0" i="0" u="none" strike="noStrike" kern="1200" cap="none" spc="0" normalizeH="0" baseline="0" noProof="0" dirty="0">
              <a:ln>
                <a:noFill/>
              </a:ln>
              <a:solidFill>
                <a:prstClr val="black"/>
              </a:solidFill>
              <a:effectLst/>
              <a:uLnTx/>
              <a:uFillTx/>
              <a:latin typeface="Arial"/>
              <a:ea typeface="+mn-ea"/>
              <a:cs typeface="+mn-cs"/>
            </a:endParaRPr>
          </a:p>
        </p:txBody>
      </p:sp>
      <p:sp>
        <p:nvSpPr>
          <p:cNvPr id="6" name="Date Placeholder 5">
            <a:extLst>
              <a:ext uri="{FF2B5EF4-FFF2-40B4-BE49-F238E27FC236}">
                <a16:creationId xmlns:a16="http://schemas.microsoft.com/office/drawing/2014/main" id="{9F1A1FD9-A21F-213C-B65E-C8AD1DE4BDAB}"/>
              </a:ext>
            </a:extLst>
          </p:cNvPr>
          <p:cNvSpPr>
            <a:spLocks noGrp="1"/>
          </p:cNvSpPr>
          <p:nvPr>
            <p:ph type="dt" idx="1"/>
          </p:nvPr>
        </p:nvSpPr>
        <p:spPr/>
        <p:txBody>
          <a:bodyPr/>
          <a:lstStyle/>
          <a:p>
            <a:fld id="{39F2936E-9052-481F-8BFB-B0F905AA15F0}" type="datetime1">
              <a:rPr lang="en-US" smtClean="0"/>
              <a:t>10/11/2026</a:t>
            </a:fld>
            <a:endParaRPr lang="en-US" dirty="0"/>
          </a:p>
        </p:txBody>
      </p:sp>
    </p:spTree>
    <p:extLst>
      <p:ext uri="{BB962C8B-B14F-4D97-AF65-F5344CB8AC3E}">
        <p14:creationId xmlns:p14="http://schemas.microsoft.com/office/powerpoint/2010/main" val="402949099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78F344-0073-7F4E-426D-02E132C206B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39E567C-6F84-4AA3-8B94-34C82EC50914}"/>
              </a:ext>
            </a:extLst>
          </p:cNvPr>
          <p:cNvSpPr>
            <a:spLocks noGrp="1" noRot="1" noChangeAspect="1"/>
          </p:cNvSpPr>
          <p:nvPr>
            <p:ph type="sldImg"/>
          </p:nvPr>
        </p:nvSpPr>
        <p:spPr>
          <a:xfrm>
            <a:off x="685800" y="768350"/>
            <a:ext cx="5486400" cy="3086100"/>
          </a:xfrm>
        </p:spPr>
      </p:sp>
      <p:sp>
        <p:nvSpPr>
          <p:cNvPr id="3" name="Notes Placeholder 2">
            <a:extLst>
              <a:ext uri="{FF2B5EF4-FFF2-40B4-BE49-F238E27FC236}">
                <a16:creationId xmlns:a16="http://schemas.microsoft.com/office/drawing/2014/main" id="{59CC1D7E-53E2-6A6C-9651-F7F8F31F6345}"/>
              </a:ext>
            </a:extLst>
          </p:cNvPr>
          <p:cNvSpPr>
            <a:spLocks noGrp="1"/>
          </p:cNvSpPr>
          <p:nvPr>
            <p:ph type="body" idx="1"/>
          </p:nvPr>
        </p:nvSpPr>
        <p:spPr/>
        <p:txBody>
          <a:bodyPr/>
          <a:lstStyle/>
          <a:p>
            <a:endParaRPr lang="en-US" dirty="0">
              <a:solidFill>
                <a:schemeClr val="bg1"/>
              </a:solidFill>
            </a:endParaRPr>
          </a:p>
        </p:txBody>
      </p:sp>
      <p:sp>
        <p:nvSpPr>
          <p:cNvPr id="4" name="Header Placeholder 3">
            <a:extLst>
              <a:ext uri="{FF2B5EF4-FFF2-40B4-BE49-F238E27FC236}">
                <a16:creationId xmlns:a16="http://schemas.microsoft.com/office/drawing/2014/main" id="{064C4A21-A9AE-F7BE-AF09-4D2D1AF8AA86}"/>
              </a:ext>
            </a:extLst>
          </p:cNvPr>
          <p:cNvSpPr>
            <a:spLocks noGrp="1"/>
          </p:cNvSpPr>
          <p:nvPr>
            <p:ph type="hdr" sz="quarter"/>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Arial"/>
                <a:ea typeface="+mn-ea"/>
                <a:cs typeface="+mn-cs"/>
              </a:rPr>
              <a:t>Are You Ready?</a:t>
            </a:r>
          </a:p>
        </p:txBody>
      </p:sp>
      <p:sp>
        <p:nvSpPr>
          <p:cNvPr id="5" name="Slide Number Placeholder 4">
            <a:extLst>
              <a:ext uri="{FF2B5EF4-FFF2-40B4-BE49-F238E27FC236}">
                <a16:creationId xmlns:a16="http://schemas.microsoft.com/office/drawing/2014/main" id="{03191F82-D5E8-E743-86F8-9FE80FE6300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525C6C5-1A6A-415B-BE52-D4DA99C16ECB}" type="slidenum">
              <a:rPr kumimoji="0" lang="en-US" sz="1200" b="0" i="0" u="none" strike="noStrike" kern="1200" cap="none" spc="0" normalizeH="0" baseline="0" noProof="0" smtClean="0">
                <a:ln>
                  <a:noFill/>
                </a:ln>
                <a:solidFill>
                  <a:prstClr val="black"/>
                </a:solidFill>
                <a:effectLst/>
                <a:uLnTx/>
                <a:uFillTx/>
                <a:latin typeface="Arial"/>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sz="1200" b="0" i="0" u="none" strike="noStrike" kern="1200" cap="none" spc="0" normalizeH="0" baseline="0" noProof="0" dirty="0">
              <a:ln>
                <a:noFill/>
              </a:ln>
              <a:solidFill>
                <a:prstClr val="black"/>
              </a:solidFill>
              <a:effectLst/>
              <a:uLnTx/>
              <a:uFillTx/>
              <a:latin typeface="Arial"/>
              <a:ea typeface="+mn-ea"/>
              <a:cs typeface="+mn-cs"/>
            </a:endParaRPr>
          </a:p>
        </p:txBody>
      </p:sp>
      <p:sp>
        <p:nvSpPr>
          <p:cNvPr id="6" name="Date Placeholder 5">
            <a:extLst>
              <a:ext uri="{FF2B5EF4-FFF2-40B4-BE49-F238E27FC236}">
                <a16:creationId xmlns:a16="http://schemas.microsoft.com/office/drawing/2014/main" id="{20B57DDB-678E-7D79-A04F-FBB47DFA235E}"/>
              </a:ext>
            </a:extLst>
          </p:cNvPr>
          <p:cNvSpPr>
            <a:spLocks noGrp="1"/>
          </p:cNvSpPr>
          <p:nvPr>
            <p:ph type="dt" idx="1"/>
          </p:nvPr>
        </p:nvSpPr>
        <p:spPr/>
        <p:txBody>
          <a:bodyPr/>
          <a:lstStyle/>
          <a:p>
            <a:fld id="{8C09B301-20C2-4FBD-92F0-4E80FC825FBB}" type="datetime1">
              <a:rPr lang="en-US" smtClean="0"/>
              <a:t>10/11/2026</a:t>
            </a:fld>
            <a:endParaRPr lang="en-US" dirty="0"/>
          </a:p>
        </p:txBody>
      </p:sp>
    </p:spTree>
    <p:extLst>
      <p:ext uri="{BB962C8B-B14F-4D97-AF65-F5344CB8AC3E}">
        <p14:creationId xmlns:p14="http://schemas.microsoft.com/office/powerpoint/2010/main" val="232374667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1" dirty="0"/>
          </a:p>
        </p:txBody>
      </p:sp>
      <p:sp>
        <p:nvSpPr>
          <p:cNvPr id="4" name="Slide Number Placeholder 3"/>
          <p:cNvSpPr>
            <a:spLocks noGrp="1"/>
          </p:cNvSpPr>
          <p:nvPr>
            <p:ph type="sldNum" sz="quarter" idx="5"/>
          </p:nvPr>
        </p:nvSpPr>
        <p:spPr/>
        <p:txBody>
          <a:bodyPr/>
          <a:lstStyle/>
          <a:p>
            <a:fld id="{5B6F6691-5DF9-4DA3-8A8D-1AAF80552288}" type="slidenum">
              <a:rPr lang="en-US" smtClean="0"/>
              <a:t>15</a:t>
            </a:fld>
            <a:endParaRPr lang="en-US" dirty="0"/>
          </a:p>
        </p:txBody>
      </p:sp>
      <p:sp>
        <p:nvSpPr>
          <p:cNvPr id="5" name="Date Placeholder 4">
            <a:extLst>
              <a:ext uri="{FF2B5EF4-FFF2-40B4-BE49-F238E27FC236}">
                <a16:creationId xmlns:a16="http://schemas.microsoft.com/office/drawing/2014/main" id="{BC8CE017-3DA0-6D4D-00AB-DC5370EACB12}"/>
              </a:ext>
            </a:extLst>
          </p:cNvPr>
          <p:cNvSpPr>
            <a:spLocks noGrp="1"/>
          </p:cNvSpPr>
          <p:nvPr>
            <p:ph type="dt" idx="1"/>
          </p:nvPr>
        </p:nvSpPr>
        <p:spPr/>
        <p:txBody>
          <a:bodyPr/>
          <a:lstStyle/>
          <a:p>
            <a:fld id="{EA1A9F6F-9812-48A8-B1BB-F0ABDEC44C49}" type="datetime1">
              <a:rPr lang="en-US" smtClean="0"/>
              <a:t>10/11/2026</a:t>
            </a:fld>
            <a:endParaRPr lang="en-US" dirty="0"/>
          </a:p>
        </p:txBody>
      </p:sp>
      <p:sp>
        <p:nvSpPr>
          <p:cNvPr id="7" name="Header Placeholder 6">
            <a:extLst>
              <a:ext uri="{FF2B5EF4-FFF2-40B4-BE49-F238E27FC236}">
                <a16:creationId xmlns:a16="http://schemas.microsoft.com/office/drawing/2014/main" id="{A23684DB-6189-3229-F9BF-44A6A0C99764}"/>
              </a:ext>
            </a:extLst>
          </p:cNvPr>
          <p:cNvSpPr>
            <a:spLocks noGrp="1"/>
          </p:cNvSpPr>
          <p:nvPr>
            <p:ph type="hdr" sz="quarter"/>
          </p:nvPr>
        </p:nvSpPr>
        <p:spPr/>
        <p:txBody>
          <a:bodyPr/>
          <a:lstStyle/>
          <a:p>
            <a:r>
              <a:rPr lang="en-US"/>
              <a:t>Are You Ready</a:t>
            </a:r>
            <a:endParaRPr lang="en-US" dirty="0"/>
          </a:p>
        </p:txBody>
      </p:sp>
    </p:spTree>
    <p:extLst>
      <p:ext uri="{BB962C8B-B14F-4D97-AF65-F5344CB8AC3E}">
        <p14:creationId xmlns:p14="http://schemas.microsoft.com/office/powerpoint/2010/main" val="210511187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B6F6691-5DF9-4DA3-8A8D-1AAF80552288}" type="slidenum">
              <a:rPr lang="en-US" smtClean="0"/>
              <a:t>16</a:t>
            </a:fld>
            <a:endParaRPr lang="en-US" dirty="0"/>
          </a:p>
        </p:txBody>
      </p:sp>
      <p:sp>
        <p:nvSpPr>
          <p:cNvPr id="5" name="Date Placeholder 4">
            <a:extLst>
              <a:ext uri="{FF2B5EF4-FFF2-40B4-BE49-F238E27FC236}">
                <a16:creationId xmlns:a16="http://schemas.microsoft.com/office/drawing/2014/main" id="{40D402D2-0AD2-A46A-3646-A17EFC70C962}"/>
              </a:ext>
            </a:extLst>
          </p:cNvPr>
          <p:cNvSpPr>
            <a:spLocks noGrp="1"/>
          </p:cNvSpPr>
          <p:nvPr>
            <p:ph type="dt" idx="1"/>
          </p:nvPr>
        </p:nvSpPr>
        <p:spPr/>
        <p:txBody>
          <a:bodyPr/>
          <a:lstStyle/>
          <a:p>
            <a:fld id="{584CADAA-1CA8-47FC-94B8-F08A80ABBD99}" type="datetime1">
              <a:rPr lang="en-US" smtClean="0"/>
              <a:t>10/11/2026</a:t>
            </a:fld>
            <a:endParaRPr lang="en-US" dirty="0"/>
          </a:p>
        </p:txBody>
      </p:sp>
      <p:sp>
        <p:nvSpPr>
          <p:cNvPr id="7" name="Header Placeholder 6">
            <a:extLst>
              <a:ext uri="{FF2B5EF4-FFF2-40B4-BE49-F238E27FC236}">
                <a16:creationId xmlns:a16="http://schemas.microsoft.com/office/drawing/2014/main" id="{60A3F572-A3A0-D6F7-B211-DFEAA606FA53}"/>
              </a:ext>
            </a:extLst>
          </p:cNvPr>
          <p:cNvSpPr>
            <a:spLocks noGrp="1"/>
          </p:cNvSpPr>
          <p:nvPr>
            <p:ph type="hdr" sz="quarter"/>
          </p:nvPr>
        </p:nvSpPr>
        <p:spPr/>
        <p:txBody>
          <a:bodyPr/>
          <a:lstStyle/>
          <a:p>
            <a:r>
              <a:rPr lang="en-US"/>
              <a:t>Are You Ready</a:t>
            </a:r>
            <a:endParaRPr lang="en-US" dirty="0"/>
          </a:p>
        </p:txBody>
      </p:sp>
    </p:spTree>
    <p:extLst>
      <p:ext uri="{BB962C8B-B14F-4D97-AF65-F5344CB8AC3E}">
        <p14:creationId xmlns:p14="http://schemas.microsoft.com/office/powerpoint/2010/main" val="118416260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E22718-F801-3F8C-D72B-DC9383CEDC2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035A785-37A3-FB03-8A27-D730CA3756DC}"/>
              </a:ext>
            </a:extLst>
          </p:cNvPr>
          <p:cNvSpPr>
            <a:spLocks noGrp="1" noRot="1" noChangeAspect="1"/>
          </p:cNvSpPr>
          <p:nvPr>
            <p:ph type="sldImg"/>
          </p:nvPr>
        </p:nvSpPr>
        <p:spPr>
          <a:xfrm>
            <a:off x="685800" y="768350"/>
            <a:ext cx="5486400" cy="3086100"/>
          </a:xfrm>
        </p:spPr>
      </p:sp>
      <p:sp>
        <p:nvSpPr>
          <p:cNvPr id="3" name="Notes Placeholder 2">
            <a:extLst>
              <a:ext uri="{FF2B5EF4-FFF2-40B4-BE49-F238E27FC236}">
                <a16:creationId xmlns:a16="http://schemas.microsoft.com/office/drawing/2014/main" id="{70A3A474-6E77-F4E2-9BC1-B98DF22BF356}"/>
              </a:ext>
            </a:extLst>
          </p:cNvPr>
          <p:cNvSpPr>
            <a:spLocks noGrp="1"/>
          </p:cNvSpPr>
          <p:nvPr>
            <p:ph type="body" idx="1"/>
          </p:nvPr>
        </p:nvSpPr>
        <p:spPr/>
        <p:txBody>
          <a:bodyPr/>
          <a:lstStyle/>
          <a:p>
            <a:pPr marL="0" marR="0">
              <a:lnSpc>
                <a:spcPct val="115000"/>
              </a:lnSpc>
              <a:spcAft>
                <a:spcPts val="800"/>
              </a:spcAft>
              <a:buNone/>
            </a:pPr>
            <a:r>
              <a:rPr lang="en-US" sz="1200" kern="1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2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solidFill>
                <a:schemeClr val="bg1"/>
              </a:solidFill>
            </a:endParaRPr>
          </a:p>
        </p:txBody>
      </p:sp>
      <p:sp>
        <p:nvSpPr>
          <p:cNvPr id="4" name="Header Placeholder 3">
            <a:extLst>
              <a:ext uri="{FF2B5EF4-FFF2-40B4-BE49-F238E27FC236}">
                <a16:creationId xmlns:a16="http://schemas.microsoft.com/office/drawing/2014/main" id="{0F7B6717-8750-1AA9-A80C-4959D2AC9256}"/>
              </a:ext>
            </a:extLst>
          </p:cNvPr>
          <p:cNvSpPr>
            <a:spLocks noGrp="1"/>
          </p:cNvSpPr>
          <p:nvPr>
            <p:ph type="hdr" sz="quarter"/>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Arial"/>
                <a:ea typeface="+mn-ea"/>
                <a:cs typeface="+mn-cs"/>
              </a:rPr>
              <a:t>Are You Ready?</a:t>
            </a:r>
          </a:p>
        </p:txBody>
      </p:sp>
      <p:sp>
        <p:nvSpPr>
          <p:cNvPr id="5" name="Slide Number Placeholder 4">
            <a:extLst>
              <a:ext uri="{FF2B5EF4-FFF2-40B4-BE49-F238E27FC236}">
                <a16:creationId xmlns:a16="http://schemas.microsoft.com/office/drawing/2014/main" id="{87317B08-DA3F-0460-0FEE-BEEB261F0C06}"/>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525C6C5-1A6A-415B-BE52-D4DA99C16ECB}" type="slidenum">
              <a:rPr kumimoji="0" lang="en-US" sz="1200" b="0" i="0" u="none" strike="noStrike" kern="1200" cap="none" spc="0" normalizeH="0" baseline="0" noProof="0" smtClean="0">
                <a:ln>
                  <a:noFill/>
                </a:ln>
                <a:solidFill>
                  <a:prstClr val="black"/>
                </a:solidFill>
                <a:effectLst/>
                <a:uLnTx/>
                <a:uFillTx/>
                <a:latin typeface="Arial"/>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US" sz="1200" b="0" i="0" u="none" strike="noStrike" kern="1200" cap="none" spc="0" normalizeH="0" baseline="0" noProof="0" dirty="0">
              <a:ln>
                <a:noFill/>
              </a:ln>
              <a:solidFill>
                <a:prstClr val="black"/>
              </a:solidFill>
              <a:effectLst/>
              <a:uLnTx/>
              <a:uFillTx/>
              <a:latin typeface="Arial"/>
              <a:ea typeface="+mn-ea"/>
              <a:cs typeface="+mn-cs"/>
            </a:endParaRPr>
          </a:p>
        </p:txBody>
      </p:sp>
      <p:sp>
        <p:nvSpPr>
          <p:cNvPr id="6" name="Date Placeholder 5">
            <a:extLst>
              <a:ext uri="{FF2B5EF4-FFF2-40B4-BE49-F238E27FC236}">
                <a16:creationId xmlns:a16="http://schemas.microsoft.com/office/drawing/2014/main" id="{610AB511-89FE-A28D-8180-AA3D71ED79B5}"/>
              </a:ext>
            </a:extLst>
          </p:cNvPr>
          <p:cNvSpPr>
            <a:spLocks noGrp="1"/>
          </p:cNvSpPr>
          <p:nvPr>
            <p:ph type="dt" idx="1"/>
          </p:nvPr>
        </p:nvSpPr>
        <p:spPr/>
        <p:txBody>
          <a:bodyPr/>
          <a:lstStyle/>
          <a:p>
            <a:fld id="{45350469-A3BE-40F9-962C-DAC241309AA8}" type="datetime1">
              <a:rPr lang="en-US" smtClean="0"/>
              <a:t>10/11/2026</a:t>
            </a:fld>
            <a:endParaRPr lang="en-US" dirty="0"/>
          </a:p>
        </p:txBody>
      </p:sp>
    </p:spTree>
    <p:extLst>
      <p:ext uri="{BB962C8B-B14F-4D97-AF65-F5344CB8AC3E}">
        <p14:creationId xmlns:p14="http://schemas.microsoft.com/office/powerpoint/2010/main" val="189906614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776653-92C6-0D03-6476-25464A9C5E1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465F135-D739-3814-53B0-686914D33C95}"/>
              </a:ext>
            </a:extLst>
          </p:cNvPr>
          <p:cNvSpPr>
            <a:spLocks noGrp="1" noRot="1" noChangeAspect="1"/>
          </p:cNvSpPr>
          <p:nvPr>
            <p:ph type="sldImg"/>
          </p:nvPr>
        </p:nvSpPr>
        <p:spPr>
          <a:xfrm>
            <a:off x="685800" y="768350"/>
            <a:ext cx="5486400" cy="3086100"/>
          </a:xfrm>
        </p:spPr>
      </p:sp>
      <p:sp>
        <p:nvSpPr>
          <p:cNvPr id="3" name="Notes Placeholder 2">
            <a:extLst>
              <a:ext uri="{FF2B5EF4-FFF2-40B4-BE49-F238E27FC236}">
                <a16:creationId xmlns:a16="http://schemas.microsoft.com/office/drawing/2014/main" id="{C764FB30-F5F1-C230-D247-1F9D99AE1A68}"/>
              </a:ext>
            </a:extLst>
          </p:cNvPr>
          <p:cNvSpPr>
            <a:spLocks noGrp="1"/>
          </p:cNvSpPr>
          <p:nvPr>
            <p:ph type="body" idx="1"/>
          </p:nvPr>
        </p:nvSpPr>
        <p:spPr/>
        <p:txBody>
          <a:bodyPr/>
          <a:lstStyle/>
          <a:p>
            <a:endParaRPr lang="en-US" dirty="0">
              <a:solidFill>
                <a:schemeClr val="bg1"/>
              </a:solidFill>
            </a:endParaRPr>
          </a:p>
        </p:txBody>
      </p:sp>
      <p:sp>
        <p:nvSpPr>
          <p:cNvPr id="4" name="Header Placeholder 3">
            <a:extLst>
              <a:ext uri="{FF2B5EF4-FFF2-40B4-BE49-F238E27FC236}">
                <a16:creationId xmlns:a16="http://schemas.microsoft.com/office/drawing/2014/main" id="{C4E3033F-0112-672A-5A8F-863C6ED46F8B}"/>
              </a:ext>
            </a:extLst>
          </p:cNvPr>
          <p:cNvSpPr>
            <a:spLocks noGrp="1"/>
          </p:cNvSpPr>
          <p:nvPr>
            <p:ph type="hdr" sz="quarter"/>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Arial"/>
                <a:ea typeface="+mn-ea"/>
                <a:cs typeface="+mn-cs"/>
              </a:rPr>
              <a:t>Are You Ready?</a:t>
            </a:r>
          </a:p>
        </p:txBody>
      </p:sp>
      <p:sp>
        <p:nvSpPr>
          <p:cNvPr id="5" name="Slide Number Placeholder 4">
            <a:extLst>
              <a:ext uri="{FF2B5EF4-FFF2-40B4-BE49-F238E27FC236}">
                <a16:creationId xmlns:a16="http://schemas.microsoft.com/office/drawing/2014/main" id="{A8555E11-16E3-9B32-E286-9C4FBECFCB0A}"/>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525C6C5-1A6A-415B-BE52-D4DA99C16ECB}" type="slidenum">
              <a:rPr kumimoji="0" lang="en-US" sz="1200" b="0" i="0" u="none" strike="noStrike" kern="1200" cap="none" spc="0" normalizeH="0" baseline="0" noProof="0" smtClean="0">
                <a:ln>
                  <a:noFill/>
                </a:ln>
                <a:solidFill>
                  <a:prstClr val="black"/>
                </a:solidFill>
                <a:effectLst/>
                <a:uLnTx/>
                <a:uFillTx/>
                <a:latin typeface="Arial"/>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dirty="0">
              <a:ln>
                <a:noFill/>
              </a:ln>
              <a:solidFill>
                <a:prstClr val="black"/>
              </a:solidFill>
              <a:effectLst/>
              <a:uLnTx/>
              <a:uFillTx/>
              <a:latin typeface="Arial"/>
              <a:ea typeface="+mn-ea"/>
              <a:cs typeface="+mn-cs"/>
            </a:endParaRPr>
          </a:p>
        </p:txBody>
      </p:sp>
      <p:sp>
        <p:nvSpPr>
          <p:cNvPr id="6" name="Date Placeholder 5">
            <a:extLst>
              <a:ext uri="{FF2B5EF4-FFF2-40B4-BE49-F238E27FC236}">
                <a16:creationId xmlns:a16="http://schemas.microsoft.com/office/drawing/2014/main" id="{E82D12B0-FD3F-CD05-1061-17272BE4BFFB}"/>
              </a:ext>
            </a:extLst>
          </p:cNvPr>
          <p:cNvSpPr>
            <a:spLocks noGrp="1"/>
          </p:cNvSpPr>
          <p:nvPr>
            <p:ph type="dt" idx="1"/>
          </p:nvPr>
        </p:nvSpPr>
        <p:spPr/>
        <p:txBody>
          <a:bodyPr/>
          <a:lstStyle/>
          <a:p>
            <a:fld id="{F0293968-28CF-433F-AAD0-7B0A3FF808A3}" type="datetime1">
              <a:rPr lang="en-US" smtClean="0"/>
              <a:t>10/11/2026</a:t>
            </a:fld>
            <a:endParaRPr lang="en-US" dirty="0"/>
          </a:p>
        </p:txBody>
      </p:sp>
    </p:spTree>
    <p:extLst>
      <p:ext uri="{BB962C8B-B14F-4D97-AF65-F5344CB8AC3E}">
        <p14:creationId xmlns:p14="http://schemas.microsoft.com/office/powerpoint/2010/main" val="384327923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51EF7B-2C5C-3D97-5A13-97316D943CB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D7D4A73-9940-9666-890E-75E14FD98712}"/>
              </a:ext>
            </a:extLst>
          </p:cNvPr>
          <p:cNvSpPr>
            <a:spLocks noGrp="1" noRot="1" noChangeAspect="1"/>
          </p:cNvSpPr>
          <p:nvPr>
            <p:ph type="sldImg"/>
          </p:nvPr>
        </p:nvSpPr>
        <p:spPr>
          <a:xfrm>
            <a:off x="685800" y="768350"/>
            <a:ext cx="5486400" cy="3086100"/>
          </a:xfrm>
        </p:spPr>
      </p:sp>
      <p:sp>
        <p:nvSpPr>
          <p:cNvPr id="3" name="Notes Placeholder 2">
            <a:extLst>
              <a:ext uri="{FF2B5EF4-FFF2-40B4-BE49-F238E27FC236}">
                <a16:creationId xmlns:a16="http://schemas.microsoft.com/office/drawing/2014/main" id="{E5B2C150-82D0-C422-E544-64D333EF6B01}"/>
              </a:ext>
            </a:extLst>
          </p:cNvPr>
          <p:cNvSpPr>
            <a:spLocks noGrp="1"/>
          </p:cNvSpPr>
          <p:nvPr>
            <p:ph type="body" idx="1"/>
          </p:nvPr>
        </p:nvSpPr>
        <p:spPr/>
        <p:txBody>
          <a:bodyPr/>
          <a:lstStyle/>
          <a:p>
            <a:endParaRPr lang="en-US" dirty="0">
              <a:solidFill>
                <a:schemeClr val="bg1"/>
              </a:solidFill>
            </a:endParaRPr>
          </a:p>
        </p:txBody>
      </p:sp>
      <p:sp>
        <p:nvSpPr>
          <p:cNvPr id="4" name="Header Placeholder 3">
            <a:extLst>
              <a:ext uri="{FF2B5EF4-FFF2-40B4-BE49-F238E27FC236}">
                <a16:creationId xmlns:a16="http://schemas.microsoft.com/office/drawing/2014/main" id="{8CF9666F-F80F-6977-FFBF-E52F623DB0D7}"/>
              </a:ext>
            </a:extLst>
          </p:cNvPr>
          <p:cNvSpPr>
            <a:spLocks noGrp="1"/>
          </p:cNvSpPr>
          <p:nvPr>
            <p:ph type="hdr" sz="quarter"/>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Arial"/>
                <a:ea typeface="+mn-ea"/>
                <a:cs typeface="+mn-cs"/>
              </a:rPr>
              <a:t>Are You Ready?</a:t>
            </a:r>
          </a:p>
        </p:txBody>
      </p:sp>
      <p:sp>
        <p:nvSpPr>
          <p:cNvPr id="5" name="Slide Number Placeholder 4">
            <a:extLst>
              <a:ext uri="{FF2B5EF4-FFF2-40B4-BE49-F238E27FC236}">
                <a16:creationId xmlns:a16="http://schemas.microsoft.com/office/drawing/2014/main" id="{F5FAC222-E108-D13A-7E64-C77DC6F71A64}"/>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525C6C5-1A6A-415B-BE52-D4DA99C16ECB}" type="slidenum">
              <a:rPr kumimoji="0" lang="en-US" sz="1200" b="0" i="0" u="none" strike="noStrike" kern="1200" cap="none" spc="0" normalizeH="0" baseline="0" noProof="0" smtClean="0">
                <a:ln>
                  <a:noFill/>
                </a:ln>
                <a:solidFill>
                  <a:prstClr val="black"/>
                </a:solidFill>
                <a:effectLst/>
                <a:uLnTx/>
                <a:uFillTx/>
                <a:latin typeface="Arial"/>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dirty="0">
              <a:ln>
                <a:noFill/>
              </a:ln>
              <a:solidFill>
                <a:prstClr val="black"/>
              </a:solidFill>
              <a:effectLst/>
              <a:uLnTx/>
              <a:uFillTx/>
              <a:latin typeface="Arial"/>
              <a:ea typeface="+mn-ea"/>
              <a:cs typeface="+mn-cs"/>
            </a:endParaRPr>
          </a:p>
        </p:txBody>
      </p:sp>
      <p:sp>
        <p:nvSpPr>
          <p:cNvPr id="6" name="Date Placeholder 5">
            <a:extLst>
              <a:ext uri="{FF2B5EF4-FFF2-40B4-BE49-F238E27FC236}">
                <a16:creationId xmlns:a16="http://schemas.microsoft.com/office/drawing/2014/main" id="{8C590D45-B2FD-A580-2B69-B8BDDB3E0D07}"/>
              </a:ext>
            </a:extLst>
          </p:cNvPr>
          <p:cNvSpPr>
            <a:spLocks noGrp="1"/>
          </p:cNvSpPr>
          <p:nvPr>
            <p:ph type="dt" idx="1"/>
          </p:nvPr>
        </p:nvSpPr>
        <p:spPr/>
        <p:txBody>
          <a:bodyPr/>
          <a:lstStyle/>
          <a:p>
            <a:fld id="{CC76165E-21C8-45E7-B59B-6559C0204527}" type="datetime1">
              <a:rPr lang="en-US" smtClean="0"/>
              <a:t>10/11/2026</a:t>
            </a:fld>
            <a:endParaRPr lang="en-US" dirty="0"/>
          </a:p>
        </p:txBody>
      </p:sp>
    </p:spTree>
    <p:extLst>
      <p:ext uri="{BB962C8B-B14F-4D97-AF65-F5344CB8AC3E}">
        <p14:creationId xmlns:p14="http://schemas.microsoft.com/office/powerpoint/2010/main" val="25228679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B89A47-9CC1-021A-2AA5-1283431AE8F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23E95F3-BFD6-D472-F75B-F7C935C7E251}"/>
              </a:ext>
            </a:extLst>
          </p:cNvPr>
          <p:cNvSpPr>
            <a:spLocks noGrp="1" noRot="1" noChangeAspect="1"/>
          </p:cNvSpPr>
          <p:nvPr>
            <p:ph type="sldImg"/>
          </p:nvPr>
        </p:nvSpPr>
        <p:spPr>
          <a:xfrm>
            <a:off x="685800" y="768350"/>
            <a:ext cx="5486400" cy="3086100"/>
          </a:xfrm>
        </p:spPr>
      </p:sp>
      <p:sp>
        <p:nvSpPr>
          <p:cNvPr id="3" name="Notes Placeholder 2">
            <a:extLst>
              <a:ext uri="{FF2B5EF4-FFF2-40B4-BE49-F238E27FC236}">
                <a16:creationId xmlns:a16="http://schemas.microsoft.com/office/drawing/2014/main" id="{135EE680-6B8E-68C0-5D2D-3F7EE9AAD7EB}"/>
              </a:ext>
            </a:extLst>
          </p:cNvPr>
          <p:cNvSpPr>
            <a:spLocks noGrp="1"/>
          </p:cNvSpPr>
          <p:nvPr>
            <p:ph type="body" idx="1"/>
          </p:nvPr>
        </p:nvSpPr>
        <p:spPr/>
        <p:txBody>
          <a:bodyPr/>
          <a:lstStyle/>
          <a:p>
            <a:pPr marL="0" marR="0">
              <a:lnSpc>
                <a:spcPct val="115000"/>
              </a:lnSpc>
              <a:spcAft>
                <a:spcPts val="800"/>
              </a:spcAft>
              <a:buNone/>
            </a:pPr>
            <a:r>
              <a:rPr lang="en-US" sz="1200" b="1" kern="100" dirty="0">
                <a:effectLst/>
                <a:latin typeface="Times New Roman" panose="02020603050405020304" pitchFamily="18" charset="0"/>
                <a:ea typeface="Calibri" panose="020F0502020204030204" pitchFamily="34" charset="0"/>
                <a:cs typeface="Times New Roman" panose="02020603050405020304" pitchFamily="18" charset="0"/>
              </a:rPr>
              <a:t>*** Take Note: ***</a:t>
            </a:r>
          </a:p>
          <a:p>
            <a:pPr marL="171450" marR="0" indent="-171450">
              <a:lnSpc>
                <a:spcPct val="115000"/>
              </a:lnSpc>
              <a:spcAft>
                <a:spcPts val="800"/>
              </a:spcAft>
              <a:buFont typeface="Arial" panose="020B0604020202020204" pitchFamily="34" charset="0"/>
              <a:buChar char="•"/>
            </a:pPr>
            <a:r>
              <a:rPr lang="en-US" sz="1200" kern="100" dirty="0">
                <a:effectLst/>
                <a:latin typeface="Arial" panose="020B0604020202020204" pitchFamily="34" charset="0"/>
                <a:ea typeface="Calibri" panose="020F0502020204030204" pitchFamily="34" charset="0"/>
                <a:cs typeface="Arial" panose="020B0604020202020204" pitchFamily="34" charset="0"/>
              </a:rPr>
              <a:t>One of the most frightening things about the last days is that hospitals and medical care will be destroyed and what remains will be severely overloaded. The wounded will be lying outside in the city crying for help and there is no one to help. </a:t>
            </a:r>
          </a:p>
          <a:p>
            <a:pPr marL="171450" marR="0" indent="-171450">
              <a:lnSpc>
                <a:spcPct val="115000"/>
              </a:lnSpc>
              <a:spcAft>
                <a:spcPts val="800"/>
              </a:spcAft>
              <a:buFont typeface="Arial" panose="020B0604020202020204" pitchFamily="34" charset="0"/>
              <a:buChar char="•"/>
            </a:pPr>
            <a:r>
              <a:rPr lang="en-US" sz="1200" kern="100" dirty="0">
                <a:effectLst/>
                <a:latin typeface="Arial" panose="020B0604020202020204" pitchFamily="34" charset="0"/>
                <a:ea typeface="Calibri" panose="020F0502020204030204" pitchFamily="34" charset="0"/>
                <a:cs typeface="Arial" panose="020B0604020202020204" pitchFamily="34" charset="0"/>
              </a:rPr>
              <a:t>It is easy to understand how men might seek death in this situation; might cry out for the rocks to fall on them.</a:t>
            </a:r>
          </a:p>
        </p:txBody>
      </p:sp>
      <p:sp>
        <p:nvSpPr>
          <p:cNvPr id="4" name="Header Placeholder 3">
            <a:extLst>
              <a:ext uri="{FF2B5EF4-FFF2-40B4-BE49-F238E27FC236}">
                <a16:creationId xmlns:a16="http://schemas.microsoft.com/office/drawing/2014/main" id="{FA76BE17-32BC-33F3-001C-A18AF132CBBB}"/>
              </a:ext>
            </a:extLst>
          </p:cNvPr>
          <p:cNvSpPr>
            <a:spLocks noGrp="1"/>
          </p:cNvSpPr>
          <p:nvPr>
            <p:ph type="hdr" sz="quarter"/>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Arial"/>
                <a:ea typeface="+mn-ea"/>
                <a:cs typeface="+mn-cs"/>
              </a:rPr>
              <a:t>Are You Ready?</a:t>
            </a:r>
          </a:p>
        </p:txBody>
      </p:sp>
      <p:sp>
        <p:nvSpPr>
          <p:cNvPr id="5" name="Slide Number Placeholder 4">
            <a:extLst>
              <a:ext uri="{FF2B5EF4-FFF2-40B4-BE49-F238E27FC236}">
                <a16:creationId xmlns:a16="http://schemas.microsoft.com/office/drawing/2014/main" id="{FC6EFB75-57E7-11A8-CEC0-8D93D2284780}"/>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525C6C5-1A6A-415B-BE52-D4DA99C16ECB}" type="slidenum">
              <a:rPr kumimoji="0" lang="en-US" sz="1200" b="0" i="0" u="none" strike="noStrike" kern="1200" cap="none" spc="0" normalizeH="0" baseline="0" noProof="0" smtClean="0">
                <a:ln>
                  <a:noFill/>
                </a:ln>
                <a:solidFill>
                  <a:prstClr val="black"/>
                </a:solidFill>
                <a:effectLst/>
                <a:uLnTx/>
                <a:uFillTx/>
                <a:latin typeface="Arial"/>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dirty="0">
              <a:ln>
                <a:noFill/>
              </a:ln>
              <a:solidFill>
                <a:prstClr val="black"/>
              </a:solidFill>
              <a:effectLst/>
              <a:uLnTx/>
              <a:uFillTx/>
              <a:latin typeface="Arial"/>
              <a:ea typeface="+mn-ea"/>
              <a:cs typeface="+mn-cs"/>
            </a:endParaRPr>
          </a:p>
        </p:txBody>
      </p:sp>
      <p:sp>
        <p:nvSpPr>
          <p:cNvPr id="6" name="Date Placeholder 5">
            <a:extLst>
              <a:ext uri="{FF2B5EF4-FFF2-40B4-BE49-F238E27FC236}">
                <a16:creationId xmlns:a16="http://schemas.microsoft.com/office/drawing/2014/main" id="{26CA88B3-C42E-56E8-C115-62021C4D0530}"/>
              </a:ext>
            </a:extLst>
          </p:cNvPr>
          <p:cNvSpPr>
            <a:spLocks noGrp="1"/>
          </p:cNvSpPr>
          <p:nvPr>
            <p:ph type="dt" idx="1"/>
          </p:nvPr>
        </p:nvSpPr>
        <p:spPr/>
        <p:txBody>
          <a:bodyPr/>
          <a:lstStyle/>
          <a:p>
            <a:fld id="{8F5CF0BB-794B-4512-ACDF-F9DD22EC7058}" type="datetime1">
              <a:rPr lang="en-US" smtClean="0"/>
              <a:t>10/11/2026</a:t>
            </a:fld>
            <a:endParaRPr lang="en-US" dirty="0"/>
          </a:p>
        </p:txBody>
      </p:sp>
    </p:spTree>
    <p:extLst>
      <p:ext uri="{BB962C8B-B14F-4D97-AF65-F5344CB8AC3E}">
        <p14:creationId xmlns:p14="http://schemas.microsoft.com/office/powerpoint/2010/main" val="260919083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B6F6691-5DF9-4DA3-8A8D-1AAF80552288}" type="slidenum">
              <a:rPr lang="en-US" smtClean="0"/>
              <a:t>21</a:t>
            </a:fld>
            <a:endParaRPr lang="en-US" dirty="0"/>
          </a:p>
        </p:txBody>
      </p:sp>
      <p:sp>
        <p:nvSpPr>
          <p:cNvPr id="5" name="Header Placeholder 3">
            <a:extLst>
              <a:ext uri="{FF2B5EF4-FFF2-40B4-BE49-F238E27FC236}">
                <a16:creationId xmlns:a16="http://schemas.microsoft.com/office/drawing/2014/main" id="{ED9628AC-32A2-FD49-4168-42C124E5610A}"/>
              </a:ext>
            </a:extLst>
          </p:cNvPr>
          <p:cNvSpPr>
            <a:spLocks noGrp="1"/>
          </p:cNvSpPr>
          <p:nvPr>
            <p:ph type="hdr" sz="quarter"/>
          </p:nvPr>
        </p:nvSpPr>
        <p:spPr>
          <a:xfrm>
            <a:off x="0" y="0"/>
            <a:ext cx="2971800" cy="458788"/>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Arial"/>
                <a:ea typeface="+mn-ea"/>
                <a:cs typeface="+mn-cs"/>
              </a:rPr>
              <a:t>Are You Ready?</a:t>
            </a:r>
          </a:p>
        </p:txBody>
      </p:sp>
      <p:sp>
        <p:nvSpPr>
          <p:cNvPr id="6" name="Date Placeholder 5">
            <a:extLst>
              <a:ext uri="{FF2B5EF4-FFF2-40B4-BE49-F238E27FC236}">
                <a16:creationId xmlns:a16="http://schemas.microsoft.com/office/drawing/2014/main" id="{CFEC6654-3A51-9DCC-D9C7-08BA51CA967A}"/>
              </a:ext>
            </a:extLst>
          </p:cNvPr>
          <p:cNvSpPr>
            <a:spLocks noGrp="1"/>
          </p:cNvSpPr>
          <p:nvPr>
            <p:ph type="dt" idx="1"/>
          </p:nvPr>
        </p:nvSpPr>
        <p:spPr/>
        <p:txBody>
          <a:bodyPr/>
          <a:lstStyle/>
          <a:p>
            <a:fld id="{81E4A7A7-7A24-46F0-87C9-E916A70BDE92}" type="datetime1">
              <a:rPr lang="en-US" smtClean="0"/>
              <a:t>10/11/2026</a:t>
            </a:fld>
            <a:endParaRPr lang="en-US" dirty="0"/>
          </a:p>
        </p:txBody>
      </p:sp>
    </p:spTree>
    <p:extLst>
      <p:ext uri="{BB962C8B-B14F-4D97-AF65-F5344CB8AC3E}">
        <p14:creationId xmlns:p14="http://schemas.microsoft.com/office/powerpoint/2010/main" val="237118212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B6F6691-5DF9-4DA3-8A8D-1AAF80552288}" type="slidenum">
              <a:rPr lang="en-US" smtClean="0"/>
              <a:t>22</a:t>
            </a:fld>
            <a:endParaRPr lang="en-US" dirty="0"/>
          </a:p>
        </p:txBody>
      </p:sp>
      <p:sp>
        <p:nvSpPr>
          <p:cNvPr id="5" name="Header Placeholder 3">
            <a:extLst>
              <a:ext uri="{FF2B5EF4-FFF2-40B4-BE49-F238E27FC236}">
                <a16:creationId xmlns:a16="http://schemas.microsoft.com/office/drawing/2014/main" id="{0E2C11F7-4099-9812-3F8A-9B7179422887}"/>
              </a:ext>
            </a:extLst>
          </p:cNvPr>
          <p:cNvSpPr>
            <a:spLocks noGrp="1"/>
          </p:cNvSpPr>
          <p:nvPr>
            <p:ph type="hdr" sz="quarter"/>
          </p:nvPr>
        </p:nvSpPr>
        <p:spPr>
          <a:xfrm>
            <a:off x="0" y="0"/>
            <a:ext cx="2971800" cy="458788"/>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Arial"/>
                <a:ea typeface="+mn-ea"/>
                <a:cs typeface="+mn-cs"/>
              </a:rPr>
              <a:t>Are You Ready?</a:t>
            </a:r>
          </a:p>
        </p:txBody>
      </p:sp>
      <p:sp>
        <p:nvSpPr>
          <p:cNvPr id="6" name="Date Placeholder 5">
            <a:extLst>
              <a:ext uri="{FF2B5EF4-FFF2-40B4-BE49-F238E27FC236}">
                <a16:creationId xmlns:a16="http://schemas.microsoft.com/office/drawing/2014/main" id="{D7652ABA-CADB-4C88-3E24-BDB697852723}"/>
              </a:ext>
            </a:extLst>
          </p:cNvPr>
          <p:cNvSpPr>
            <a:spLocks noGrp="1"/>
          </p:cNvSpPr>
          <p:nvPr>
            <p:ph type="dt" idx="1"/>
          </p:nvPr>
        </p:nvSpPr>
        <p:spPr/>
        <p:txBody>
          <a:bodyPr/>
          <a:lstStyle/>
          <a:p>
            <a:fld id="{8C314A30-E026-4745-9F0E-D152B24267C3}" type="datetime1">
              <a:rPr lang="en-US" smtClean="0"/>
              <a:t>10/11/2026</a:t>
            </a:fld>
            <a:endParaRPr lang="en-US" dirty="0"/>
          </a:p>
        </p:txBody>
      </p:sp>
    </p:spTree>
    <p:extLst>
      <p:ext uri="{BB962C8B-B14F-4D97-AF65-F5344CB8AC3E}">
        <p14:creationId xmlns:p14="http://schemas.microsoft.com/office/powerpoint/2010/main" val="180788520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B6F6691-5DF9-4DA3-8A8D-1AAF80552288}" type="slidenum">
              <a:rPr lang="en-US" smtClean="0"/>
              <a:t>23</a:t>
            </a:fld>
            <a:endParaRPr lang="en-US" dirty="0"/>
          </a:p>
        </p:txBody>
      </p:sp>
      <p:sp>
        <p:nvSpPr>
          <p:cNvPr id="5" name="Header Placeholder 3">
            <a:extLst>
              <a:ext uri="{FF2B5EF4-FFF2-40B4-BE49-F238E27FC236}">
                <a16:creationId xmlns:a16="http://schemas.microsoft.com/office/drawing/2014/main" id="{5DF077E2-72DE-8A5E-D7C2-37AA602B448E}"/>
              </a:ext>
            </a:extLst>
          </p:cNvPr>
          <p:cNvSpPr>
            <a:spLocks noGrp="1"/>
          </p:cNvSpPr>
          <p:nvPr>
            <p:ph type="hdr" sz="quarter"/>
          </p:nvPr>
        </p:nvSpPr>
        <p:spPr>
          <a:xfrm>
            <a:off x="0" y="0"/>
            <a:ext cx="2971800" cy="458788"/>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Arial"/>
                <a:ea typeface="+mn-ea"/>
                <a:cs typeface="+mn-cs"/>
              </a:rPr>
              <a:t>Are You Ready?</a:t>
            </a:r>
          </a:p>
        </p:txBody>
      </p:sp>
      <p:sp>
        <p:nvSpPr>
          <p:cNvPr id="6" name="Date Placeholder 5">
            <a:extLst>
              <a:ext uri="{FF2B5EF4-FFF2-40B4-BE49-F238E27FC236}">
                <a16:creationId xmlns:a16="http://schemas.microsoft.com/office/drawing/2014/main" id="{A3DD20B9-268E-0FF6-8577-C0E228A43C90}"/>
              </a:ext>
            </a:extLst>
          </p:cNvPr>
          <p:cNvSpPr>
            <a:spLocks noGrp="1"/>
          </p:cNvSpPr>
          <p:nvPr>
            <p:ph type="dt" idx="1"/>
          </p:nvPr>
        </p:nvSpPr>
        <p:spPr/>
        <p:txBody>
          <a:bodyPr/>
          <a:lstStyle/>
          <a:p>
            <a:fld id="{4CD76F7A-F1D2-4FA5-B534-9365E51B7141}" type="datetime1">
              <a:rPr lang="en-US" smtClean="0"/>
              <a:t>10/11/2026</a:t>
            </a:fld>
            <a:endParaRPr lang="en-US" dirty="0"/>
          </a:p>
        </p:txBody>
      </p:sp>
    </p:spTree>
    <p:extLst>
      <p:ext uri="{BB962C8B-B14F-4D97-AF65-F5344CB8AC3E}">
        <p14:creationId xmlns:p14="http://schemas.microsoft.com/office/powerpoint/2010/main" val="131415290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B6F6691-5DF9-4DA3-8A8D-1AAF80552288}" type="slidenum">
              <a:rPr lang="en-US" smtClean="0"/>
              <a:t>24</a:t>
            </a:fld>
            <a:endParaRPr lang="en-US" dirty="0"/>
          </a:p>
        </p:txBody>
      </p:sp>
      <p:sp>
        <p:nvSpPr>
          <p:cNvPr id="5" name="Header Placeholder 3">
            <a:extLst>
              <a:ext uri="{FF2B5EF4-FFF2-40B4-BE49-F238E27FC236}">
                <a16:creationId xmlns:a16="http://schemas.microsoft.com/office/drawing/2014/main" id="{C3C02E29-CA87-DEAD-C024-0D21AF628C21}"/>
              </a:ext>
            </a:extLst>
          </p:cNvPr>
          <p:cNvSpPr>
            <a:spLocks noGrp="1"/>
          </p:cNvSpPr>
          <p:nvPr>
            <p:ph type="hdr" sz="quarter"/>
          </p:nvPr>
        </p:nvSpPr>
        <p:spPr>
          <a:xfrm>
            <a:off x="0" y="0"/>
            <a:ext cx="2971800" cy="458788"/>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Arial"/>
                <a:ea typeface="+mn-ea"/>
                <a:cs typeface="+mn-cs"/>
              </a:rPr>
              <a:t>Are You Ready?</a:t>
            </a:r>
          </a:p>
        </p:txBody>
      </p:sp>
      <p:sp>
        <p:nvSpPr>
          <p:cNvPr id="6" name="Date Placeholder 5">
            <a:extLst>
              <a:ext uri="{FF2B5EF4-FFF2-40B4-BE49-F238E27FC236}">
                <a16:creationId xmlns:a16="http://schemas.microsoft.com/office/drawing/2014/main" id="{44DF0616-F3B5-F345-3418-9663C805170E}"/>
              </a:ext>
            </a:extLst>
          </p:cNvPr>
          <p:cNvSpPr>
            <a:spLocks noGrp="1"/>
          </p:cNvSpPr>
          <p:nvPr>
            <p:ph type="dt" idx="1"/>
          </p:nvPr>
        </p:nvSpPr>
        <p:spPr/>
        <p:txBody>
          <a:bodyPr/>
          <a:lstStyle/>
          <a:p>
            <a:fld id="{CFD7076C-F05B-4D98-B9D1-BCAB5453FD5F}" type="datetime1">
              <a:rPr lang="en-US" smtClean="0"/>
              <a:t>10/11/2026</a:t>
            </a:fld>
            <a:endParaRPr lang="en-US" dirty="0"/>
          </a:p>
        </p:txBody>
      </p:sp>
    </p:spTree>
    <p:extLst>
      <p:ext uri="{BB962C8B-B14F-4D97-AF65-F5344CB8AC3E}">
        <p14:creationId xmlns:p14="http://schemas.microsoft.com/office/powerpoint/2010/main" val="156132638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B6F6691-5DF9-4DA3-8A8D-1AAF80552288}" type="slidenum">
              <a:rPr lang="en-US" smtClean="0"/>
              <a:t>25</a:t>
            </a:fld>
            <a:endParaRPr lang="en-US" dirty="0"/>
          </a:p>
        </p:txBody>
      </p:sp>
      <p:sp>
        <p:nvSpPr>
          <p:cNvPr id="5" name="Header Placeholder 3">
            <a:extLst>
              <a:ext uri="{FF2B5EF4-FFF2-40B4-BE49-F238E27FC236}">
                <a16:creationId xmlns:a16="http://schemas.microsoft.com/office/drawing/2014/main" id="{1C59E44C-7F44-F91B-1044-0E7B244EDF88}"/>
              </a:ext>
            </a:extLst>
          </p:cNvPr>
          <p:cNvSpPr>
            <a:spLocks noGrp="1"/>
          </p:cNvSpPr>
          <p:nvPr>
            <p:ph type="hdr" sz="quarter"/>
          </p:nvPr>
        </p:nvSpPr>
        <p:spPr>
          <a:xfrm>
            <a:off x="0" y="0"/>
            <a:ext cx="2971800" cy="458788"/>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Arial"/>
                <a:ea typeface="+mn-ea"/>
                <a:cs typeface="+mn-cs"/>
              </a:rPr>
              <a:t>Are You Ready?</a:t>
            </a:r>
          </a:p>
        </p:txBody>
      </p:sp>
      <p:sp>
        <p:nvSpPr>
          <p:cNvPr id="6" name="Date Placeholder 5">
            <a:extLst>
              <a:ext uri="{FF2B5EF4-FFF2-40B4-BE49-F238E27FC236}">
                <a16:creationId xmlns:a16="http://schemas.microsoft.com/office/drawing/2014/main" id="{49D7D237-68BA-4886-A030-0D34F912D6AE}"/>
              </a:ext>
            </a:extLst>
          </p:cNvPr>
          <p:cNvSpPr>
            <a:spLocks noGrp="1"/>
          </p:cNvSpPr>
          <p:nvPr>
            <p:ph type="dt" idx="1"/>
          </p:nvPr>
        </p:nvSpPr>
        <p:spPr/>
        <p:txBody>
          <a:bodyPr/>
          <a:lstStyle/>
          <a:p>
            <a:fld id="{38857099-2F08-48BC-BBF9-7A6791AAD873}" type="datetime1">
              <a:rPr lang="en-US" smtClean="0"/>
              <a:t>10/11/2026</a:t>
            </a:fld>
            <a:endParaRPr lang="en-US" dirty="0"/>
          </a:p>
        </p:txBody>
      </p:sp>
    </p:spTree>
    <p:extLst>
      <p:ext uri="{BB962C8B-B14F-4D97-AF65-F5344CB8AC3E}">
        <p14:creationId xmlns:p14="http://schemas.microsoft.com/office/powerpoint/2010/main" val="418906604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B6F6691-5DF9-4DA3-8A8D-1AAF80552288}" type="slidenum">
              <a:rPr lang="en-US" smtClean="0"/>
              <a:t>26</a:t>
            </a:fld>
            <a:endParaRPr lang="en-US" dirty="0"/>
          </a:p>
        </p:txBody>
      </p:sp>
      <p:sp>
        <p:nvSpPr>
          <p:cNvPr id="5" name="Header Placeholder 3">
            <a:extLst>
              <a:ext uri="{FF2B5EF4-FFF2-40B4-BE49-F238E27FC236}">
                <a16:creationId xmlns:a16="http://schemas.microsoft.com/office/drawing/2014/main" id="{6FC29732-22C1-6E0A-4D9E-55725AEEC667}"/>
              </a:ext>
            </a:extLst>
          </p:cNvPr>
          <p:cNvSpPr>
            <a:spLocks noGrp="1"/>
          </p:cNvSpPr>
          <p:nvPr>
            <p:ph type="hdr" sz="quarter"/>
          </p:nvPr>
        </p:nvSpPr>
        <p:spPr>
          <a:xfrm>
            <a:off x="0" y="0"/>
            <a:ext cx="2971800" cy="458788"/>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Arial"/>
                <a:ea typeface="+mn-ea"/>
                <a:cs typeface="+mn-cs"/>
              </a:rPr>
              <a:t>Are You Ready?</a:t>
            </a:r>
          </a:p>
        </p:txBody>
      </p:sp>
      <p:sp>
        <p:nvSpPr>
          <p:cNvPr id="6" name="Date Placeholder 5">
            <a:extLst>
              <a:ext uri="{FF2B5EF4-FFF2-40B4-BE49-F238E27FC236}">
                <a16:creationId xmlns:a16="http://schemas.microsoft.com/office/drawing/2014/main" id="{25718775-4CC3-48DC-A3DC-019A802E2513}"/>
              </a:ext>
            </a:extLst>
          </p:cNvPr>
          <p:cNvSpPr>
            <a:spLocks noGrp="1"/>
          </p:cNvSpPr>
          <p:nvPr>
            <p:ph type="dt" idx="1"/>
          </p:nvPr>
        </p:nvSpPr>
        <p:spPr/>
        <p:txBody>
          <a:bodyPr/>
          <a:lstStyle/>
          <a:p>
            <a:fld id="{748BA77E-67B9-4035-8A50-6515B86007B3}" type="datetime1">
              <a:rPr lang="en-US" smtClean="0"/>
              <a:t>10/11/2026</a:t>
            </a:fld>
            <a:endParaRPr lang="en-US" dirty="0"/>
          </a:p>
        </p:txBody>
      </p:sp>
    </p:spTree>
    <p:extLst>
      <p:ext uri="{BB962C8B-B14F-4D97-AF65-F5344CB8AC3E}">
        <p14:creationId xmlns:p14="http://schemas.microsoft.com/office/powerpoint/2010/main" val="186705547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2C8A2B-06F0-12A2-1565-D3F2675C292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59FBFDB-5285-10F3-E7EB-938777D2865D}"/>
              </a:ext>
            </a:extLst>
          </p:cNvPr>
          <p:cNvSpPr>
            <a:spLocks noGrp="1" noRot="1" noChangeAspect="1"/>
          </p:cNvSpPr>
          <p:nvPr>
            <p:ph type="sldImg"/>
          </p:nvPr>
        </p:nvSpPr>
        <p:spPr>
          <a:xfrm>
            <a:off x="685800" y="768350"/>
            <a:ext cx="5486400" cy="3086100"/>
          </a:xfrm>
        </p:spPr>
      </p:sp>
      <p:sp>
        <p:nvSpPr>
          <p:cNvPr id="3" name="Notes Placeholder 2">
            <a:extLst>
              <a:ext uri="{FF2B5EF4-FFF2-40B4-BE49-F238E27FC236}">
                <a16:creationId xmlns:a16="http://schemas.microsoft.com/office/drawing/2014/main" id="{A6BDC588-A426-371E-9895-50FA4345B76B}"/>
              </a:ext>
            </a:extLst>
          </p:cNvPr>
          <p:cNvSpPr>
            <a:spLocks noGrp="1"/>
          </p:cNvSpPr>
          <p:nvPr>
            <p:ph type="body" idx="1"/>
          </p:nvPr>
        </p:nvSpPr>
        <p:spPr/>
        <p:txBody>
          <a:bodyPr/>
          <a:lstStyle/>
          <a:p>
            <a:pPr marL="0" marR="0">
              <a:lnSpc>
                <a:spcPct val="115000"/>
              </a:lnSpc>
              <a:spcAft>
                <a:spcPts val="800"/>
              </a:spcAft>
              <a:buNone/>
            </a:pPr>
            <a:r>
              <a:rPr lang="en-US" sz="1200" kern="1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2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solidFill>
                <a:schemeClr val="bg1"/>
              </a:solidFill>
            </a:endParaRPr>
          </a:p>
        </p:txBody>
      </p:sp>
      <p:sp>
        <p:nvSpPr>
          <p:cNvPr id="4" name="Header Placeholder 3">
            <a:extLst>
              <a:ext uri="{FF2B5EF4-FFF2-40B4-BE49-F238E27FC236}">
                <a16:creationId xmlns:a16="http://schemas.microsoft.com/office/drawing/2014/main" id="{4BBBE1F3-223C-25A4-4520-133187FE511A}"/>
              </a:ext>
            </a:extLst>
          </p:cNvPr>
          <p:cNvSpPr>
            <a:spLocks noGrp="1"/>
          </p:cNvSpPr>
          <p:nvPr>
            <p:ph type="hdr" sz="quarter"/>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Arial"/>
                <a:ea typeface="+mn-ea"/>
                <a:cs typeface="+mn-cs"/>
              </a:rPr>
              <a:t>Are You Ready?</a:t>
            </a:r>
          </a:p>
        </p:txBody>
      </p:sp>
      <p:sp>
        <p:nvSpPr>
          <p:cNvPr id="5" name="Slide Number Placeholder 4">
            <a:extLst>
              <a:ext uri="{FF2B5EF4-FFF2-40B4-BE49-F238E27FC236}">
                <a16:creationId xmlns:a16="http://schemas.microsoft.com/office/drawing/2014/main" id="{4DBBDEC6-BC4B-A25A-67B7-31658BF32D65}"/>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525C6C5-1A6A-415B-BE52-D4DA99C16ECB}" type="slidenum">
              <a:rPr kumimoji="0" lang="en-US" sz="1200" b="0" i="0" u="none" strike="noStrike" kern="1200" cap="none" spc="0" normalizeH="0" baseline="0" noProof="0" smtClean="0">
                <a:ln>
                  <a:noFill/>
                </a:ln>
                <a:solidFill>
                  <a:prstClr val="black"/>
                </a:solidFill>
                <a:effectLst/>
                <a:uLnTx/>
                <a:uFillTx/>
                <a:latin typeface="Arial"/>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US" sz="1200" b="0" i="0" u="none" strike="noStrike" kern="1200" cap="none" spc="0" normalizeH="0" baseline="0" noProof="0" dirty="0">
              <a:ln>
                <a:noFill/>
              </a:ln>
              <a:solidFill>
                <a:prstClr val="black"/>
              </a:solidFill>
              <a:effectLst/>
              <a:uLnTx/>
              <a:uFillTx/>
              <a:latin typeface="Arial"/>
              <a:ea typeface="+mn-ea"/>
              <a:cs typeface="+mn-cs"/>
            </a:endParaRPr>
          </a:p>
        </p:txBody>
      </p:sp>
      <p:sp>
        <p:nvSpPr>
          <p:cNvPr id="6" name="Date Placeholder 5">
            <a:extLst>
              <a:ext uri="{FF2B5EF4-FFF2-40B4-BE49-F238E27FC236}">
                <a16:creationId xmlns:a16="http://schemas.microsoft.com/office/drawing/2014/main" id="{CEF50484-603D-16E7-20C7-3C4D5EF10231}"/>
              </a:ext>
            </a:extLst>
          </p:cNvPr>
          <p:cNvSpPr>
            <a:spLocks noGrp="1"/>
          </p:cNvSpPr>
          <p:nvPr>
            <p:ph type="dt" idx="1"/>
          </p:nvPr>
        </p:nvSpPr>
        <p:spPr/>
        <p:txBody>
          <a:bodyPr/>
          <a:lstStyle/>
          <a:p>
            <a:fld id="{EE6C5206-F851-46D4-8069-EC739A1ED021}" type="datetime1">
              <a:rPr lang="en-US" smtClean="0"/>
              <a:t>10/11/2026</a:t>
            </a:fld>
            <a:endParaRPr lang="en-US" dirty="0"/>
          </a:p>
        </p:txBody>
      </p:sp>
    </p:spTree>
    <p:extLst>
      <p:ext uri="{BB962C8B-B14F-4D97-AF65-F5344CB8AC3E}">
        <p14:creationId xmlns:p14="http://schemas.microsoft.com/office/powerpoint/2010/main" val="349419007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34D8F5-A6F0-7C9D-DC1D-CA935B69068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5EE8EE8-1559-86C2-E0EC-F5A09651B11C}"/>
              </a:ext>
            </a:extLst>
          </p:cNvPr>
          <p:cNvSpPr>
            <a:spLocks noGrp="1" noRot="1" noChangeAspect="1"/>
          </p:cNvSpPr>
          <p:nvPr>
            <p:ph type="sldImg"/>
          </p:nvPr>
        </p:nvSpPr>
        <p:spPr>
          <a:xfrm>
            <a:off x="685800" y="768350"/>
            <a:ext cx="5486400" cy="3086100"/>
          </a:xfrm>
        </p:spPr>
      </p:sp>
      <p:sp>
        <p:nvSpPr>
          <p:cNvPr id="3" name="Notes Placeholder 2">
            <a:extLst>
              <a:ext uri="{FF2B5EF4-FFF2-40B4-BE49-F238E27FC236}">
                <a16:creationId xmlns:a16="http://schemas.microsoft.com/office/drawing/2014/main" id="{971F5354-7F08-F048-478C-CFABFA1552E3}"/>
              </a:ext>
            </a:extLst>
          </p:cNvPr>
          <p:cNvSpPr>
            <a:spLocks noGrp="1"/>
          </p:cNvSpPr>
          <p:nvPr>
            <p:ph type="body" idx="1"/>
          </p:nvPr>
        </p:nvSpPr>
        <p:spPr/>
        <p:txBody>
          <a:bodyPr/>
          <a:lstStyle/>
          <a:p>
            <a:pPr marL="0" marR="0">
              <a:lnSpc>
                <a:spcPct val="115000"/>
              </a:lnSpc>
              <a:spcAft>
                <a:spcPts val="800"/>
              </a:spcAft>
              <a:buNone/>
            </a:pPr>
            <a:r>
              <a:rPr lang="en-US" sz="1200" kern="1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2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solidFill>
                <a:schemeClr val="bg1"/>
              </a:solidFill>
            </a:endParaRPr>
          </a:p>
        </p:txBody>
      </p:sp>
      <p:sp>
        <p:nvSpPr>
          <p:cNvPr id="4" name="Header Placeholder 3">
            <a:extLst>
              <a:ext uri="{FF2B5EF4-FFF2-40B4-BE49-F238E27FC236}">
                <a16:creationId xmlns:a16="http://schemas.microsoft.com/office/drawing/2014/main" id="{F80BEA63-53A3-16C2-3E64-D31103CE33FA}"/>
              </a:ext>
            </a:extLst>
          </p:cNvPr>
          <p:cNvSpPr>
            <a:spLocks noGrp="1"/>
          </p:cNvSpPr>
          <p:nvPr>
            <p:ph type="hdr" sz="quarter"/>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Arial"/>
                <a:ea typeface="+mn-ea"/>
                <a:cs typeface="+mn-cs"/>
              </a:rPr>
              <a:t>Are You Ready?</a:t>
            </a:r>
          </a:p>
        </p:txBody>
      </p:sp>
      <p:sp>
        <p:nvSpPr>
          <p:cNvPr id="5" name="Slide Number Placeholder 4">
            <a:extLst>
              <a:ext uri="{FF2B5EF4-FFF2-40B4-BE49-F238E27FC236}">
                <a16:creationId xmlns:a16="http://schemas.microsoft.com/office/drawing/2014/main" id="{933CA4AC-7A62-66CE-E9EC-B067BEDF3AD7}"/>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525C6C5-1A6A-415B-BE52-D4DA99C16ECB}" type="slidenum">
              <a:rPr kumimoji="0" lang="en-US" sz="1200" b="0" i="0" u="none" strike="noStrike" kern="1200" cap="none" spc="0" normalizeH="0" baseline="0" noProof="0" smtClean="0">
                <a:ln>
                  <a:noFill/>
                </a:ln>
                <a:solidFill>
                  <a:prstClr val="black"/>
                </a:solidFill>
                <a:effectLst/>
                <a:uLnTx/>
                <a:uFillTx/>
                <a:latin typeface="Arial"/>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US" sz="1200" b="0" i="0" u="none" strike="noStrike" kern="1200" cap="none" spc="0" normalizeH="0" baseline="0" noProof="0" dirty="0">
              <a:ln>
                <a:noFill/>
              </a:ln>
              <a:solidFill>
                <a:prstClr val="black"/>
              </a:solidFill>
              <a:effectLst/>
              <a:uLnTx/>
              <a:uFillTx/>
              <a:latin typeface="Arial"/>
              <a:ea typeface="+mn-ea"/>
              <a:cs typeface="+mn-cs"/>
            </a:endParaRPr>
          </a:p>
        </p:txBody>
      </p:sp>
      <p:sp>
        <p:nvSpPr>
          <p:cNvPr id="6" name="Date Placeholder 5">
            <a:extLst>
              <a:ext uri="{FF2B5EF4-FFF2-40B4-BE49-F238E27FC236}">
                <a16:creationId xmlns:a16="http://schemas.microsoft.com/office/drawing/2014/main" id="{817ED20E-16E0-8D00-7927-7690853DDCF4}"/>
              </a:ext>
            </a:extLst>
          </p:cNvPr>
          <p:cNvSpPr>
            <a:spLocks noGrp="1"/>
          </p:cNvSpPr>
          <p:nvPr>
            <p:ph type="dt" idx="1"/>
          </p:nvPr>
        </p:nvSpPr>
        <p:spPr/>
        <p:txBody>
          <a:bodyPr/>
          <a:lstStyle/>
          <a:p>
            <a:fld id="{A18478D2-694E-4C30-AD2F-FA2EA5AF7ECE}" type="datetime1">
              <a:rPr lang="en-US" smtClean="0"/>
              <a:t>10/11/2026</a:t>
            </a:fld>
            <a:endParaRPr lang="en-US" dirty="0"/>
          </a:p>
        </p:txBody>
      </p:sp>
    </p:spTree>
    <p:extLst>
      <p:ext uri="{BB962C8B-B14F-4D97-AF65-F5344CB8AC3E}">
        <p14:creationId xmlns:p14="http://schemas.microsoft.com/office/powerpoint/2010/main" val="209245197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3A32B5-49FF-B255-362F-076473804E7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E4E1306-C619-10A0-F38A-73061DB7C844}"/>
              </a:ext>
            </a:extLst>
          </p:cNvPr>
          <p:cNvSpPr>
            <a:spLocks noGrp="1" noRot="1" noChangeAspect="1"/>
          </p:cNvSpPr>
          <p:nvPr>
            <p:ph type="sldImg"/>
          </p:nvPr>
        </p:nvSpPr>
        <p:spPr>
          <a:xfrm>
            <a:off x="685800" y="768350"/>
            <a:ext cx="5486400" cy="3086100"/>
          </a:xfrm>
        </p:spPr>
      </p:sp>
      <p:sp>
        <p:nvSpPr>
          <p:cNvPr id="3" name="Notes Placeholder 2">
            <a:extLst>
              <a:ext uri="{FF2B5EF4-FFF2-40B4-BE49-F238E27FC236}">
                <a16:creationId xmlns:a16="http://schemas.microsoft.com/office/drawing/2014/main" id="{9E1B9C5D-B865-CDAD-EFEA-E6E4CB6194E8}"/>
              </a:ext>
            </a:extLst>
          </p:cNvPr>
          <p:cNvSpPr>
            <a:spLocks noGrp="1"/>
          </p:cNvSpPr>
          <p:nvPr>
            <p:ph type="body" idx="1"/>
          </p:nvPr>
        </p:nvSpPr>
        <p:spPr/>
        <p:txBody>
          <a:bodyPr/>
          <a:lstStyle/>
          <a:p>
            <a:pPr marL="0" marR="0">
              <a:lnSpc>
                <a:spcPct val="115000"/>
              </a:lnSpc>
              <a:spcAft>
                <a:spcPts val="800"/>
              </a:spcAft>
              <a:buNone/>
            </a:pPr>
            <a:r>
              <a:rPr lang="en-US" sz="1200" kern="1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2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solidFill>
                <a:schemeClr val="bg1"/>
              </a:solidFill>
            </a:endParaRPr>
          </a:p>
        </p:txBody>
      </p:sp>
      <p:sp>
        <p:nvSpPr>
          <p:cNvPr id="4" name="Header Placeholder 3">
            <a:extLst>
              <a:ext uri="{FF2B5EF4-FFF2-40B4-BE49-F238E27FC236}">
                <a16:creationId xmlns:a16="http://schemas.microsoft.com/office/drawing/2014/main" id="{FDF71B30-1F1B-057C-68B9-07D4441053FA}"/>
              </a:ext>
            </a:extLst>
          </p:cNvPr>
          <p:cNvSpPr>
            <a:spLocks noGrp="1"/>
          </p:cNvSpPr>
          <p:nvPr>
            <p:ph type="hdr" sz="quarter"/>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Arial"/>
                <a:ea typeface="+mn-ea"/>
                <a:cs typeface="+mn-cs"/>
              </a:rPr>
              <a:t>Are You Ready?</a:t>
            </a:r>
          </a:p>
        </p:txBody>
      </p:sp>
      <p:sp>
        <p:nvSpPr>
          <p:cNvPr id="5" name="Slide Number Placeholder 4">
            <a:extLst>
              <a:ext uri="{FF2B5EF4-FFF2-40B4-BE49-F238E27FC236}">
                <a16:creationId xmlns:a16="http://schemas.microsoft.com/office/drawing/2014/main" id="{A75A5DE2-E2CC-1651-5B1B-FA3BF795D32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525C6C5-1A6A-415B-BE52-D4DA99C16ECB}" type="slidenum">
              <a:rPr kumimoji="0" lang="en-US" sz="1200" b="0" i="0" u="none" strike="noStrike" kern="1200" cap="none" spc="0" normalizeH="0" baseline="0" noProof="0" smtClean="0">
                <a:ln>
                  <a:noFill/>
                </a:ln>
                <a:solidFill>
                  <a:prstClr val="black"/>
                </a:solidFill>
                <a:effectLst/>
                <a:uLnTx/>
                <a:uFillTx/>
                <a:latin typeface="Arial"/>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US" sz="1200" b="0" i="0" u="none" strike="noStrike" kern="1200" cap="none" spc="0" normalizeH="0" baseline="0" noProof="0" dirty="0">
              <a:ln>
                <a:noFill/>
              </a:ln>
              <a:solidFill>
                <a:prstClr val="black"/>
              </a:solidFill>
              <a:effectLst/>
              <a:uLnTx/>
              <a:uFillTx/>
              <a:latin typeface="Arial"/>
              <a:ea typeface="+mn-ea"/>
              <a:cs typeface="+mn-cs"/>
            </a:endParaRPr>
          </a:p>
        </p:txBody>
      </p:sp>
      <p:sp>
        <p:nvSpPr>
          <p:cNvPr id="6" name="Date Placeholder 5">
            <a:extLst>
              <a:ext uri="{FF2B5EF4-FFF2-40B4-BE49-F238E27FC236}">
                <a16:creationId xmlns:a16="http://schemas.microsoft.com/office/drawing/2014/main" id="{5616AD14-68E5-43B0-7F21-9E2FD8589052}"/>
              </a:ext>
            </a:extLst>
          </p:cNvPr>
          <p:cNvSpPr>
            <a:spLocks noGrp="1"/>
          </p:cNvSpPr>
          <p:nvPr>
            <p:ph type="dt" idx="1"/>
          </p:nvPr>
        </p:nvSpPr>
        <p:spPr/>
        <p:txBody>
          <a:bodyPr/>
          <a:lstStyle/>
          <a:p>
            <a:fld id="{A050270C-8DAF-4543-9B7B-BC0C11AF0D68}" type="datetime1">
              <a:rPr lang="en-US" smtClean="0"/>
              <a:t>10/11/2026</a:t>
            </a:fld>
            <a:endParaRPr lang="en-US" dirty="0"/>
          </a:p>
        </p:txBody>
      </p:sp>
    </p:spTree>
    <p:extLst>
      <p:ext uri="{BB962C8B-B14F-4D97-AF65-F5344CB8AC3E}">
        <p14:creationId xmlns:p14="http://schemas.microsoft.com/office/powerpoint/2010/main" val="157760381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B6F6691-5DF9-4DA3-8A8D-1AAF80552288}" type="slidenum">
              <a:rPr lang="en-US" smtClean="0"/>
              <a:t>30</a:t>
            </a:fld>
            <a:endParaRPr lang="en-US" dirty="0"/>
          </a:p>
        </p:txBody>
      </p:sp>
      <p:sp>
        <p:nvSpPr>
          <p:cNvPr id="5" name="Header Placeholder 3">
            <a:extLst>
              <a:ext uri="{FF2B5EF4-FFF2-40B4-BE49-F238E27FC236}">
                <a16:creationId xmlns:a16="http://schemas.microsoft.com/office/drawing/2014/main" id="{C54D7404-34EA-AEDF-59AF-1CE032159B69}"/>
              </a:ext>
            </a:extLst>
          </p:cNvPr>
          <p:cNvSpPr>
            <a:spLocks noGrp="1"/>
          </p:cNvSpPr>
          <p:nvPr>
            <p:ph type="hdr" sz="quarter"/>
          </p:nvPr>
        </p:nvSpPr>
        <p:spPr>
          <a:xfrm>
            <a:off x="0" y="0"/>
            <a:ext cx="2971800" cy="458788"/>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Arial"/>
                <a:ea typeface="+mn-ea"/>
                <a:cs typeface="+mn-cs"/>
              </a:rPr>
              <a:t>Are You Ready?</a:t>
            </a:r>
          </a:p>
        </p:txBody>
      </p:sp>
      <p:sp>
        <p:nvSpPr>
          <p:cNvPr id="6" name="Date Placeholder 5">
            <a:extLst>
              <a:ext uri="{FF2B5EF4-FFF2-40B4-BE49-F238E27FC236}">
                <a16:creationId xmlns:a16="http://schemas.microsoft.com/office/drawing/2014/main" id="{0B6A472E-6454-48C6-8E10-A240C91B3165}"/>
              </a:ext>
            </a:extLst>
          </p:cNvPr>
          <p:cNvSpPr>
            <a:spLocks noGrp="1"/>
          </p:cNvSpPr>
          <p:nvPr>
            <p:ph type="dt" idx="1"/>
          </p:nvPr>
        </p:nvSpPr>
        <p:spPr/>
        <p:txBody>
          <a:bodyPr/>
          <a:lstStyle/>
          <a:p>
            <a:fld id="{6E20BBE7-C283-45CA-AD71-455169C2DD32}" type="datetime1">
              <a:rPr lang="en-US" smtClean="0"/>
              <a:t>10/11/2026</a:t>
            </a:fld>
            <a:endParaRPr lang="en-US" dirty="0"/>
          </a:p>
        </p:txBody>
      </p:sp>
    </p:spTree>
    <p:extLst>
      <p:ext uri="{BB962C8B-B14F-4D97-AF65-F5344CB8AC3E}">
        <p14:creationId xmlns:p14="http://schemas.microsoft.com/office/powerpoint/2010/main" val="177781916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B6F6691-5DF9-4DA3-8A8D-1AAF80552288}" type="slidenum">
              <a:rPr lang="en-US" smtClean="0"/>
              <a:t>31</a:t>
            </a:fld>
            <a:endParaRPr lang="en-US" dirty="0"/>
          </a:p>
        </p:txBody>
      </p:sp>
      <p:sp>
        <p:nvSpPr>
          <p:cNvPr id="5" name="Header Placeholder 3">
            <a:extLst>
              <a:ext uri="{FF2B5EF4-FFF2-40B4-BE49-F238E27FC236}">
                <a16:creationId xmlns:a16="http://schemas.microsoft.com/office/drawing/2014/main" id="{59F9CC4A-1ADC-D591-1084-2B673315D556}"/>
              </a:ext>
            </a:extLst>
          </p:cNvPr>
          <p:cNvSpPr>
            <a:spLocks noGrp="1"/>
          </p:cNvSpPr>
          <p:nvPr>
            <p:ph type="hdr" sz="quarter"/>
          </p:nvPr>
        </p:nvSpPr>
        <p:spPr>
          <a:xfrm>
            <a:off x="0" y="0"/>
            <a:ext cx="2971800" cy="458788"/>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Arial"/>
                <a:ea typeface="+mn-ea"/>
                <a:cs typeface="+mn-cs"/>
              </a:rPr>
              <a:t>Are You Ready?</a:t>
            </a:r>
          </a:p>
        </p:txBody>
      </p:sp>
      <p:sp>
        <p:nvSpPr>
          <p:cNvPr id="6" name="Date Placeholder 5">
            <a:extLst>
              <a:ext uri="{FF2B5EF4-FFF2-40B4-BE49-F238E27FC236}">
                <a16:creationId xmlns:a16="http://schemas.microsoft.com/office/drawing/2014/main" id="{1C51CBE2-568B-4A66-3403-A1F31216374F}"/>
              </a:ext>
            </a:extLst>
          </p:cNvPr>
          <p:cNvSpPr>
            <a:spLocks noGrp="1"/>
          </p:cNvSpPr>
          <p:nvPr>
            <p:ph type="dt" idx="1"/>
          </p:nvPr>
        </p:nvSpPr>
        <p:spPr/>
        <p:txBody>
          <a:bodyPr/>
          <a:lstStyle/>
          <a:p>
            <a:fld id="{9A7B38BD-5CCE-4C24-978B-33A63B1427E2}" type="datetime1">
              <a:rPr lang="en-US" smtClean="0"/>
              <a:t>10/11/2026</a:t>
            </a:fld>
            <a:endParaRPr lang="en-US" dirty="0"/>
          </a:p>
        </p:txBody>
      </p:sp>
    </p:spTree>
    <p:extLst>
      <p:ext uri="{BB962C8B-B14F-4D97-AF65-F5344CB8AC3E}">
        <p14:creationId xmlns:p14="http://schemas.microsoft.com/office/powerpoint/2010/main" val="34030653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1C71B8-547F-690D-DAF4-B8655BE6017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0D3D57C-EDE4-A1EF-A93B-1DB487C08C14}"/>
              </a:ext>
            </a:extLst>
          </p:cNvPr>
          <p:cNvSpPr>
            <a:spLocks noGrp="1" noRot="1" noChangeAspect="1"/>
          </p:cNvSpPr>
          <p:nvPr>
            <p:ph type="sldImg"/>
          </p:nvPr>
        </p:nvSpPr>
        <p:spPr>
          <a:xfrm>
            <a:off x="685800" y="768350"/>
            <a:ext cx="5486400" cy="3086100"/>
          </a:xfrm>
        </p:spPr>
      </p:sp>
      <p:sp>
        <p:nvSpPr>
          <p:cNvPr id="3" name="Notes Placeholder 2">
            <a:extLst>
              <a:ext uri="{FF2B5EF4-FFF2-40B4-BE49-F238E27FC236}">
                <a16:creationId xmlns:a16="http://schemas.microsoft.com/office/drawing/2014/main" id="{7F9FB245-2EAE-1131-B915-67EDC01AF63C}"/>
              </a:ext>
            </a:extLst>
          </p:cNvPr>
          <p:cNvSpPr>
            <a:spLocks noGrp="1"/>
          </p:cNvSpPr>
          <p:nvPr>
            <p:ph type="body" idx="1"/>
          </p:nvPr>
        </p:nvSpPr>
        <p:spPr/>
        <p:txBody>
          <a:bodyPr/>
          <a:lstStyle/>
          <a:p>
            <a:pPr marL="0" marR="0">
              <a:lnSpc>
                <a:spcPct val="115000"/>
              </a:lnSpc>
              <a:spcAft>
                <a:spcPts val="800"/>
              </a:spcAft>
              <a:buNone/>
            </a:pPr>
            <a:r>
              <a:rPr lang="en-US" sz="1200" kern="1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2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solidFill>
                <a:schemeClr val="bg1"/>
              </a:solidFill>
            </a:endParaRPr>
          </a:p>
        </p:txBody>
      </p:sp>
      <p:sp>
        <p:nvSpPr>
          <p:cNvPr id="4" name="Header Placeholder 3">
            <a:extLst>
              <a:ext uri="{FF2B5EF4-FFF2-40B4-BE49-F238E27FC236}">
                <a16:creationId xmlns:a16="http://schemas.microsoft.com/office/drawing/2014/main" id="{B535EF10-F462-02CE-F2DF-DCA3F577187D}"/>
              </a:ext>
            </a:extLst>
          </p:cNvPr>
          <p:cNvSpPr>
            <a:spLocks noGrp="1"/>
          </p:cNvSpPr>
          <p:nvPr>
            <p:ph type="hdr" sz="quarter"/>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Arial"/>
                <a:ea typeface="+mn-ea"/>
                <a:cs typeface="+mn-cs"/>
              </a:rPr>
              <a:t>Are You Ready?</a:t>
            </a:r>
          </a:p>
        </p:txBody>
      </p:sp>
      <p:sp>
        <p:nvSpPr>
          <p:cNvPr id="5" name="Slide Number Placeholder 4">
            <a:extLst>
              <a:ext uri="{FF2B5EF4-FFF2-40B4-BE49-F238E27FC236}">
                <a16:creationId xmlns:a16="http://schemas.microsoft.com/office/drawing/2014/main" id="{DC179BF5-1294-3BD0-9A0C-63146844B99B}"/>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525C6C5-1A6A-415B-BE52-D4DA99C16ECB}" type="slidenum">
              <a:rPr kumimoji="0" lang="en-US" sz="1200" b="0" i="0" u="none" strike="noStrike" kern="1200" cap="none" spc="0" normalizeH="0" baseline="0" noProof="0" smtClean="0">
                <a:ln>
                  <a:noFill/>
                </a:ln>
                <a:solidFill>
                  <a:prstClr val="black"/>
                </a:solidFill>
                <a:effectLst/>
                <a:uLnTx/>
                <a:uFillTx/>
                <a:latin typeface="Arial"/>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US" sz="1200" b="0" i="0" u="none" strike="noStrike" kern="1200" cap="none" spc="0" normalizeH="0" baseline="0" noProof="0" dirty="0">
              <a:ln>
                <a:noFill/>
              </a:ln>
              <a:solidFill>
                <a:prstClr val="black"/>
              </a:solidFill>
              <a:effectLst/>
              <a:uLnTx/>
              <a:uFillTx/>
              <a:latin typeface="Arial"/>
              <a:ea typeface="+mn-ea"/>
              <a:cs typeface="+mn-cs"/>
            </a:endParaRPr>
          </a:p>
        </p:txBody>
      </p:sp>
      <p:sp>
        <p:nvSpPr>
          <p:cNvPr id="6" name="Date Placeholder 5">
            <a:extLst>
              <a:ext uri="{FF2B5EF4-FFF2-40B4-BE49-F238E27FC236}">
                <a16:creationId xmlns:a16="http://schemas.microsoft.com/office/drawing/2014/main" id="{37BD6BC9-4EDA-3E8F-1313-24DDDCEAE1C2}"/>
              </a:ext>
            </a:extLst>
          </p:cNvPr>
          <p:cNvSpPr>
            <a:spLocks noGrp="1"/>
          </p:cNvSpPr>
          <p:nvPr>
            <p:ph type="dt" idx="1"/>
          </p:nvPr>
        </p:nvSpPr>
        <p:spPr/>
        <p:txBody>
          <a:bodyPr/>
          <a:lstStyle/>
          <a:p>
            <a:fld id="{269C63E8-D1B4-4B26-B2D4-2EDB09C1C062}" type="datetime1">
              <a:rPr lang="en-US" smtClean="0"/>
              <a:t>10/11/2026</a:t>
            </a:fld>
            <a:endParaRPr lang="en-US" dirty="0"/>
          </a:p>
        </p:txBody>
      </p:sp>
    </p:spTree>
    <p:extLst>
      <p:ext uri="{BB962C8B-B14F-4D97-AF65-F5344CB8AC3E}">
        <p14:creationId xmlns:p14="http://schemas.microsoft.com/office/powerpoint/2010/main" val="687411156"/>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1CDCDD-3ABB-A97A-4181-A70ACD69A84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D2303D1-77BB-C6A1-B69E-6445B388EC5B}"/>
              </a:ext>
            </a:extLst>
          </p:cNvPr>
          <p:cNvSpPr>
            <a:spLocks noGrp="1" noRot="1" noChangeAspect="1"/>
          </p:cNvSpPr>
          <p:nvPr>
            <p:ph type="sldImg"/>
          </p:nvPr>
        </p:nvSpPr>
        <p:spPr>
          <a:xfrm>
            <a:off x="685800" y="768350"/>
            <a:ext cx="5486400" cy="3086100"/>
          </a:xfrm>
        </p:spPr>
      </p:sp>
      <p:sp>
        <p:nvSpPr>
          <p:cNvPr id="3" name="Notes Placeholder 2">
            <a:extLst>
              <a:ext uri="{FF2B5EF4-FFF2-40B4-BE49-F238E27FC236}">
                <a16:creationId xmlns:a16="http://schemas.microsoft.com/office/drawing/2014/main" id="{673D7ECF-F965-C728-A449-1D095DBF5842}"/>
              </a:ext>
            </a:extLst>
          </p:cNvPr>
          <p:cNvSpPr>
            <a:spLocks noGrp="1"/>
          </p:cNvSpPr>
          <p:nvPr>
            <p:ph type="body" idx="1"/>
          </p:nvPr>
        </p:nvSpPr>
        <p:spPr/>
        <p:txBody>
          <a:bodyPr/>
          <a:lstStyle/>
          <a:p>
            <a:pPr marL="0" marR="0">
              <a:lnSpc>
                <a:spcPct val="115000"/>
              </a:lnSpc>
              <a:spcAft>
                <a:spcPts val="800"/>
              </a:spcAft>
              <a:buNone/>
            </a:pPr>
            <a:r>
              <a:rPr lang="en-US" sz="1200" kern="1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2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solidFill>
                <a:schemeClr val="bg1"/>
              </a:solidFill>
            </a:endParaRPr>
          </a:p>
        </p:txBody>
      </p:sp>
      <p:sp>
        <p:nvSpPr>
          <p:cNvPr id="4" name="Header Placeholder 3">
            <a:extLst>
              <a:ext uri="{FF2B5EF4-FFF2-40B4-BE49-F238E27FC236}">
                <a16:creationId xmlns:a16="http://schemas.microsoft.com/office/drawing/2014/main" id="{C2369AD4-11C8-6F2B-5436-E5458CEFE00D}"/>
              </a:ext>
            </a:extLst>
          </p:cNvPr>
          <p:cNvSpPr>
            <a:spLocks noGrp="1"/>
          </p:cNvSpPr>
          <p:nvPr>
            <p:ph type="hdr" sz="quarter"/>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Arial"/>
                <a:ea typeface="+mn-ea"/>
                <a:cs typeface="+mn-cs"/>
              </a:rPr>
              <a:t>Are You Ready?</a:t>
            </a:r>
          </a:p>
        </p:txBody>
      </p:sp>
      <p:sp>
        <p:nvSpPr>
          <p:cNvPr id="5" name="Slide Number Placeholder 4">
            <a:extLst>
              <a:ext uri="{FF2B5EF4-FFF2-40B4-BE49-F238E27FC236}">
                <a16:creationId xmlns:a16="http://schemas.microsoft.com/office/drawing/2014/main" id="{86F1F66C-495A-B878-04DB-9C1769C70A75}"/>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525C6C5-1A6A-415B-BE52-D4DA99C16ECB}" type="slidenum">
              <a:rPr kumimoji="0" lang="en-US" sz="1200" b="0" i="0" u="none" strike="noStrike" kern="1200" cap="none" spc="0" normalizeH="0" baseline="0" noProof="0" smtClean="0">
                <a:ln>
                  <a:noFill/>
                </a:ln>
                <a:solidFill>
                  <a:prstClr val="black"/>
                </a:solidFill>
                <a:effectLst/>
                <a:uLnTx/>
                <a:uFillTx/>
                <a:latin typeface="Arial"/>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US" sz="1200" b="0" i="0" u="none" strike="noStrike" kern="1200" cap="none" spc="0" normalizeH="0" baseline="0" noProof="0" dirty="0">
              <a:ln>
                <a:noFill/>
              </a:ln>
              <a:solidFill>
                <a:prstClr val="black"/>
              </a:solidFill>
              <a:effectLst/>
              <a:uLnTx/>
              <a:uFillTx/>
              <a:latin typeface="Arial"/>
              <a:ea typeface="+mn-ea"/>
              <a:cs typeface="+mn-cs"/>
            </a:endParaRPr>
          </a:p>
        </p:txBody>
      </p:sp>
      <p:sp>
        <p:nvSpPr>
          <p:cNvPr id="6" name="Date Placeholder 5">
            <a:extLst>
              <a:ext uri="{FF2B5EF4-FFF2-40B4-BE49-F238E27FC236}">
                <a16:creationId xmlns:a16="http://schemas.microsoft.com/office/drawing/2014/main" id="{865CB70D-9B2D-FCB7-EE25-4A315016E98D}"/>
              </a:ext>
            </a:extLst>
          </p:cNvPr>
          <p:cNvSpPr>
            <a:spLocks noGrp="1"/>
          </p:cNvSpPr>
          <p:nvPr>
            <p:ph type="dt" idx="1"/>
          </p:nvPr>
        </p:nvSpPr>
        <p:spPr/>
        <p:txBody>
          <a:bodyPr/>
          <a:lstStyle/>
          <a:p>
            <a:fld id="{270FB7FD-D56C-451E-AA07-81D49C64BDD2}" type="datetime1">
              <a:rPr lang="en-US" smtClean="0"/>
              <a:t>10/11/2026</a:t>
            </a:fld>
            <a:endParaRPr lang="en-US" dirty="0"/>
          </a:p>
        </p:txBody>
      </p:sp>
    </p:spTree>
    <p:extLst>
      <p:ext uri="{BB962C8B-B14F-4D97-AF65-F5344CB8AC3E}">
        <p14:creationId xmlns:p14="http://schemas.microsoft.com/office/powerpoint/2010/main" val="229154566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F9D8A8A-D820-A3AB-4DF8-AB2E7254066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77789E0-DC20-268B-4075-29DC29AE027D}"/>
              </a:ext>
            </a:extLst>
          </p:cNvPr>
          <p:cNvSpPr>
            <a:spLocks noGrp="1" noRot="1" noChangeAspect="1"/>
          </p:cNvSpPr>
          <p:nvPr>
            <p:ph type="sldImg"/>
          </p:nvPr>
        </p:nvSpPr>
        <p:spPr>
          <a:xfrm>
            <a:off x="685800" y="768350"/>
            <a:ext cx="5486400" cy="3086100"/>
          </a:xfrm>
        </p:spPr>
      </p:sp>
      <p:sp>
        <p:nvSpPr>
          <p:cNvPr id="3" name="Notes Placeholder 2">
            <a:extLst>
              <a:ext uri="{FF2B5EF4-FFF2-40B4-BE49-F238E27FC236}">
                <a16:creationId xmlns:a16="http://schemas.microsoft.com/office/drawing/2014/main" id="{7452A4F3-39BF-7637-E027-3EDDDEC9E2C8}"/>
              </a:ext>
            </a:extLst>
          </p:cNvPr>
          <p:cNvSpPr>
            <a:spLocks noGrp="1"/>
          </p:cNvSpPr>
          <p:nvPr>
            <p:ph type="body" idx="1"/>
          </p:nvPr>
        </p:nvSpPr>
        <p:spPr/>
        <p:txBody>
          <a:bodyPr/>
          <a:lstStyle/>
          <a:p>
            <a:endParaRPr lang="en-US" dirty="0">
              <a:solidFill>
                <a:schemeClr val="bg1"/>
              </a:solidFill>
            </a:endParaRPr>
          </a:p>
        </p:txBody>
      </p:sp>
      <p:sp>
        <p:nvSpPr>
          <p:cNvPr id="4" name="Header Placeholder 3">
            <a:extLst>
              <a:ext uri="{FF2B5EF4-FFF2-40B4-BE49-F238E27FC236}">
                <a16:creationId xmlns:a16="http://schemas.microsoft.com/office/drawing/2014/main" id="{304ED26D-0BA8-2546-A8C1-6F89268125DC}"/>
              </a:ext>
            </a:extLst>
          </p:cNvPr>
          <p:cNvSpPr>
            <a:spLocks noGrp="1"/>
          </p:cNvSpPr>
          <p:nvPr>
            <p:ph type="hdr" sz="quarter"/>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Arial"/>
                <a:ea typeface="+mn-ea"/>
                <a:cs typeface="+mn-cs"/>
              </a:rPr>
              <a:t>Are You Ready?</a:t>
            </a:r>
          </a:p>
        </p:txBody>
      </p:sp>
      <p:sp>
        <p:nvSpPr>
          <p:cNvPr id="5" name="Slide Number Placeholder 4">
            <a:extLst>
              <a:ext uri="{FF2B5EF4-FFF2-40B4-BE49-F238E27FC236}">
                <a16:creationId xmlns:a16="http://schemas.microsoft.com/office/drawing/2014/main" id="{7EC09C51-380C-0B3F-CBD6-35733BAB65A4}"/>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525C6C5-1A6A-415B-BE52-D4DA99C16ECB}" type="slidenum">
              <a:rPr kumimoji="0" lang="en-US" sz="1200" b="0" i="0" u="none" strike="noStrike" kern="1200" cap="none" spc="0" normalizeH="0" baseline="0" noProof="0" smtClean="0">
                <a:ln>
                  <a:noFill/>
                </a:ln>
                <a:solidFill>
                  <a:prstClr val="black"/>
                </a:solidFill>
                <a:effectLst/>
                <a:uLnTx/>
                <a:uFillTx/>
                <a:latin typeface="Arial"/>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US" sz="1200" b="0" i="0" u="none" strike="noStrike" kern="1200" cap="none" spc="0" normalizeH="0" baseline="0" noProof="0" dirty="0">
              <a:ln>
                <a:noFill/>
              </a:ln>
              <a:solidFill>
                <a:prstClr val="black"/>
              </a:solidFill>
              <a:effectLst/>
              <a:uLnTx/>
              <a:uFillTx/>
              <a:latin typeface="Arial"/>
              <a:ea typeface="+mn-ea"/>
              <a:cs typeface="+mn-cs"/>
            </a:endParaRPr>
          </a:p>
        </p:txBody>
      </p:sp>
      <p:sp>
        <p:nvSpPr>
          <p:cNvPr id="6" name="Date Placeholder 5">
            <a:extLst>
              <a:ext uri="{FF2B5EF4-FFF2-40B4-BE49-F238E27FC236}">
                <a16:creationId xmlns:a16="http://schemas.microsoft.com/office/drawing/2014/main" id="{6C2666FA-13FA-0AAC-5BD2-1877D8D46ABE}"/>
              </a:ext>
            </a:extLst>
          </p:cNvPr>
          <p:cNvSpPr>
            <a:spLocks noGrp="1"/>
          </p:cNvSpPr>
          <p:nvPr>
            <p:ph type="dt" idx="1"/>
          </p:nvPr>
        </p:nvSpPr>
        <p:spPr/>
        <p:txBody>
          <a:bodyPr/>
          <a:lstStyle/>
          <a:p>
            <a:fld id="{FD227C35-E688-4F2E-BCCB-46C0FF1F936C}" type="datetime1">
              <a:rPr lang="en-US" smtClean="0"/>
              <a:t>10/11/2026</a:t>
            </a:fld>
            <a:endParaRPr lang="en-US" dirty="0"/>
          </a:p>
        </p:txBody>
      </p:sp>
    </p:spTree>
    <p:extLst>
      <p:ext uri="{BB962C8B-B14F-4D97-AF65-F5344CB8AC3E}">
        <p14:creationId xmlns:p14="http://schemas.microsoft.com/office/powerpoint/2010/main" val="3301170390"/>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11789F-D8CF-BE57-D4DA-C5D9FBAC6F1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1AC2AEA-244E-7863-F24F-460F838FAF16}"/>
              </a:ext>
            </a:extLst>
          </p:cNvPr>
          <p:cNvSpPr>
            <a:spLocks noGrp="1" noRot="1" noChangeAspect="1"/>
          </p:cNvSpPr>
          <p:nvPr>
            <p:ph type="sldImg"/>
          </p:nvPr>
        </p:nvSpPr>
        <p:spPr>
          <a:xfrm>
            <a:off x="685800" y="768350"/>
            <a:ext cx="5486400" cy="3086100"/>
          </a:xfrm>
        </p:spPr>
      </p:sp>
      <p:sp>
        <p:nvSpPr>
          <p:cNvPr id="3" name="Notes Placeholder 2">
            <a:extLst>
              <a:ext uri="{FF2B5EF4-FFF2-40B4-BE49-F238E27FC236}">
                <a16:creationId xmlns:a16="http://schemas.microsoft.com/office/drawing/2014/main" id="{C8DBF262-DD45-B252-1DD3-C6B2261D8C6F}"/>
              </a:ext>
            </a:extLst>
          </p:cNvPr>
          <p:cNvSpPr>
            <a:spLocks noGrp="1"/>
          </p:cNvSpPr>
          <p:nvPr>
            <p:ph type="body" idx="1"/>
          </p:nvPr>
        </p:nvSpPr>
        <p:spPr/>
        <p:txBody>
          <a:bodyPr/>
          <a:lstStyle/>
          <a:p>
            <a:pPr marL="0" marR="0">
              <a:lnSpc>
                <a:spcPct val="115000"/>
              </a:lnSpc>
              <a:spcAft>
                <a:spcPts val="800"/>
              </a:spcAft>
              <a:buNone/>
            </a:pPr>
            <a:r>
              <a:rPr lang="en-US" sz="1200" kern="1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2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solidFill>
                <a:schemeClr val="bg1"/>
              </a:solidFill>
            </a:endParaRPr>
          </a:p>
        </p:txBody>
      </p:sp>
      <p:sp>
        <p:nvSpPr>
          <p:cNvPr id="4" name="Header Placeholder 3">
            <a:extLst>
              <a:ext uri="{FF2B5EF4-FFF2-40B4-BE49-F238E27FC236}">
                <a16:creationId xmlns:a16="http://schemas.microsoft.com/office/drawing/2014/main" id="{93F431B1-E8B4-EB49-4800-D73D388A1A78}"/>
              </a:ext>
            </a:extLst>
          </p:cNvPr>
          <p:cNvSpPr>
            <a:spLocks noGrp="1"/>
          </p:cNvSpPr>
          <p:nvPr>
            <p:ph type="hdr" sz="quarter"/>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Arial"/>
                <a:ea typeface="+mn-ea"/>
                <a:cs typeface="+mn-cs"/>
              </a:rPr>
              <a:t>Are You Ready?</a:t>
            </a:r>
          </a:p>
        </p:txBody>
      </p:sp>
      <p:sp>
        <p:nvSpPr>
          <p:cNvPr id="5" name="Slide Number Placeholder 4">
            <a:extLst>
              <a:ext uri="{FF2B5EF4-FFF2-40B4-BE49-F238E27FC236}">
                <a16:creationId xmlns:a16="http://schemas.microsoft.com/office/drawing/2014/main" id="{5F83D759-845E-0D70-EED1-B5E255DCC633}"/>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525C6C5-1A6A-415B-BE52-D4DA99C16ECB}" type="slidenum">
              <a:rPr kumimoji="0" lang="en-US" sz="1200" b="0" i="0" u="none" strike="noStrike" kern="1200" cap="none" spc="0" normalizeH="0" baseline="0" noProof="0" smtClean="0">
                <a:ln>
                  <a:noFill/>
                </a:ln>
                <a:solidFill>
                  <a:prstClr val="black"/>
                </a:solidFill>
                <a:effectLst/>
                <a:uLnTx/>
                <a:uFillTx/>
                <a:latin typeface="Arial"/>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US" sz="1200" b="0" i="0" u="none" strike="noStrike" kern="1200" cap="none" spc="0" normalizeH="0" baseline="0" noProof="0" dirty="0">
              <a:ln>
                <a:noFill/>
              </a:ln>
              <a:solidFill>
                <a:prstClr val="black"/>
              </a:solidFill>
              <a:effectLst/>
              <a:uLnTx/>
              <a:uFillTx/>
              <a:latin typeface="Arial"/>
              <a:ea typeface="+mn-ea"/>
              <a:cs typeface="+mn-cs"/>
            </a:endParaRPr>
          </a:p>
        </p:txBody>
      </p:sp>
      <p:sp>
        <p:nvSpPr>
          <p:cNvPr id="6" name="Date Placeholder 5">
            <a:extLst>
              <a:ext uri="{FF2B5EF4-FFF2-40B4-BE49-F238E27FC236}">
                <a16:creationId xmlns:a16="http://schemas.microsoft.com/office/drawing/2014/main" id="{6E7F88B7-FF2A-C5AA-F1F4-9298DBE6C949}"/>
              </a:ext>
            </a:extLst>
          </p:cNvPr>
          <p:cNvSpPr>
            <a:spLocks noGrp="1"/>
          </p:cNvSpPr>
          <p:nvPr>
            <p:ph type="dt" idx="1"/>
          </p:nvPr>
        </p:nvSpPr>
        <p:spPr/>
        <p:txBody>
          <a:bodyPr/>
          <a:lstStyle/>
          <a:p>
            <a:fld id="{A606AD0D-1FA1-4F78-BB83-94F41977031B}" type="datetime1">
              <a:rPr lang="en-US" smtClean="0"/>
              <a:t>10/11/2026</a:t>
            </a:fld>
            <a:endParaRPr lang="en-US" dirty="0"/>
          </a:p>
        </p:txBody>
      </p:sp>
    </p:spTree>
    <p:extLst>
      <p:ext uri="{BB962C8B-B14F-4D97-AF65-F5344CB8AC3E}">
        <p14:creationId xmlns:p14="http://schemas.microsoft.com/office/powerpoint/2010/main" val="2465229700"/>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5AC2B1-11F9-B076-1737-403FAD3DAA7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5C7309D-9576-8C91-72A6-A7CE6F8C701D}"/>
              </a:ext>
            </a:extLst>
          </p:cNvPr>
          <p:cNvSpPr>
            <a:spLocks noGrp="1" noRot="1" noChangeAspect="1"/>
          </p:cNvSpPr>
          <p:nvPr>
            <p:ph type="sldImg"/>
          </p:nvPr>
        </p:nvSpPr>
        <p:spPr>
          <a:xfrm>
            <a:off x="685800" y="768350"/>
            <a:ext cx="5486400" cy="3086100"/>
          </a:xfrm>
        </p:spPr>
      </p:sp>
      <p:sp>
        <p:nvSpPr>
          <p:cNvPr id="3" name="Notes Placeholder 2">
            <a:extLst>
              <a:ext uri="{FF2B5EF4-FFF2-40B4-BE49-F238E27FC236}">
                <a16:creationId xmlns:a16="http://schemas.microsoft.com/office/drawing/2014/main" id="{49DC75B5-5D36-191C-D48B-FF77F9D354E7}"/>
              </a:ext>
            </a:extLst>
          </p:cNvPr>
          <p:cNvSpPr>
            <a:spLocks noGrp="1"/>
          </p:cNvSpPr>
          <p:nvPr>
            <p:ph type="body" idx="1"/>
          </p:nvPr>
        </p:nvSpPr>
        <p:spPr/>
        <p:txBody>
          <a:bodyPr/>
          <a:lstStyle/>
          <a:p>
            <a:pPr marL="0" marR="0">
              <a:lnSpc>
                <a:spcPct val="115000"/>
              </a:lnSpc>
              <a:spcAft>
                <a:spcPts val="800"/>
              </a:spcAft>
              <a:buNone/>
            </a:pPr>
            <a:r>
              <a:rPr lang="en-US" sz="1400" kern="1200" dirty="0">
                <a:effectLst/>
                <a:latin typeface="Algerian" panose="04020705040A02060702" pitchFamily="82" charset="0"/>
                <a:ea typeface="+mn-ea"/>
                <a:cs typeface="Arial" panose="020B0604020202020204" pitchFamily="34" charset="0"/>
              </a:rPr>
              <a:t>Warning!!</a:t>
            </a:r>
            <a:endParaRPr lang="en-US" sz="1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15000"/>
              </a:lnSpc>
              <a:spcAft>
                <a:spcPts val="800"/>
              </a:spcAft>
              <a:buFont typeface="Arial" panose="020B0604020202020204" pitchFamily="34" charset="0"/>
              <a:buChar char="•"/>
              <a:tabLst>
                <a:tab pos="457200" algn="l"/>
              </a:tabLst>
            </a:pPr>
            <a:r>
              <a:rPr lang="en-US" sz="1400" kern="1200" dirty="0">
                <a:effectLst/>
                <a:latin typeface="Arial" panose="020B0604020202020204" pitchFamily="34" charset="0"/>
                <a:ea typeface="+mn-ea"/>
                <a:cs typeface="Times New Roman" panose="02020603050405020304" pitchFamily="18" charset="0"/>
              </a:rPr>
              <a:t>We can watch this silent video which shows extremely violent images where the mud slide and flood kills about a 1000 people in Nepal.</a:t>
            </a:r>
          </a:p>
          <a:p>
            <a:pPr marL="342900" marR="0" lvl="0" indent="-342900">
              <a:lnSpc>
                <a:spcPct val="115000"/>
              </a:lnSpc>
              <a:spcAft>
                <a:spcPts val="800"/>
              </a:spcAft>
              <a:buFont typeface="Arial" panose="020B0604020202020204" pitchFamily="34" charset="0"/>
              <a:buChar char="•"/>
              <a:tabLst>
                <a:tab pos="457200" algn="l"/>
              </a:tabLst>
            </a:pPr>
            <a:r>
              <a:rPr lang="en-US" sz="1400" kern="1200" dirty="0">
                <a:solidFill>
                  <a:schemeClr val="bg1"/>
                </a:solidFill>
                <a:effectLst/>
                <a:latin typeface="Arial" panose="020B0604020202020204" pitchFamily="34" charset="0"/>
                <a:ea typeface="+mn-ea"/>
                <a:cs typeface="Times New Roman" panose="02020603050405020304" pitchFamily="18" charset="0"/>
              </a:rPr>
              <a:t>The video is not suitable for children. </a:t>
            </a:r>
          </a:p>
          <a:p>
            <a:pPr marL="342900" marR="0" lvl="0" indent="-342900">
              <a:lnSpc>
                <a:spcPct val="115000"/>
              </a:lnSpc>
              <a:spcAft>
                <a:spcPts val="800"/>
              </a:spcAft>
              <a:buFont typeface="Arial" panose="020B0604020202020204" pitchFamily="34" charset="0"/>
              <a:buChar char="•"/>
              <a:tabLst>
                <a:tab pos="457200" algn="l"/>
              </a:tabLst>
            </a:pPr>
            <a:r>
              <a:rPr lang="en-US" sz="1400" kern="1200" dirty="0">
                <a:solidFill>
                  <a:schemeClr val="bg1"/>
                </a:solidFill>
                <a:effectLst/>
                <a:latin typeface="Arial" panose="020B0604020202020204" pitchFamily="34" charset="0"/>
                <a:ea typeface="+mn-ea"/>
                <a:cs typeface="Times New Roman" panose="02020603050405020304" pitchFamily="18" charset="0"/>
              </a:rPr>
              <a:t>Therefore, I will show some still images extracted from the video.</a:t>
            </a:r>
            <a:endParaRPr lang="en-US" dirty="0">
              <a:solidFill>
                <a:schemeClr val="bg1"/>
              </a:solidFill>
            </a:endParaRPr>
          </a:p>
        </p:txBody>
      </p:sp>
      <p:sp>
        <p:nvSpPr>
          <p:cNvPr id="4" name="Header Placeholder 3">
            <a:extLst>
              <a:ext uri="{FF2B5EF4-FFF2-40B4-BE49-F238E27FC236}">
                <a16:creationId xmlns:a16="http://schemas.microsoft.com/office/drawing/2014/main" id="{BCA32F09-14A4-9C15-6867-9332846A83F7}"/>
              </a:ext>
            </a:extLst>
          </p:cNvPr>
          <p:cNvSpPr>
            <a:spLocks noGrp="1"/>
          </p:cNvSpPr>
          <p:nvPr>
            <p:ph type="hdr" sz="quarter"/>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Arial"/>
                <a:ea typeface="+mn-ea"/>
                <a:cs typeface="+mn-cs"/>
              </a:rPr>
              <a:t>Are You Ready?</a:t>
            </a:r>
          </a:p>
        </p:txBody>
      </p:sp>
      <p:sp>
        <p:nvSpPr>
          <p:cNvPr id="5" name="Slide Number Placeholder 4">
            <a:extLst>
              <a:ext uri="{FF2B5EF4-FFF2-40B4-BE49-F238E27FC236}">
                <a16:creationId xmlns:a16="http://schemas.microsoft.com/office/drawing/2014/main" id="{04061778-BBA6-E336-7345-C54BB138EC84}"/>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525C6C5-1A6A-415B-BE52-D4DA99C16ECB}" type="slidenum">
              <a:rPr kumimoji="0" lang="en-US" sz="1200" b="0" i="0" u="none" strike="noStrike" kern="1200" cap="none" spc="0" normalizeH="0" baseline="0" noProof="0" smtClean="0">
                <a:ln>
                  <a:noFill/>
                </a:ln>
                <a:solidFill>
                  <a:prstClr val="black"/>
                </a:solidFill>
                <a:effectLst/>
                <a:uLnTx/>
                <a:uFillTx/>
                <a:latin typeface="Arial"/>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en-US" sz="1200" b="0" i="0" u="none" strike="noStrike" kern="1200" cap="none" spc="0" normalizeH="0" baseline="0" noProof="0" dirty="0">
              <a:ln>
                <a:noFill/>
              </a:ln>
              <a:solidFill>
                <a:prstClr val="black"/>
              </a:solidFill>
              <a:effectLst/>
              <a:uLnTx/>
              <a:uFillTx/>
              <a:latin typeface="Arial"/>
              <a:ea typeface="+mn-ea"/>
              <a:cs typeface="+mn-cs"/>
            </a:endParaRPr>
          </a:p>
        </p:txBody>
      </p:sp>
      <p:sp>
        <p:nvSpPr>
          <p:cNvPr id="6" name="Date Placeholder 5">
            <a:extLst>
              <a:ext uri="{FF2B5EF4-FFF2-40B4-BE49-F238E27FC236}">
                <a16:creationId xmlns:a16="http://schemas.microsoft.com/office/drawing/2014/main" id="{80A06941-EA48-D2C2-2ECB-85833F480923}"/>
              </a:ext>
            </a:extLst>
          </p:cNvPr>
          <p:cNvSpPr>
            <a:spLocks noGrp="1"/>
          </p:cNvSpPr>
          <p:nvPr>
            <p:ph type="dt" idx="1"/>
          </p:nvPr>
        </p:nvSpPr>
        <p:spPr/>
        <p:txBody>
          <a:bodyPr/>
          <a:lstStyle/>
          <a:p>
            <a:fld id="{4611DDB2-1D06-495A-ADDB-D0EE050A71F4}" type="datetime1">
              <a:rPr lang="en-US" smtClean="0"/>
              <a:t>10/11/2026</a:t>
            </a:fld>
            <a:endParaRPr lang="en-US" dirty="0"/>
          </a:p>
        </p:txBody>
      </p:sp>
    </p:spTree>
    <p:extLst>
      <p:ext uri="{BB962C8B-B14F-4D97-AF65-F5344CB8AC3E}">
        <p14:creationId xmlns:p14="http://schemas.microsoft.com/office/powerpoint/2010/main" val="171854712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B6F6691-5DF9-4DA3-8A8D-1AAF80552288}" type="slidenum">
              <a:rPr lang="en-US" smtClean="0"/>
              <a:t>37</a:t>
            </a:fld>
            <a:endParaRPr lang="en-US" dirty="0"/>
          </a:p>
        </p:txBody>
      </p:sp>
      <p:sp>
        <p:nvSpPr>
          <p:cNvPr id="5" name="Header Placeholder 3">
            <a:extLst>
              <a:ext uri="{FF2B5EF4-FFF2-40B4-BE49-F238E27FC236}">
                <a16:creationId xmlns:a16="http://schemas.microsoft.com/office/drawing/2014/main" id="{637D68E8-CCF2-6208-F1B7-4225B3C6C416}"/>
              </a:ext>
            </a:extLst>
          </p:cNvPr>
          <p:cNvSpPr>
            <a:spLocks noGrp="1"/>
          </p:cNvSpPr>
          <p:nvPr>
            <p:ph type="hdr" sz="quarter"/>
          </p:nvPr>
        </p:nvSpPr>
        <p:spPr>
          <a:xfrm>
            <a:off x="0" y="0"/>
            <a:ext cx="2971800" cy="458788"/>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Arial"/>
                <a:ea typeface="+mn-ea"/>
                <a:cs typeface="+mn-cs"/>
              </a:rPr>
              <a:t>Are You Ready?</a:t>
            </a:r>
          </a:p>
        </p:txBody>
      </p:sp>
      <p:sp>
        <p:nvSpPr>
          <p:cNvPr id="6" name="Date Placeholder 5">
            <a:extLst>
              <a:ext uri="{FF2B5EF4-FFF2-40B4-BE49-F238E27FC236}">
                <a16:creationId xmlns:a16="http://schemas.microsoft.com/office/drawing/2014/main" id="{BCB27097-16AA-08AF-65E1-845C99D908C6}"/>
              </a:ext>
            </a:extLst>
          </p:cNvPr>
          <p:cNvSpPr>
            <a:spLocks noGrp="1"/>
          </p:cNvSpPr>
          <p:nvPr>
            <p:ph type="dt" idx="1"/>
          </p:nvPr>
        </p:nvSpPr>
        <p:spPr/>
        <p:txBody>
          <a:bodyPr/>
          <a:lstStyle/>
          <a:p>
            <a:fld id="{706C2BA8-3673-418D-A105-2ADFDDFE389A}" type="datetime1">
              <a:rPr lang="en-US" smtClean="0"/>
              <a:t>10/11/2026</a:t>
            </a:fld>
            <a:endParaRPr lang="en-US" dirty="0"/>
          </a:p>
        </p:txBody>
      </p:sp>
    </p:spTree>
    <p:extLst>
      <p:ext uri="{BB962C8B-B14F-4D97-AF65-F5344CB8AC3E}">
        <p14:creationId xmlns:p14="http://schemas.microsoft.com/office/powerpoint/2010/main" val="3298396127"/>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B6F6691-5DF9-4DA3-8A8D-1AAF80552288}" type="slidenum">
              <a:rPr lang="en-US" smtClean="0"/>
              <a:t>38</a:t>
            </a:fld>
            <a:endParaRPr lang="en-US" dirty="0"/>
          </a:p>
        </p:txBody>
      </p:sp>
      <p:sp>
        <p:nvSpPr>
          <p:cNvPr id="5" name="Header Placeholder 3">
            <a:extLst>
              <a:ext uri="{FF2B5EF4-FFF2-40B4-BE49-F238E27FC236}">
                <a16:creationId xmlns:a16="http://schemas.microsoft.com/office/drawing/2014/main" id="{8F2F2ADD-B7F0-3602-ADC4-109B2F884FA1}"/>
              </a:ext>
            </a:extLst>
          </p:cNvPr>
          <p:cNvSpPr>
            <a:spLocks noGrp="1"/>
          </p:cNvSpPr>
          <p:nvPr>
            <p:ph type="hdr" sz="quarter"/>
          </p:nvPr>
        </p:nvSpPr>
        <p:spPr>
          <a:xfrm>
            <a:off x="0" y="0"/>
            <a:ext cx="2971800" cy="458788"/>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Arial"/>
                <a:ea typeface="+mn-ea"/>
                <a:cs typeface="+mn-cs"/>
              </a:rPr>
              <a:t>Are You Ready?</a:t>
            </a:r>
          </a:p>
        </p:txBody>
      </p:sp>
      <p:sp>
        <p:nvSpPr>
          <p:cNvPr id="6" name="Date Placeholder 5">
            <a:extLst>
              <a:ext uri="{FF2B5EF4-FFF2-40B4-BE49-F238E27FC236}">
                <a16:creationId xmlns:a16="http://schemas.microsoft.com/office/drawing/2014/main" id="{F9EE9CD1-8C6B-BC32-F406-73CB76C53A0E}"/>
              </a:ext>
            </a:extLst>
          </p:cNvPr>
          <p:cNvSpPr>
            <a:spLocks noGrp="1"/>
          </p:cNvSpPr>
          <p:nvPr>
            <p:ph type="dt" idx="1"/>
          </p:nvPr>
        </p:nvSpPr>
        <p:spPr/>
        <p:txBody>
          <a:bodyPr/>
          <a:lstStyle/>
          <a:p>
            <a:fld id="{9206E95C-E1A1-4220-BA11-C4E4CA41CB71}" type="datetime1">
              <a:rPr lang="en-US" smtClean="0"/>
              <a:t>10/11/2026</a:t>
            </a:fld>
            <a:endParaRPr lang="en-US" dirty="0"/>
          </a:p>
        </p:txBody>
      </p:sp>
    </p:spTree>
    <p:extLst>
      <p:ext uri="{BB962C8B-B14F-4D97-AF65-F5344CB8AC3E}">
        <p14:creationId xmlns:p14="http://schemas.microsoft.com/office/powerpoint/2010/main" val="369687444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B6F6691-5DF9-4DA3-8A8D-1AAF80552288}" type="slidenum">
              <a:rPr lang="en-US" smtClean="0"/>
              <a:t>39</a:t>
            </a:fld>
            <a:endParaRPr lang="en-US" dirty="0"/>
          </a:p>
        </p:txBody>
      </p:sp>
      <p:sp>
        <p:nvSpPr>
          <p:cNvPr id="5" name="Header Placeholder 3">
            <a:extLst>
              <a:ext uri="{FF2B5EF4-FFF2-40B4-BE49-F238E27FC236}">
                <a16:creationId xmlns:a16="http://schemas.microsoft.com/office/drawing/2014/main" id="{646677B6-1774-C06D-7CDA-4C249C48F61D}"/>
              </a:ext>
            </a:extLst>
          </p:cNvPr>
          <p:cNvSpPr>
            <a:spLocks noGrp="1"/>
          </p:cNvSpPr>
          <p:nvPr>
            <p:ph type="hdr" sz="quarter"/>
          </p:nvPr>
        </p:nvSpPr>
        <p:spPr>
          <a:xfrm>
            <a:off x="0" y="0"/>
            <a:ext cx="2971800" cy="458788"/>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Arial"/>
                <a:ea typeface="+mn-ea"/>
                <a:cs typeface="+mn-cs"/>
              </a:rPr>
              <a:t>Are You Ready?</a:t>
            </a:r>
          </a:p>
        </p:txBody>
      </p:sp>
      <p:sp>
        <p:nvSpPr>
          <p:cNvPr id="6" name="Date Placeholder 5">
            <a:extLst>
              <a:ext uri="{FF2B5EF4-FFF2-40B4-BE49-F238E27FC236}">
                <a16:creationId xmlns:a16="http://schemas.microsoft.com/office/drawing/2014/main" id="{9AED76A5-B856-460A-C7AB-B734927795F4}"/>
              </a:ext>
            </a:extLst>
          </p:cNvPr>
          <p:cNvSpPr>
            <a:spLocks noGrp="1"/>
          </p:cNvSpPr>
          <p:nvPr>
            <p:ph type="dt" idx="1"/>
          </p:nvPr>
        </p:nvSpPr>
        <p:spPr/>
        <p:txBody>
          <a:bodyPr/>
          <a:lstStyle/>
          <a:p>
            <a:fld id="{A8E629E8-0CD6-4F46-87B1-FE9156857838}" type="datetime1">
              <a:rPr lang="en-US" smtClean="0"/>
              <a:t>10/11/2026</a:t>
            </a:fld>
            <a:endParaRPr lang="en-US" dirty="0"/>
          </a:p>
        </p:txBody>
      </p:sp>
    </p:spTree>
    <p:extLst>
      <p:ext uri="{BB962C8B-B14F-4D97-AF65-F5344CB8AC3E}">
        <p14:creationId xmlns:p14="http://schemas.microsoft.com/office/powerpoint/2010/main" val="1791970477"/>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B6F6691-5DF9-4DA3-8A8D-1AAF80552288}" type="slidenum">
              <a:rPr lang="en-US" smtClean="0"/>
              <a:t>40</a:t>
            </a:fld>
            <a:endParaRPr lang="en-US" dirty="0"/>
          </a:p>
        </p:txBody>
      </p:sp>
      <p:sp>
        <p:nvSpPr>
          <p:cNvPr id="5" name="Header Placeholder 3">
            <a:extLst>
              <a:ext uri="{FF2B5EF4-FFF2-40B4-BE49-F238E27FC236}">
                <a16:creationId xmlns:a16="http://schemas.microsoft.com/office/drawing/2014/main" id="{0C05574D-3C73-DF1F-BE8B-B6E20A1B314A}"/>
              </a:ext>
            </a:extLst>
          </p:cNvPr>
          <p:cNvSpPr>
            <a:spLocks noGrp="1"/>
          </p:cNvSpPr>
          <p:nvPr>
            <p:ph type="hdr" sz="quarter"/>
          </p:nvPr>
        </p:nvSpPr>
        <p:spPr>
          <a:xfrm>
            <a:off x="0" y="0"/>
            <a:ext cx="2971800" cy="458788"/>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Arial"/>
                <a:ea typeface="+mn-ea"/>
                <a:cs typeface="+mn-cs"/>
              </a:rPr>
              <a:t>Are You Ready?</a:t>
            </a:r>
          </a:p>
        </p:txBody>
      </p:sp>
      <p:sp>
        <p:nvSpPr>
          <p:cNvPr id="6" name="Date Placeholder 5">
            <a:extLst>
              <a:ext uri="{FF2B5EF4-FFF2-40B4-BE49-F238E27FC236}">
                <a16:creationId xmlns:a16="http://schemas.microsoft.com/office/drawing/2014/main" id="{3CE75A5F-9F3E-83C3-6EBE-5BD77E57EB1B}"/>
              </a:ext>
            </a:extLst>
          </p:cNvPr>
          <p:cNvSpPr>
            <a:spLocks noGrp="1"/>
          </p:cNvSpPr>
          <p:nvPr>
            <p:ph type="dt" idx="1"/>
          </p:nvPr>
        </p:nvSpPr>
        <p:spPr/>
        <p:txBody>
          <a:bodyPr/>
          <a:lstStyle/>
          <a:p>
            <a:fld id="{631E9F8B-890E-44DB-A06C-E6AC102267DC}" type="datetime1">
              <a:rPr lang="en-US" smtClean="0"/>
              <a:t>10/11/2026</a:t>
            </a:fld>
            <a:endParaRPr lang="en-US" dirty="0"/>
          </a:p>
        </p:txBody>
      </p:sp>
    </p:spTree>
    <p:extLst>
      <p:ext uri="{BB962C8B-B14F-4D97-AF65-F5344CB8AC3E}">
        <p14:creationId xmlns:p14="http://schemas.microsoft.com/office/powerpoint/2010/main" val="1549304788"/>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B6F6691-5DF9-4DA3-8A8D-1AAF80552288}" type="slidenum">
              <a:rPr lang="en-US" smtClean="0"/>
              <a:t>41</a:t>
            </a:fld>
            <a:endParaRPr lang="en-US" dirty="0"/>
          </a:p>
        </p:txBody>
      </p:sp>
      <p:sp>
        <p:nvSpPr>
          <p:cNvPr id="5" name="Header Placeholder 3">
            <a:extLst>
              <a:ext uri="{FF2B5EF4-FFF2-40B4-BE49-F238E27FC236}">
                <a16:creationId xmlns:a16="http://schemas.microsoft.com/office/drawing/2014/main" id="{B5D1698A-EE0A-5F79-0B3A-D51CEB9A1D33}"/>
              </a:ext>
            </a:extLst>
          </p:cNvPr>
          <p:cNvSpPr>
            <a:spLocks noGrp="1"/>
          </p:cNvSpPr>
          <p:nvPr>
            <p:ph type="hdr" sz="quarter"/>
          </p:nvPr>
        </p:nvSpPr>
        <p:spPr>
          <a:xfrm>
            <a:off x="0" y="0"/>
            <a:ext cx="2971800" cy="458788"/>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Arial"/>
                <a:ea typeface="+mn-ea"/>
                <a:cs typeface="+mn-cs"/>
              </a:rPr>
              <a:t>Are You Ready?</a:t>
            </a:r>
          </a:p>
        </p:txBody>
      </p:sp>
      <p:sp>
        <p:nvSpPr>
          <p:cNvPr id="6" name="Date Placeholder 5">
            <a:extLst>
              <a:ext uri="{FF2B5EF4-FFF2-40B4-BE49-F238E27FC236}">
                <a16:creationId xmlns:a16="http://schemas.microsoft.com/office/drawing/2014/main" id="{5E6EBB6E-BF8A-AAE1-79CB-1FEFEBBABB1D}"/>
              </a:ext>
            </a:extLst>
          </p:cNvPr>
          <p:cNvSpPr>
            <a:spLocks noGrp="1"/>
          </p:cNvSpPr>
          <p:nvPr>
            <p:ph type="dt" idx="1"/>
          </p:nvPr>
        </p:nvSpPr>
        <p:spPr/>
        <p:txBody>
          <a:bodyPr/>
          <a:lstStyle/>
          <a:p>
            <a:fld id="{DBE0C5F1-2425-437B-A72E-065F0191E2A9}" type="datetime1">
              <a:rPr lang="en-US" smtClean="0"/>
              <a:t>10/11/2026</a:t>
            </a:fld>
            <a:endParaRPr lang="en-US" dirty="0"/>
          </a:p>
        </p:txBody>
      </p:sp>
    </p:spTree>
    <p:extLst>
      <p:ext uri="{BB962C8B-B14F-4D97-AF65-F5344CB8AC3E}">
        <p14:creationId xmlns:p14="http://schemas.microsoft.com/office/powerpoint/2010/main" val="1260491731"/>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B6F6691-5DF9-4DA3-8A8D-1AAF80552288}" type="slidenum">
              <a:rPr lang="en-US" smtClean="0"/>
              <a:t>42</a:t>
            </a:fld>
            <a:endParaRPr lang="en-US" dirty="0"/>
          </a:p>
        </p:txBody>
      </p:sp>
      <p:sp>
        <p:nvSpPr>
          <p:cNvPr id="5" name="Header Placeholder 3">
            <a:extLst>
              <a:ext uri="{FF2B5EF4-FFF2-40B4-BE49-F238E27FC236}">
                <a16:creationId xmlns:a16="http://schemas.microsoft.com/office/drawing/2014/main" id="{37E5F699-2B85-E056-E2BE-FD76EE4B0BD0}"/>
              </a:ext>
            </a:extLst>
          </p:cNvPr>
          <p:cNvSpPr>
            <a:spLocks noGrp="1"/>
          </p:cNvSpPr>
          <p:nvPr>
            <p:ph type="hdr" sz="quarter"/>
          </p:nvPr>
        </p:nvSpPr>
        <p:spPr>
          <a:xfrm>
            <a:off x="0" y="0"/>
            <a:ext cx="2971800" cy="458788"/>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Arial"/>
                <a:ea typeface="+mn-ea"/>
                <a:cs typeface="+mn-cs"/>
              </a:rPr>
              <a:t>Are You Ready?</a:t>
            </a:r>
          </a:p>
        </p:txBody>
      </p:sp>
      <p:sp>
        <p:nvSpPr>
          <p:cNvPr id="6" name="Date Placeholder 5">
            <a:extLst>
              <a:ext uri="{FF2B5EF4-FFF2-40B4-BE49-F238E27FC236}">
                <a16:creationId xmlns:a16="http://schemas.microsoft.com/office/drawing/2014/main" id="{17A8181B-C175-E3E1-EB4A-4DA15AA7C411}"/>
              </a:ext>
            </a:extLst>
          </p:cNvPr>
          <p:cNvSpPr>
            <a:spLocks noGrp="1"/>
          </p:cNvSpPr>
          <p:nvPr>
            <p:ph type="dt" idx="1"/>
          </p:nvPr>
        </p:nvSpPr>
        <p:spPr/>
        <p:txBody>
          <a:bodyPr/>
          <a:lstStyle/>
          <a:p>
            <a:fld id="{46459A84-C57A-4827-9F9D-50F6FB1E101D}" type="datetime1">
              <a:rPr lang="en-US" smtClean="0"/>
              <a:t>10/11/2026</a:t>
            </a:fld>
            <a:endParaRPr lang="en-US" dirty="0"/>
          </a:p>
        </p:txBody>
      </p:sp>
    </p:spTree>
    <p:extLst>
      <p:ext uri="{BB962C8B-B14F-4D97-AF65-F5344CB8AC3E}">
        <p14:creationId xmlns:p14="http://schemas.microsoft.com/office/powerpoint/2010/main" val="940371841"/>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B6F6691-5DF9-4DA3-8A8D-1AAF80552288}" type="slidenum">
              <a:rPr lang="en-US" smtClean="0"/>
              <a:t>43</a:t>
            </a:fld>
            <a:endParaRPr lang="en-US" dirty="0"/>
          </a:p>
        </p:txBody>
      </p:sp>
      <p:sp>
        <p:nvSpPr>
          <p:cNvPr id="5" name="Header Placeholder 3">
            <a:extLst>
              <a:ext uri="{FF2B5EF4-FFF2-40B4-BE49-F238E27FC236}">
                <a16:creationId xmlns:a16="http://schemas.microsoft.com/office/drawing/2014/main" id="{CBE458AB-FE6E-0A92-0ED4-2B7664E6E604}"/>
              </a:ext>
            </a:extLst>
          </p:cNvPr>
          <p:cNvSpPr>
            <a:spLocks noGrp="1"/>
          </p:cNvSpPr>
          <p:nvPr>
            <p:ph type="hdr" sz="quarter"/>
          </p:nvPr>
        </p:nvSpPr>
        <p:spPr>
          <a:xfrm>
            <a:off x="0" y="0"/>
            <a:ext cx="2971800" cy="458788"/>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Arial"/>
                <a:ea typeface="+mn-ea"/>
                <a:cs typeface="+mn-cs"/>
              </a:rPr>
              <a:t>Are You Ready?</a:t>
            </a:r>
          </a:p>
        </p:txBody>
      </p:sp>
      <p:sp>
        <p:nvSpPr>
          <p:cNvPr id="6" name="Date Placeholder 5">
            <a:extLst>
              <a:ext uri="{FF2B5EF4-FFF2-40B4-BE49-F238E27FC236}">
                <a16:creationId xmlns:a16="http://schemas.microsoft.com/office/drawing/2014/main" id="{8788D00B-ECA9-64DD-42C0-262636A81C31}"/>
              </a:ext>
            </a:extLst>
          </p:cNvPr>
          <p:cNvSpPr>
            <a:spLocks noGrp="1"/>
          </p:cNvSpPr>
          <p:nvPr>
            <p:ph type="dt" idx="1"/>
          </p:nvPr>
        </p:nvSpPr>
        <p:spPr/>
        <p:txBody>
          <a:bodyPr/>
          <a:lstStyle/>
          <a:p>
            <a:fld id="{359E3AB4-6DFD-4222-99C2-116436224BF6}" type="datetime1">
              <a:rPr lang="en-US" smtClean="0"/>
              <a:t>10/11/2026</a:t>
            </a:fld>
            <a:endParaRPr lang="en-US" dirty="0"/>
          </a:p>
        </p:txBody>
      </p:sp>
    </p:spTree>
    <p:extLst>
      <p:ext uri="{BB962C8B-B14F-4D97-AF65-F5344CB8AC3E}">
        <p14:creationId xmlns:p14="http://schemas.microsoft.com/office/powerpoint/2010/main" val="4015189801"/>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B6F6691-5DF9-4DA3-8A8D-1AAF80552288}" type="slidenum">
              <a:rPr lang="en-US" smtClean="0"/>
              <a:t>44</a:t>
            </a:fld>
            <a:endParaRPr lang="en-US" dirty="0"/>
          </a:p>
        </p:txBody>
      </p:sp>
      <p:sp>
        <p:nvSpPr>
          <p:cNvPr id="5" name="Header Placeholder 3">
            <a:extLst>
              <a:ext uri="{FF2B5EF4-FFF2-40B4-BE49-F238E27FC236}">
                <a16:creationId xmlns:a16="http://schemas.microsoft.com/office/drawing/2014/main" id="{3A596D0A-2B48-695E-8214-42E527908BBD}"/>
              </a:ext>
            </a:extLst>
          </p:cNvPr>
          <p:cNvSpPr>
            <a:spLocks noGrp="1"/>
          </p:cNvSpPr>
          <p:nvPr>
            <p:ph type="hdr" sz="quarter"/>
          </p:nvPr>
        </p:nvSpPr>
        <p:spPr>
          <a:xfrm>
            <a:off x="0" y="0"/>
            <a:ext cx="2971800" cy="458788"/>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Arial"/>
                <a:ea typeface="+mn-ea"/>
                <a:cs typeface="+mn-cs"/>
              </a:rPr>
              <a:t>Are You Ready?</a:t>
            </a:r>
          </a:p>
        </p:txBody>
      </p:sp>
      <p:sp>
        <p:nvSpPr>
          <p:cNvPr id="6" name="Date Placeholder 5">
            <a:extLst>
              <a:ext uri="{FF2B5EF4-FFF2-40B4-BE49-F238E27FC236}">
                <a16:creationId xmlns:a16="http://schemas.microsoft.com/office/drawing/2014/main" id="{3E19BDF2-19F5-6054-220B-58C401378AF0}"/>
              </a:ext>
            </a:extLst>
          </p:cNvPr>
          <p:cNvSpPr>
            <a:spLocks noGrp="1"/>
          </p:cNvSpPr>
          <p:nvPr>
            <p:ph type="dt" idx="1"/>
          </p:nvPr>
        </p:nvSpPr>
        <p:spPr/>
        <p:txBody>
          <a:bodyPr/>
          <a:lstStyle/>
          <a:p>
            <a:fld id="{02BAC613-B00A-4894-B8B0-996601A7C20A}" type="datetime1">
              <a:rPr lang="en-US" smtClean="0"/>
              <a:t>10/11/2026</a:t>
            </a:fld>
            <a:endParaRPr lang="en-US" dirty="0"/>
          </a:p>
        </p:txBody>
      </p:sp>
    </p:spTree>
    <p:extLst>
      <p:ext uri="{BB962C8B-B14F-4D97-AF65-F5344CB8AC3E}">
        <p14:creationId xmlns:p14="http://schemas.microsoft.com/office/powerpoint/2010/main" val="361801698"/>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B6F6691-5DF9-4DA3-8A8D-1AAF80552288}" type="slidenum">
              <a:rPr lang="en-US" smtClean="0"/>
              <a:t>45</a:t>
            </a:fld>
            <a:endParaRPr lang="en-US" dirty="0"/>
          </a:p>
        </p:txBody>
      </p:sp>
      <p:sp>
        <p:nvSpPr>
          <p:cNvPr id="5" name="Header Placeholder 3">
            <a:extLst>
              <a:ext uri="{FF2B5EF4-FFF2-40B4-BE49-F238E27FC236}">
                <a16:creationId xmlns:a16="http://schemas.microsoft.com/office/drawing/2014/main" id="{D43048CA-FF75-B3E6-8124-15E3879A1EB0}"/>
              </a:ext>
            </a:extLst>
          </p:cNvPr>
          <p:cNvSpPr>
            <a:spLocks noGrp="1"/>
          </p:cNvSpPr>
          <p:nvPr>
            <p:ph type="hdr" sz="quarter"/>
          </p:nvPr>
        </p:nvSpPr>
        <p:spPr>
          <a:xfrm>
            <a:off x="0" y="0"/>
            <a:ext cx="2971800" cy="458788"/>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Arial"/>
                <a:ea typeface="+mn-ea"/>
                <a:cs typeface="+mn-cs"/>
              </a:rPr>
              <a:t>Are You Ready?</a:t>
            </a:r>
          </a:p>
        </p:txBody>
      </p:sp>
      <p:sp>
        <p:nvSpPr>
          <p:cNvPr id="6" name="Date Placeholder 5">
            <a:extLst>
              <a:ext uri="{FF2B5EF4-FFF2-40B4-BE49-F238E27FC236}">
                <a16:creationId xmlns:a16="http://schemas.microsoft.com/office/drawing/2014/main" id="{1553A876-A4F1-0019-EDDF-6D11919B8D50}"/>
              </a:ext>
            </a:extLst>
          </p:cNvPr>
          <p:cNvSpPr>
            <a:spLocks noGrp="1"/>
          </p:cNvSpPr>
          <p:nvPr>
            <p:ph type="dt" idx="1"/>
          </p:nvPr>
        </p:nvSpPr>
        <p:spPr/>
        <p:txBody>
          <a:bodyPr/>
          <a:lstStyle/>
          <a:p>
            <a:fld id="{53A798E2-6B4B-4EF9-8FC3-B1349B6AA45A}" type="datetime1">
              <a:rPr lang="en-US" smtClean="0"/>
              <a:t>10/11/2026</a:t>
            </a:fld>
            <a:endParaRPr lang="en-US" dirty="0"/>
          </a:p>
        </p:txBody>
      </p:sp>
    </p:spTree>
    <p:extLst>
      <p:ext uri="{BB962C8B-B14F-4D97-AF65-F5344CB8AC3E}">
        <p14:creationId xmlns:p14="http://schemas.microsoft.com/office/powerpoint/2010/main" val="192593561"/>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C68231-B7D6-5742-97AB-FB4F261CE70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2631C9B-BDB8-FF25-282A-8C6D2797A645}"/>
              </a:ext>
            </a:extLst>
          </p:cNvPr>
          <p:cNvSpPr>
            <a:spLocks noGrp="1" noRot="1" noChangeAspect="1"/>
          </p:cNvSpPr>
          <p:nvPr>
            <p:ph type="sldImg"/>
          </p:nvPr>
        </p:nvSpPr>
        <p:spPr>
          <a:xfrm>
            <a:off x="685800" y="768350"/>
            <a:ext cx="5486400" cy="3086100"/>
          </a:xfrm>
        </p:spPr>
      </p:sp>
      <p:sp>
        <p:nvSpPr>
          <p:cNvPr id="3" name="Notes Placeholder 2">
            <a:extLst>
              <a:ext uri="{FF2B5EF4-FFF2-40B4-BE49-F238E27FC236}">
                <a16:creationId xmlns:a16="http://schemas.microsoft.com/office/drawing/2014/main" id="{18264D63-A38E-3C6E-E58A-B3122042B1A0}"/>
              </a:ext>
            </a:extLst>
          </p:cNvPr>
          <p:cNvSpPr>
            <a:spLocks noGrp="1"/>
          </p:cNvSpPr>
          <p:nvPr>
            <p:ph type="body" idx="1"/>
          </p:nvPr>
        </p:nvSpPr>
        <p:spPr/>
        <p:txBody>
          <a:bodyPr/>
          <a:lstStyle/>
          <a:p>
            <a:endParaRPr lang="en-US" dirty="0">
              <a:solidFill>
                <a:schemeClr val="bg1"/>
              </a:solidFill>
            </a:endParaRPr>
          </a:p>
        </p:txBody>
      </p:sp>
      <p:sp>
        <p:nvSpPr>
          <p:cNvPr id="4" name="Header Placeholder 3">
            <a:extLst>
              <a:ext uri="{FF2B5EF4-FFF2-40B4-BE49-F238E27FC236}">
                <a16:creationId xmlns:a16="http://schemas.microsoft.com/office/drawing/2014/main" id="{CF4B94E9-E583-A511-6A27-C1E0F86B82E4}"/>
              </a:ext>
            </a:extLst>
          </p:cNvPr>
          <p:cNvSpPr>
            <a:spLocks noGrp="1"/>
          </p:cNvSpPr>
          <p:nvPr>
            <p:ph type="hdr" sz="quarter"/>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Arial"/>
                <a:ea typeface="+mn-ea"/>
                <a:cs typeface="+mn-cs"/>
              </a:rPr>
              <a:t>Are You Ready?</a:t>
            </a:r>
          </a:p>
        </p:txBody>
      </p:sp>
      <p:sp>
        <p:nvSpPr>
          <p:cNvPr id="5" name="Slide Number Placeholder 4">
            <a:extLst>
              <a:ext uri="{FF2B5EF4-FFF2-40B4-BE49-F238E27FC236}">
                <a16:creationId xmlns:a16="http://schemas.microsoft.com/office/drawing/2014/main" id="{FEA2366D-2597-A959-B000-E32BAF688F65}"/>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525C6C5-1A6A-415B-BE52-D4DA99C16ECB}" type="slidenum">
              <a:rPr kumimoji="0" lang="en-US" sz="1200" b="0" i="0" u="none" strike="noStrike" kern="1200" cap="none" spc="0" normalizeH="0" baseline="0" noProof="0" smtClean="0">
                <a:ln>
                  <a:noFill/>
                </a:ln>
                <a:solidFill>
                  <a:prstClr val="black"/>
                </a:solidFill>
                <a:effectLst/>
                <a:uLnTx/>
                <a:uFillTx/>
                <a:latin typeface="Arial"/>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46</a:t>
            </a:fld>
            <a:endParaRPr kumimoji="0" lang="en-US" sz="1200" b="0" i="0" u="none" strike="noStrike" kern="1200" cap="none" spc="0" normalizeH="0" baseline="0" noProof="0" dirty="0">
              <a:ln>
                <a:noFill/>
              </a:ln>
              <a:solidFill>
                <a:prstClr val="black"/>
              </a:solidFill>
              <a:effectLst/>
              <a:uLnTx/>
              <a:uFillTx/>
              <a:latin typeface="Arial"/>
              <a:ea typeface="+mn-ea"/>
              <a:cs typeface="+mn-cs"/>
            </a:endParaRPr>
          </a:p>
        </p:txBody>
      </p:sp>
      <p:sp>
        <p:nvSpPr>
          <p:cNvPr id="6" name="Date Placeholder 5">
            <a:extLst>
              <a:ext uri="{FF2B5EF4-FFF2-40B4-BE49-F238E27FC236}">
                <a16:creationId xmlns:a16="http://schemas.microsoft.com/office/drawing/2014/main" id="{6284CDC2-C18F-D18E-78FA-C0497B77794F}"/>
              </a:ext>
            </a:extLst>
          </p:cNvPr>
          <p:cNvSpPr>
            <a:spLocks noGrp="1"/>
          </p:cNvSpPr>
          <p:nvPr>
            <p:ph type="dt" idx="1"/>
          </p:nvPr>
        </p:nvSpPr>
        <p:spPr/>
        <p:txBody>
          <a:bodyPr/>
          <a:lstStyle/>
          <a:p>
            <a:fld id="{6D177EB5-2DD0-4AD6-B195-9D8F8294A241}" type="datetime1">
              <a:rPr lang="en-US" smtClean="0"/>
              <a:t>10/11/2026</a:t>
            </a:fld>
            <a:endParaRPr lang="en-US" dirty="0"/>
          </a:p>
        </p:txBody>
      </p:sp>
    </p:spTree>
    <p:extLst>
      <p:ext uri="{BB962C8B-B14F-4D97-AF65-F5344CB8AC3E}">
        <p14:creationId xmlns:p14="http://schemas.microsoft.com/office/powerpoint/2010/main" val="406928418"/>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4E77EC-C462-0AC4-12E9-E5C7659F9E6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15313CC-36C9-4002-73E6-BAD42A61AA27}"/>
              </a:ext>
            </a:extLst>
          </p:cNvPr>
          <p:cNvSpPr>
            <a:spLocks noGrp="1" noRot="1" noChangeAspect="1"/>
          </p:cNvSpPr>
          <p:nvPr>
            <p:ph type="sldImg"/>
          </p:nvPr>
        </p:nvSpPr>
        <p:spPr>
          <a:xfrm>
            <a:off x="685800" y="768350"/>
            <a:ext cx="5486400" cy="3086100"/>
          </a:xfrm>
        </p:spPr>
      </p:sp>
      <p:sp>
        <p:nvSpPr>
          <p:cNvPr id="3" name="Notes Placeholder 2">
            <a:extLst>
              <a:ext uri="{FF2B5EF4-FFF2-40B4-BE49-F238E27FC236}">
                <a16:creationId xmlns:a16="http://schemas.microsoft.com/office/drawing/2014/main" id="{E312C151-CF00-D5A0-6D89-8AF7ABDAB459}"/>
              </a:ext>
            </a:extLst>
          </p:cNvPr>
          <p:cNvSpPr>
            <a:spLocks noGrp="1"/>
          </p:cNvSpPr>
          <p:nvPr>
            <p:ph type="body" idx="1"/>
          </p:nvPr>
        </p:nvSpPr>
        <p:spPr/>
        <p:txBody>
          <a:bodyPr/>
          <a:lstStyle/>
          <a:p>
            <a:pPr marL="171450" indent="-171450">
              <a:buFont typeface="Arial" panose="020B0604020202020204" pitchFamily="34" charset="0"/>
              <a:buChar char="•"/>
            </a:pPr>
            <a:r>
              <a:rPr lang="en-US" dirty="0">
                <a:solidFill>
                  <a:schemeClr val="bg1"/>
                </a:solidFill>
              </a:rPr>
              <a:t>There have been Bunch of earthquakes in the range of 6.0 or higher over the last several months but I picked just these two because they struck highly populated cities. This is particularly true that Venezuela earthquakes. </a:t>
            </a:r>
          </a:p>
          <a:p>
            <a:pPr marL="171450" indent="-171450">
              <a:buFont typeface="Arial" panose="020B0604020202020204" pitchFamily="34" charset="0"/>
              <a:buChar char="•"/>
            </a:pPr>
            <a:r>
              <a:rPr lang="en-US" dirty="0">
                <a:solidFill>
                  <a:schemeClr val="bg1"/>
                </a:solidFill>
              </a:rPr>
              <a:t>The recent Earthquake in Panama struck a unpopulated area and so there were no deaths and only minimum damage with no probable change in standard of living or major rebuilding effort.</a:t>
            </a:r>
          </a:p>
        </p:txBody>
      </p:sp>
      <p:sp>
        <p:nvSpPr>
          <p:cNvPr id="4" name="Header Placeholder 3">
            <a:extLst>
              <a:ext uri="{FF2B5EF4-FFF2-40B4-BE49-F238E27FC236}">
                <a16:creationId xmlns:a16="http://schemas.microsoft.com/office/drawing/2014/main" id="{2D83CAC5-A345-80DB-CC5E-97480BB1D4A7}"/>
              </a:ext>
            </a:extLst>
          </p:cNvPr>
          <p:cNvSpPr>
            <a:spLocks noGrp="1"/>
          </p:cNvSpPr>
          <p:nvPr>
            <p:ph type="hdr" sz="quarter"/>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Arial"/>
                <a:ea typeface="+mn-ea"/>
                <a:cs typeface="+mn-cs"/>
              </a:rPr>
              <a:t>Are You Ready?</a:t>
            </a:r>
          </a:p>
        </p:txBody>
      </p:sp>
      <p:sp>
        <p:nvSpPr>
          <p:cNvPr id="5" name="Slide Number Placeholder 4">
            <a:extLst>
              <a:ext uri="{FF2B5EF4-FFF2-40B4-BE49-F238E27FC236}">
                <a16:creationId xmlns:a16="http://schemas.microsoft.com/office/drawing/2014/main" id="{98AC5A79-5874-7737-1066-BD1A47D5D557}"/>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525C6C5-1A6A-415B-BE52-D4DA99C16ECB}" type="slidenum">
              <a:rPr kumimoji="0" lang="en-US" sz="1200" b="0" i="0" u="none" strike="noStrike" kern="1200" cap="none" spc="0" normalizeH="0" baseline="0" noProof="0" smtClean="0">
                <a:ln>
                  <a:noFill/>
                </a:ln>
                <a:solidFill>
                  <a:prstClr val="black"/>
                </a:solidFill>
                <a:effectLst/>
                <a:uLnTx/>
                <a:uFillTx/>
                <a:latin typeface="Arial"/>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47</a:t>
            </a:fld>
            <a:endParaRPr kumimoji="0" lang="en-US" sz="1200" b="0" i="0" u="none" strike="noStrike" kern="1200" cap="none" spc="0" normalizeH="0" baseline="0" noProof="0" dirty="0">
              <a:ln>
                <a:noFill/>
              </a:ln>
              <a:solidFill>
                <a:prstClr val="black"/>
              </a:solidFill>
              <a:effectLst/>
              <a:uLnTx/>
              <a:uFillTx/>
              <a:latin typeface="Arial"/>
              <a:ea typeface="+mn-ea"/>
              <a:cs typeface="+mn-cs"/>
            </a:endParaRPr>
          </a:p>
        </p:txBody>
      </p:sp>
      <p:sp>
        <p:nvSpPr>
          <p:cNvPr id="6" name="Date Placeholder 5">
            <a:extLst>
              <a:ext uri="{FF2B5EF4-FFF2-40B4-BE49-F238E27FC236}">
                <a16:creationId xmlns:a16="http://schemas.microsoft.com/office/drawing/2014/main" id="{041023A8-F4A0-F70D-7CE9-6C086D5E5453}"/>
              </a:ext>
            </a:extLst>
          </p:cNvPr>
          <p:cNvSpPr>
            <a:spLocks noGrp="1"/>
          </p:cNvSpPr>
          <p:nvPr>
            <p:ph type="dt" idx="1"/>
          </p:nvPr>
        </p:nvSpPr>
        <p:spPr/>
        <p:txBody>
          <a:bodyPr/>
          <a:lstStyle/>
          <a:p>
            <a:fld id="{AA989EBD-D857-483F-A067-921BDD54C436}" type="datetime1">
              <a:rPr lang="en-US" smtClean="0"/>
              <a:t>10/11/2026</a:t>
            </a:fld>
            <a:endParaRPr lang="en-US" dirty="0"/>
          </a:p>
        </p:txBody>
      </p:sp>
    </p:spTree>
    <p:extLst>
      <p:ext uri="{BB962C8B-B14F-4D97-AF65-F5344CB8AC3E}">
        <p14:creationId xmlns:p14="http://schemas.microsoft.com/office/powerpoint/2010/main" val="1247214847"/>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8380FB-B2B2-E782-A950-888D6FCB953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1B5E84A-C052-0152-BC51-2455839623C3}"/>
              </a:ext>
            </a:extLst>
          </p:cNvPr>
          <p:cNvSpPr>
            <a:spLocks noGrp="1" noRot="1" noChangeAspect="1"/>
          </p:cNvSpPr>
          <p:nvPr>
            <p:ph type="sldImg"/>
          </p:nvPr>
        </p:nvSpPr>
        <p:spPr>
          <a:xfrm>
            <a:off x="685800" y="768350"/>
            <a:ext cx="5486400" cy="3086100"/>
          </a:xfrm>
        </p:spPr>
      </p:sp>
      <p:sp>
        <p:nvSpPr>
          <p:cNvPr id="3" name="Notes Placeholder 2">
            <a:extLst>
              <a:ext uri="{FF2B5EF4-FFF2-40B4-BE49-F238E27FC236}">
                <a16:creationId xmlns:a16="http://schemas.microsoft.com/office/drawing/2014/main" id="{F0FA37C8-8F24-0DD6-0F71-7F6C605F3ACB}"/>
              </a:ext>
            </a:extLst>
          </p:cNvPr>
          <p:cNvSpPr>
            <a:spLocks noGrp="1"/>
          </p:cNvSpPr>
          <p:nvPr>
            <p:ph type="body" idx="1"/>
          </p:nvPr>
        </p:nvSpPr>
        <p:spPr/>
        <p:txBody>
          <a:bodyPr/>
          <a:lstStyle/>
          <a:p>
            <a:pPr marL="0" marR="0">
              <a:lnSpc>
                <a:spcPct val="115000"/>
              </a:lnSpc>
              <a:spcAft>
                <a:spcPts val="800"/>
              </a:spcAft>
              <a:buNone/>
            </a:pPr>
            <a:r>
              <a:rPr lang="en-US" sz="1200" kern="1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endParaRPr lang="en-US" sz="12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0" indent="0">
              <a:buFont typeface="Arial" panose="020B0604020202020204" pitchFamily="34" charset="0"/>
              <a:buNone/>
            </a:pPr>
            <a:r>
              <a:rPr lang="en-US" dirty="0">
                <a:solidFill>
                  <a:schemeClr val="bg1"/>
                </a:solidFill>
              </a:rPr>
              <a:t>Normal Not Returning</a:t>
            </a:r>
          </a:p>
          <a:p>
            <a:pPr marL="171450" indent="-171450">
              <a:buFont typeface="Arial" panose="020B0604020202020204" pitchFamily="34" charset="0"/>
              <a:buChar char="•"/>
            </a:pPr>
            <a:r>
              <a:rPr lang="en-US" b="1" dirty="0">
                <a:solidFill>
                  <a:schemeClr val="bg1"/>
                </a:solidFill>
              </a:rPr>
              <a:t>Puerto Rico 9 years later:</a:t>
            </a:r>
          </a:p>
          <a:p>
            <a:pPr marL="628650" lvl="1" indent="-171450">
              <a:buFont typeface="Arial" panose="020B0604020202020204" pitchFamily="34" charset="0"/>
              <a:buChar char="•"/>
            </a:pPr>
            <a:r>
              <a:rPr lang="en-US" dirty="0">
                <a:solidFill>
                  <a:schemeClr val="bg1"/>
                </a:solidFill>
              </a:rPr>
              <a:t>Only 25% of funds allocated have been spent</a:t>
            </a:r>
          </a:p>
          <a:p>
            <a:pPr marL="628650" lvl="1" indent="-171450">
              <a:buFont typeface="Arial" panose="020B0604020202020204" pitchFamily="34" charset="0"/>
              <a:buChar char="•"/>
            </a:pPr>
            <a:r>
              <a:rPr lang="en-US" dirty="0">
                <a:solidFill>
                  <a:schemeClr val="bg1"/>
                </a:solidFill>
              </a:rPr>
              <a:t>Since the hurricane, costs have doubled </a:t>
            </a:r>
          </a:p>
          <a:p>
            <a:pPr marL="628650" lvl="1" indent="-171450">
              <a:buFont typeface="Arial" panose="020B0604020202020204" pitchFamily="34" charset="0"/>
              <a:buChar char="•"/>
            </a:pPr>
            <a:r>
              <a:rPr lang="en-US" dirty="0">
                <a:solidFill>
                  <a:schemeClr val="bg1"/>
                </a:solidFill>
              </a:rPr>
              <a:t>There are not sufficient, qualified workers to do the work</a:t>
            </a:r>
          </a:p>
          <a:p>
            <a:pPr marL="628650" lvl="1" indent="-171450">
              <a:buFont typeface="Arial" panose="020B0604020202020204" pitchFamily="34" charset="0"/>
              <a:buChar char="•"/>
            </a:pPr>
            <a:r>
              <a:rPr lang="en-US" dirty="0">
                <a:solidFill>
                  <a:schemeClr val="bg1"/>
                </a:solidFill>
              </a:rPr>
              <a:t>Bureaucratic red tape, environmental demands, and everyone wanting a piece of the action stops or reverses progress.</a:t>
            </a:r>
          </a:p>
          <a:p>
            <a:pPr marL="171450" lvl="0" indent="-171450">
              <a:buFont typeface="Arial" panose="020B0604020202020204" pitchFamily="34" charset="0"/>
              <a:buChar char="•"/>
            </a:pPr>
            <a:r>
              <a:rPr lang="en-US" b="1" dirty="0">
                <a:solidFill>
                  <a:schemeClr val="bg1"/>
                </a:solidFill>
              </a:rPr>
              <a:t>Gulf Coast after Katrina: </a:t>
            </a:r>
            <a:r>
              <a:rPr lang="en-US" dirty="0">
                <a:solidFill>
                  <a:schemeClr val="bg1"/>
                </a:solidFill>
              </a:rPr>
              <a:t>Some areas have never recovered nor rebuilt.</a:t>
            </a:r>
          </a:p>
          <a:p>
            <a:pPr marL="171450" lvl="0" indent="-171450">
              <a:buFont typeface="Arial" panose="020B0604020202020204" pitchFamily="34" charset="0"/>
              <a:buChar char="•"/>
            </a:pPr>
            <a:r>
              <a:rPr lang="en-US" dirty="0">
                <a:solidFill>
                  <a:schemeClr val="bg1"/>
                </a:solidFill>
              </a:rPr>
              <a:t>“Little Jacob’s Trouble</a:t>
            </a:r>
          </a:p>
          <a:p>
            <a:pPr marL="628650" lvl="1" indent="-171450">
              <a:buFont typeface="Arial" panose="020B0604020202020204" pitchFamily="34" charset="0"/>
              <a:buChar char="•"/>
            </a:pPr>
            <a:r>
              <a:rPr lang="en-US" dirty="0">
                <a:solidFill>
                  <a:schemeClr val="bg1"/>
                </a:solidFill>
              </a:rPr>
              <a:t>Let’s take some time to study the effects of this prophecy.</a:t>
            </a:r>
          </a:p>
          <a:p>
            <a:pPr marL="171450" lvl="0" indent="-171450">
              <a:buFont typeface="Arial" panose="020B0604020202020204" pitchFamily="34" charset="0"/>
              <a:buChar char="•"/>
            </a:pPr>
            <a:endParaRPr lang="en-US" dirty="0">
              <a:solidFill>
                <a:schemeClr val="bg1"/>
              </a:solidFill>
            </a:endParaRPr>
          </a:p>
        </p:txBody>
      </p:sp>
      <p:sp>
        <p:nvSpPr>
          <p:cNvPr id="4" name="Header Placeholder 3">
            <a:extLst>
              <a:ext uri="{FF2B5EF4-FFF2-40B4-BE49-F238E27FC236}">
                <a16:creationId xmlns:a16="http://schemas.microsoft.com/office/drawing/2014/main" id="{EE937A3C-DC01-7EE3-C089-AD02AE516C0F}"/>
              </a:ext>
            </a:extLst>
          </p:cNvPr>
          <p:cNvSpPr>
            <a:spLocks noGrp="1"/>
          </p:cNvSpPr>
          <p:nvPr>
            <p:ph type="hdr" sz="quarter"/>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Arial"/>
                <a:ea typeface="+mn-ea"/>
                <a:cs typeface="+mn-cs"/>
              </a:rPr>
              <a:t>Are You Ready?</a:t>
            </a:r>
          </a:p>
        </p:txBody>
      </p:sp>
      <p:sp>
        <p:nvSpPr>
          <p:cNvPr id="5" name="Slide Number Placeholder 4">
            <a:extLst>
              <a:ext uri="{FF2B5EF4-FFF2-40B4-BE49-F238E27FC236}">
                <a16:creationId xmlns:a16="http://schemas.microsoft.com/office/drawing/2014/main" id="{CA13CEA5-35BE-1573-17BC-EFDDC22904FB}"/>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525C6C5-1A6A-415B-BE52-D4DA99C16ECB}" type="slidenum">
              <a:rPr kumimoji="0" lang="en-US" sz="1200" b="0" i="0" u="none" strike="noStrike" kern="1200" cap="none" spc="0" normalizeH="0" baseline="0" noProof="0" smtClean="0">
                <a:ln>
                  <a:noFill/>
                </a:ln>
                <a:solidFill>
                  <a:prstClr val="black"/>
                </a:solidFill>
                <a:effectLst/>
                <a:uLnTx/>
                <a:uFillTx/>
                <a:latin typeface="Arial"/>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48</a:t>
            </a:fld>
            <a:endParaRPr kumimoji="0" lang="en-US" sz="1200" b="0" i="0" u="none" strike="noStrike" kern="1200" cap="none" spc="0" normalizeH="0" baseline="0" noProof="0" dirty="0">
              <a:ln>
                <a:noFill/>
              </a:ln>
              <a:solidFill>
                <a:prstClr val="black"/>
              </a:solidFill>
              <a:effectLst/>
              <a:uLnTx/>
              <a:uFillTx/>
              <a:latin typeface="Arial"/>
              <a:ea typeface="+mn-ea"/>
              <a:cs typeface="+mn-cs"/>
            </a:endParaRPr>
          </a:p>
        </p:txBody>
      </p:sp>
      <p:sp>
        <p:nvSpPr>
          <p:cNvPr id="6" name="Date Placeholder 5">
            <a:extLst>
              <a:ext uri="{FF2B5EF4-FFF2-40B4-BE49-F238E27FC236}">
                <a16:creationId xmlns:a16="http://schemas.microsoft.com/office/drawing/2014/main" id="{F1AEBB98-C4E8-1B5A-6F98-DA457AD33530}"/>
              </a:ext>
            </a:extLst>
          </p:cNvPr>
          <p:cNvSpPr>
            <a:spLocks noGrp="1"/>
          </p:cNvSpPr>
          <p:nvPr>
            <p:ph type="dt" idx="1"/>
          </p:nvPr>
        </p:nvSpPr>
        <p:spPr/>
        <p:txBody>
          <a:bodyPr/>
          <a:lstStyle/>
          <a:p>
            <a:fld id="{A266F3BD-D2C8-4BCA-A9E3-D1EDAC95DB0A}" type="datetime1">
              <a:rPr lang="en-US" smtClean="0"/>
              <a:t>10/11/2026</a:t>
            </a:fld>
            <a:endParaRPr lang="en-US" dirty="0"/>
          </a:p>
        </p:txBody>
      </p:sp>
    </p:spTree>
    <p:extLst>
      <p:ext uri="{BB962C8B-B14F-4D97-AF65-F5344CB8AC3E}">
        <p14:creationId xmlns:p14="http://schemas.microsoft.com/office/powerpoint/2010/main" val="2201985064"/>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270A56-D1EA-8795-6D2A-DCFA062E26C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D265A3C-952E-EEB1-B8B9-5CD08DE13F35}"/>
              </a:ext>
            </a:extLst>
          </p:cNvPr>
          <p:cNvSpPr>
            <a:spLocks noGrp="1" noRot="1" noChangeAspect="1"/>
          </p:cNvSpPr>
          <p:nvPr>
            <p:ph type="sldImg"/>
          </p:nvPr>
        </p:nvSpPr>
        <p:spPr>
          <a:xfrm>
            <a:off x="685800" y="768350"/>
            <a:ext cx="5486400" cy="3086100"/>
          </a:xfrm>
        </p:spPr>
      </p:sp>
      <p:sp>
        <p:nvSpPr>
          <p:cNvPr id="3" name="Notes Placeholder 2">
            <a:extLst>
              <a:ext uri="{FF2B5EF4-FFF2-40B4-BE49-F238E27FC236}">
                <a16:creationId xmlns:a16="http://schemas.microsoft.com/office/drawing/2014/main" id="{6FD9F9FE-4DF7-7D2F-DB85-1DB9D5D458F7}"/>
              </a:ext>
            </a:extLst>
          </p:cNvPr>
          <p:cNvSpPr>
            <a:spLocks noGrp="1"/>
          </p:cNvSpPr>
          <p:nvPr>
            <p:ph type="body" idx="1"/>
          </p:nvPr>
        </p:nvSpPr>
        <p:spPr/>
        <p:txBody>
          <a:bodyPr/>
          <a:lstStyle/>
          <a:p>
            <a:endParaRPr lang="en-US" dirty="0">
              <a:solidFill>
                <a:schemeClr val="bg1"/>
              </a:solidFill>
            </a:endParaRPr>
          </a:p>
        </p:txBody>
      </p:sp>
      <p:sp>
        <p:nvSpPr>
          <p:cNvPr id="4" name="Header Placeholder 3">
            <a:extLst>
              <a:ext uri="{FF2B5EF4-FFF2-40B4-BE49-F238E27FC236}">
                <a16:creationId xmlns:a16="http://schemas.microsoft.com/office/drawing/2014/main" id="{E98DDF5C-1262-3EBA-8E69-3170DAEA001F}"/>
              </a:ext>
            </a:extLst>
          </p:cNvPr>
          <p:cNvSpPr>
            <a:spLocks noGrp="1"/>
          </p:cNvSpPr>
          <p:nvPr>
            <p:ph type="hdr" sz="quarter"/>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Arial"/>
                <a:ea typeface="+mn-ea"/>
                <a:cs typeface="+mn-cs"/>
              </a:rPr>
              <a:t>Are You Ready?</a:t>
            </a:r>
          </a:p>
        </p:txBody>
      </p:sp>
      <p:sp>
        <p:nvSpPr>
          <p:cNvPr id="5" name="Slide Number Placeholder 4">
            <a:extLst>
              <a:ext uri="{FF2B5EF4-FFF2-40B4-BE49-F238E27FC236}">
                <a16:creationId xmlns:a16="http://schemas.microsoft.com/office/drawing/2014/main" id="{BD6E8170-5EC3-27B3-89C7-FA73A5A15176}"/>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525C6C5-1A6A-415B-BE52-D4DA99C16ECB}" type="slidenum">
              <a:rPr kumimoji="0" lang="en-US" sz="1200" b="0" i="0" u="none" strike="noStrike" kern="1200" cap="none" spc="0" normalizeH="0" baseline="0" noProof="0" smtClean="0">
                <a:ln>
                  <a:noFill/>
                </a:ln>
                <a:solidFill>
                  <a:prstClr val="black"/>
                </a:solidFill>
                <a:effectLst/>
                <a:uLnTx/>
                <a:uFillTx/>
                <a:latin typeface="Arial"/>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49</a:t>
            </a:fld>
            <a:endParaRPr kumimoji="0" lang="en-US" sz="1200" b="0" i="0" u="none" strike="noStrike" kern="1200" cap="none" spc="0" normalizeH="0" baseline="0" noProof="0" dirty="0">
              <a:ln>
                <a:noFill/>
              </a:ln>
              <a:solidFill>
                <a:prstClr val="black"/>
              </a:solidFill>
              <a:effectLst/>
              <a:uLnTx/>
              <a:uFillTx/>
              <a:latin typeface="Arial"/>
              <a:ea typeface="+mn-ea"/>
              <a:cs typeface="+mn-cs"/>
            </a:endParaRPr>
          </a:p>
        </p:txBody>
      </p:sp>
      <p:sp>
        <p:nvSpPr>
          <p:cNvPr id="6" name="Date Placeholder 5">
            <a:extLst>
              <a:ext uri="{FF2B5EF4-FFF2-40B4-BE49-F238E27FC236}">
                <a16:creationId xmlns:a16="http://schemas.microsoft.com/office/drawing/2014/main" id="{72E1D86D-7EF9-EE89-03F9-B54E768DD521}"/>
              </a:ext>
            </a:extLst>
          </p:cNvPr>
          <p:cNvSpPr>
            <a:spLocks noGrp="1"/>
          </p:cNvSpPr>
          <p:nvPr>
            <p:ph type="dt" idx="1"/>
          </p:nvPr>
        </p:nvSpPr>
        <p:spPr/>
        <p:txBody>
          <a:bodyPr/>
          <a:lstStyle/>
          <a:p>
            <a:fld id="{B071E89F-54D8-4A00-9935-75249B6C7B36}" type="datetime1">
              <a:rPr lang="en-US" smtClean="0"/>
              <a:t>10/11/2026</a:t>
            </a:fld>
            <a:endParaRPr lang="en-US" dirty="0"/>
          </a:p>
        </p:txBody>
      </p:sp>
    </p:spTree>
    <p:extLst>
      <p:ext uri="{BB962C8B-B14F-4D97-AF65-F5344CB8AC3E}">
        <p14:creationId xmlns:p14="http://schemas.microsoft.com/office/powerpoint/2010/main" val="2681399211"/>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09A989-116F-401C-0527-C4ACBB41F59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DB4F5B9-8DF7-D559-CB5B-1293AD02B818}"/>
              </a:ext>
            </a:extLst>
          </p:cNvPr>
          <p:cNvSpPr>
            <a:spLocks noGrp="1" noRot="1" noChangeAspect="1"/>
          </p:cNvSpPr>
          <p:nvPr>
            <p:ph type="sldImg"/>
          </p:nvPr>
        </p:nvSpPr>
        <p:spPr>
          <a:xfrm>
            <a:off x="685800" y="768350"/>
            <a:ext cx="5486400" cy="3086100"/>
          </a:xfrm>
        </p:spPr>
      </p:sp>
      <p:sp>
        <p:nvSpPr>
          <p:cNvPr id="3" name="Notes Placeholder 2">
            <a:extLst>
              <a:ext uri="{FF2B5EF4-FFF2-40B4-BE49-F238E27FC236}">
                <a16:creationId xmlns:a16="http://schemas.microsoft.com/office/drawing/2014/main" id="{F827BE3E-354A-33B3-B795-E3EFAAC8A059}"/>
              </a:ext>
            </a:extLst>
          </p:cNvPr>
          <p:cNvSpPr>
            <a:spLocks noGrp="1"/>
          </p:cNvSpPr>
          <p:nvPr>
            <p:ph type="body" idx="1"/>
          </p:nvPr>
        </p:nvSpPr>
        <p:spPr/>
        <p:txBody>
          <a:bodyPr/>
          <a:lstStyle/>
          <a:p>
            <a:pPr marL="0" marR="0">
              <a:lnSpc>
                <a:spcPct val="115000"/>
              </a:lnSpc>
              <a:spcAft>
                <a:spcPts val="800"/>
              </a:spcAft>
              <a:buNone/>
            </a:pPr>
            <a:r>
              <a:rPr lang="en-US" b="1" dirty="0">
                <a:solidFill>
                  <a:schemeClr val="bg1"/>
                </a:solidFill>
              </a:rPr>
              <a:t>Abstract:</a:t>
            </a:r>
            <a:endParaRPr lang="en-US" b="0" dirty="0">
              <a:solidFill>
                <a:schemeClr val="bg1"/>
              </a:solidFill>
            </a:endParaRPr>
          </a:p>
          <a:p>
            <a:pPr marL="0" marR="0">
              <a:lnSpc>
                <a:spcPct val="115000"/>
              </a:lnSpc>
              <a:spcAft>
                <a:spcPts val="800"/>
              </a:spcAft>
              <a:buNone/>
            </a:pPr>
            <a:r>
              <a:rPr lang="en-US" b="0" dirty="0">
                <a:solidFill>
                  <a:schemeClr val="bg1"/>
                </a:solidFill>
              </a:rPr>
              <a:t>This video is a news piece about teen riots and “takeovers” in various cities. Arrest are being made but one wonders if there will really be any consequences other than a “don’t do that again please.” They mention that this phenomenon is appearing nation wide. </a:t>
            </a:r>
            <a:r>
              <a:rPr lang="en-US" b="1" dirty="0">
                <a:solidFill>
                  <a:schemeClr val="bg1"/>
                </a:solidFill>
              </a:rPr>
              <a:t>The phenomenon will likely be part of the chaos of the last days.</a:t>
            </a:r>
          </a:p>
        </p:txBody>
      </p:sp>
      <p:sp>
        <p:nvSpPr>
          <p:cNvPr id="4" name="Header Placeholder 3">
            <a:extLst>
              <a:ext uri="{FF2B5EF4-FFF2-40B4-BE49-F238E27FC236}">
                <a16:creationId xmlns:a16="http://schemas.microsoft.com/office/drawing/2014/main" id="{CD4E47A6-C0C5-1C68-1A92-8CBE852CF88D}"/>
              </a:ext>
            </a:extLst>
          </p:cNvPr>
          <p:cNvSpPr>
            <a:spLocks noGrp="1"/>
          </p:cNvSpPr>
          <p:nvPr>
            <p:ph type="hdr" sz="quarter"/>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Arial"/>
                <a:ea typeface="+mn-ea"/>
                <a:cs typeface="+mn-cs"/>
              </a:rPr>
              <a:t>Are You Ready?</a:t>
            </a:r>
          </a:p>
        </p:txBody>
      </p:sp>
      <p:sp>
        <p:nvSpPr>
          <p:cNvPr id="5" name="Slide Number Placeholder 4">
            <a:extLst>
              <a:ext uri="{FF2B5EF4-FFF2-40B4-BE49-F238E27FC236}">
                <a16:creationId xmlns:a16="http://schemas.microsoft.com/office/drawing/2014/main" id="{E0947AD4-1A2F-EA69-68CE-E4A0E1AEDF54}"/>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525C6C5-1A6A-415B-BE52-D4DA99C16ECB}" type="slidenum">
              <a:rPr kumimoji="0" lang="en-US" sz="1200" b="0" i="0" u="none" strike="noStrike" kern="1200" cap="none" spc="0" normalizeH="0" baseline="0" noProof="0" smtClean="0">
                <a:ln>
                  <a:noFill/>
                </a:ln>
                <a:solidFill>
                  <a:prstClr val="black"/>
                </a:solidFill>
                <a:effectLst/>
                <a:uLnTx/>
                <a:uFillTx/>
                <a:latin typeface="Arial"/>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50</a:t>
            </a:fld>
            <a:endParaRPr kumimoji="0" lang="en-US" sz="1200" b="0" i="0" u="none" strike="noStrike" kern="1200" cap="none" spc="0" normalizeH="0" baseline="0" noProof="0" dirty="0">
              <a:ln>
                <a:noFill/>
              </a:ln>
              <a:solidFill>
                <a:prstClr val="black"/>
              </a:solidFill>
              <a:effectLst/>
              <a:uLnTx/>
              <a:uFillTx/>
              <a:latin typeface="Arial"/>
              <a:ea typeface="+mn-ea"/>
              <a:cs typeface="+mn-cs"/>
            </a:endParaRPr>
          </a:p>
        </p:txBody>
      </p:sp>
      <p:sp>
        <p:nvSpPr>
          <p:cNvPr id="6" name="Date Placeholder 5">
            <a:extLst>
              <a:ext uri="{FF2B5EF4-FFF2-40B4-BE49-F238E27FC236}">
                <a16:creationId xmlns:a16="http://schemas.microsoft.com/office/drawing/2014/main" id="{96C203DC-FA75-25BA-5B32-F8FD4DB759CC}"/>
              </a:ext>
            </a:extLst>
          </p:cNvPr>
          <p:cNvSpPr>
            <a:spLocks noGrp="1"/>
          </p:cNvSpPr>
          <p:nvPr>
            <p:ph type="dt" idx="1"/>
          </p:nvPr>
        </p:nvSpPr>
        <p:spPr/>
        <p:txBody>
          <a:bodyPr/>
          <a:lstStyle/>
          <a:p>
            <a:fld id="{5B5B01FC-8A40-459A-92E1-828C82292A80}" type="datetime1">
              <a:rPr lang="en-US" smtClean="0"/>
              <a:t>10/11/2026</a:t>
            </a:fld>
            <a:endParaRPr lang="en-US" dirty="0"/>
          </a:p>
        </p:txBody>
      </p:sp>
    </p:spTree>
    <p:extLst>
      <p:ext uri="{BB962C8B-B14F-4D97-AF65-F5344CB8AC3E}">
        <p14:creationId xmlns:p14="http://schemas.microsoft.com/office/powerpoint/2010/main" val="2773976010"/>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F67C33-5BE3-FEA8-0A14-C9F60D6D740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9AE3399-A34E-2E06-044B-23FDD577BC8C}"/>
              </a:ext>
            </a:extLst>
          </p:cNvPr>
          <p:cNvSpPr>
            <a:spLocks noGrp="1" noRot="1" noChangeAspect="1"/>
          </p:cNvSpPr>
          <p:nvPr>
            <p:ph type="sldImg"/>
          </p:nvPr>
        </p:nvSpPr>
        <p:spPr>
          <a:xfrm>
            <a:off x="685800" y="768350"/>
            <a:ext cx="5486400" cy="3086100"/>
          </a:xfrm>
        </p:spPr>
      </p:sp>
      <p:sp>
        <p:nvSpPr>
          <p:cNvPr id="3" name="Notes Placeholder 2">
            <a:extLst>
              <a:ext uri="{FF2B5EF4-FFF2-40B4-BE49-F238E27FC236}">
                <a16:creationId xmlns:a16="http://schemas.microsoft.com/office/drawing/2014/main" id="{5DF4116F-C8BF-724C-8AA3-999C4E1FF079}"/>
              </a:ext>
            </a:extLst>
          </p:cNvPr>
          <p:cNvSpPr>
            <a:spLocks noGrp="1"/>
          </p:cNvSpPr>
          <p:nvPr>
            <p:ph type="body" idx="1"/>
          </p:nvPr>
        </p:nvSpPr>
        <p:spPr/>
        <p:txBody>
          <a:bodyPr/>
          <a:lstStyle/>
          <a:p>
            <a:pPr marL="0" marR="0">
              <a:lnSpc>
                <a:spcPct val="115000"/>
              </a:lnSpc>
              <a:spcAft>
                <a:spcPts val="800"/>
              </a:spcAft>
              <a:buNone/>
            </a:pPr>
            <a:r>
              <a:rPr lang="en-US" b="1" dirty="0">
                <a:solidFill>
                  <a:schemeClr val="bg1"/>
                </a:solidFill>
              </a:rPr>
              <a:t>Abstract:</a:t>
            </a:r>
            <a:endParaRPr lang="en-US" b="0" dirty="0">
              <a:solidFill>
                <a:schemeClr val="bg1"/>
              </a:solidFill>
            </a:endParaRPr>
          </a:p>
          <a:p>
            <a:pPr marL="0" marR="0">
              <a:lnSpc>
                <a:spcPct val="115000"/>
              </a:lnSpc>
              <a:spcAft>
                <a:spcPts val="800"/>
              </a:spcAft>
              <a:buNone/>
            </a:pPr>
            <a:r>
              <a:rPr lang="en-US" b="0" dirty="0">
                <a:solidFill>
                  <a:schemeClr val="bg1"/>
                </a:solidFill>
              </a:rPr>
              <a:t>This video is a news piece examining the homeless problem noting that government efforts are not really working because 1) there is a significant lack of housing; 2) people are leaving the existing housing and returning to the street; and 3) that there are very long waits at each step to get off the street.</a:t>
            </a:r>
          </a:p>
          <a:p>
            <a:pPr marL="0" marR="0">
              <a:lnSpc>
                <a:spcPct val="115000"/>
              </a:lnSpc>
              <a:spcAft>
                <a:spcPts val="800"/>
              </a:spcAft>
              <a:buNone/>
            </a:pPr>
            <a:endParaRPr lang="en-US" b="0" dirty="0">
              <a:solidFill>
                <a:schemeClr val="bg1"/>
              </a:solidFill>
            </a:endParaRPr>
          </a:p>
          <a:p>
            <a:pPr marL="0" marR="0">
              <a:lnSpc>
                <a:spcPct val="115000"/>
              </a:lnSpc>
              <a:spcAft>
                <a:spcPts val="800"/>
              </a:spcAft>
              <a:buNone/>
            </a:pPr>
            <a:r>
              <a:rPr lang="en-US" b="0" dirty="0">
                <a:solidFill>
                  <a:schemeClr val="bg1"/>
                </a:solidFill>
              </a:rPr>
              <a:t>Click the link on the slide to view a full-length version of the video.</a:t>
            </a:r>
            <a:endParaRPr lang="en-US" b="1" dirty="0">
              <a:solidFill>
                <a:schemeClr val="bg1"/>
              </a:solidFill>
            </a:endParaRPr>
          </a:p>
          <a:p>
            <a:pPr marL="0" marR="0">
              <a:lnSpc>
                <a:spcPct val="115000"/>
              </a:lnSpc>
              <a:spcAft>
                <a:spcPts val="800"/>
              </a:spcAft>
              <a:buNone/>
            </a:pPr>
            <a:endParaRPr lang="en-US" b="1" dirty="0">
              <a:solidFill>
                <a:schemeClr val="bg1"/>
              </a:solidFill>
            </a:endParaRPr>
          </a:p>
        </p:txBody>
      </p:sp>
      <p:sp>
        <p:nvSpPr>
          <p:cNvPr id="4" name="Header Placeholder 3">
            <a:extLst>
              <a:ext uri="{FF2B5EF4-FFF2-40B4-BE49-F238E27FC236}">
                <a16:creationId xmlns:a16="http://schemas.microsoft.com/office/drawing/2014/main" id="{37EFF039-9782-3940-37A5-A0AA95D3F2D6}"/>
              </a:ext>
            </a:extLst>
          </p:cNvPr>
          <p:cNvSpPr>
            <a:spLocks noGrp="1"/>
          </p:cNvSpPr>
          <p:nvPr>
            <p:ph type="hdr" sz="quarter"/>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Arial"/>
                <a:ea typeface="+mn-ea"/>
                <a:cs typeface="+mn-cs"/>
              </a:rPr>
              <a:t>Are You Ready?</a:t>
            </a:r>
          </a:p>
        </p:txBody>
      </p:sp>
      <p:sp>
        <p:nvSpPr>
          <p:cNvPr id="5" name="Slide Number Placeholder 4">
            <a:extLst>
              <a:ext uri="{FF2B5EF4-FFF2-40B4-BE49-F238E27FC236}">
                <a16:creationId xmlns:a16="http://schemas.microsoft.com/office/drawing/2014/main" id="{82A465DD-D704-CCA8-8DA3-46828650D297}"/>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525C6C5-1A6A-415B-BE52-D4DA99C16ECB}" type="slidenum">
              <a:rPr kumimoji="0" lang="en-US" sz="1200" b="0" i="0" u="none" strike="noStrike" kern="1200" cap="none" spc="0" normalizeH="0" baseline="0" noProof="0" smtClean="0">
                <a:ln>
                  <a:noFill/>
                </a:ln>
                <a:solidFill>
                  <a:prstClr val="black"/>
                </a:solidFill>
                <a:effectLst/>
                <a:uLnTx/>
                <a:uFillTx/>
                <a:latin typeface="Arial"/>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51</a:t>
            </a:fld>
            <a:endParaRPr kumimoji="0" lang="en-US" sz="1200" b="0" i="0" u="none" strike="noStrike" kern="1200" cap="none" spc="0" normalizeH="0" baseline="0" noProof="0" dirty="0">
              <a:ln>
                <a:noFill/>
              </a:ln>
              <a:solidFill>
                <a:prstClr val="black"/>
              </a:solidFill>
              <a:effectLst/>
              <a:uLnTx/>
              <a:uFillTx/>
              <a:latin typeface="Arial"/>
              <a:ea typeface="+mn-ea"/>
              <a:cs typeface="+mn-cs"/>
            </a:endParaRPr>
          </a:p>
        </p:txBody>
      </p:sp>
      <p:sp>
        <p:nvSpPr>
          <p:cNvPr id="6" name="Date Placeholder 5">
            <a:extLst>
              <a:ext uri="{FF2B5EF4-FFF2-40B4-BE49-F238E27FC236}">
                <a16:creationId xmlns:a16="http://schemas.microsoft.com/office/drawing/2014/main" id="{16E30BEE-CDB3-5294-B000-387A484DA7B0}"/>
              </a:ext>
            </a:extLst>
          </p:cNvPr>
          <p:cNvSpPr>
            <a:spLocks noGrp="1"/>
          </p:cNvSpPr>
          <p:nvPr>
            <p:ph type="dt" idx="1"/>
          </p:nvPr>
        </p:nvSpPr>
        <p:spPr/>
        <p:txBody>
          <a:bodyPr/>
          <a:lstStyle/>
          <a:p>
            <a:fld id="{398E3549-C4FD-4DFC-A292-FD7D831F3B40}" type="datetime1">
              <a:rPr lang="en-US" smtClean="0"/>
              <a:t>10/11/2026</a:t>
            </a:fld>
            <a:endParaRPr lang="en-US" dirty="0"/>
          </a:p>
        </p:txBody>
      </p:sp>
    </p:spTree>
    <p:extLst>
      <p:ext uri="{BB962C8B-B14F-4D97-AF65-F5344CB8AC3E}">
        <p14:creationId xmlns:p14="http://schemas.microsoft.com/office/powerpoint/2010/main" val="3532419624"/>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F67C33-5BE3-FEA8-0A14-C9F60D6D740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9AE3399-A34E-2E06-044B-23FDD577BC8C}"/>
              </a:ext>
            </a:extLst>
          </p:cNvPr>
          <p:cNvSpPr>
            <a:spLocks noGrp="1" noRot="1" noChangeAspect="1"/>
          </p:cNvSpPr>
          <p:nvPr>
            <p:ph type="sldImg"/>
          </p:nvPr>
        </p:nvSpPr>
        <p:spPr>
          <a:xfrm>
            <a:off x="685800" y="768350"/>
            <a:ext cx="5486400" cy="3086100"/>
          </a:xfrm>
        </p:spPr>
      </p:sp>
      <p:sp>
        <p:nvSpPr>
          <p:cNvPr id="3" name="Notes Placeholder 2">
            <a:extLst>
              <a:ext uri="{FF2B5EF4-FFF2-40B4-BE49-F238E27FC236}">
                <a16:creationId xmlns:a16="http://schemas.microsoft.com/office/drawing/2014/main" id="{5DF4116F-C8BF-724C-8AA3-999C4E1FF079}"/>
              </a:ext>
            </a:extLst>
          </p:cNvPr>
          <p:cNvSpPr>
            <a:spLocks noGrp="1"/>
          </p:cNvSpPr>
          <p:nvPr>
            <p:ph type="body" idx="1"/>
          </p:nvPr>
        </p:nvSpPr>
        <p:spPr/>
        <p:txBody>
          <a:bodyPr/>
          <a:lstStyle/>
          <a:p>
            <a:pPr marL="0" marR="0">
              <a:lnSpc>
                <a:spcPct val="115000"/>
              </a:lnSpc>
              <a:spcAft>
                <a:spcPts val="800"/>
              </a:spcAft>
              <a:buNone/>
            </a:pPr>
            <a:r>
              <a:rPr lang="en-US" b="1" dirty="0">
                <a:solidFill>
                  <a:schemeClr val="bg1"/>
                </a:solidFill>
              </a:rPr>
              <a:t>Abstract for PDF:</a:t>
            </a:r>
          </a:p>
          <a:p>
            <a:pPr marL="0" marR="0">
              <a:lnSpc>
                <a:spcPct val="115000"/>
              </a:lnSpc>
              <a:spcAft>
                <a:spcPts val="800"/>
              </a:spcAft>
              <a:buNone/>
            </a:pPr>
            <a:r>
              <a:rPr lang="en-US" b="0" dirty="0">
                <a:solidFill>
                  <a:schemeClr val="bg1"/>
                </a:solidFill>
              </a:rPr>
              <a:t>A large group of approximately 30 teenagers estimated to be under the age of sixteen arrive on bicycles and other forms of non-motorized transportation and rob a convenience store at a filling station. They took boxes of power drinks and snacks and then left before the police arrive. When the police arrive, they told the owner that there was nothing they could do because </a:t>
            </a:r>
            <a:r>
              <a:rPr lang="en-US" b="1" dirty="0">
                <a:solidFill>
                  <a:schemeClr val="bg1"/>
                </a:solidFill>
              </a:rPr>
              <a:t>it was only shoplifting! </a:t>
            </a:r>
            <a:r>
              <a:rPr lang="en-US" b="0" dirty="0">
                <a:solidFill>
                  <a:schemeClr val="bg1"/>
                </a:solidFill>
              </a:rPr>
              <a:t>The owner just had to absorb the lost. This reflects what the famous Catholic priest St Thomas Aquinas said and has also been echoed by recent Popes. Specifically, that if someone has a need and a neighbor has a supply, then they should just take it. This was considered OK even if it was at night because they had a need. Who determined the need? Of course, the one who didn’t have it. Thus negating God’s eighth  commandment. </a:t>
            </a:r>
            <a:r>
              <a:rPr lang="en-US" b="1" dirty="0">
                <a:solidFill>
                  <a:schemeClr val="bg1"/>
                </a:solidFill>
              </a:rPr>
              <a:t>This will likely be a significant part of the chaos of the last days when food shortages become wide spread.</a:t>
            </a:r>
          </a:p>
          <a:p>
            <a:pPr marL="0" marR="0">
              <a:lnSpc>
                <a:spcPct val="115000"/>
              </a:lnSpc>
              <a:spcAft>
                <a:spcPts val="800"/>
              </a:spcAft>
              <a:buNone/>
            </a:pPr>
            <a:endParaRPr lang="en-US" b="0" dirty="0">
              <a:solidFill>
                <a:schemeClr val="bg1"/>
              </a:solidFill>
            </a:endParaRPr>
          </a:p>
          <a:p>
            <a:pPr marL="0" marR="0">
              <a:lnSpc>
                <a:spcPct val="115000"/>
              </a:lnSpc>
              <a:spcAft>
                <a:spcPts val="800"/>
              </a:spcAft>
              <a:buNone/>
            </a:pPr>
            <a:r>
              <a:rPr lang="en-US" b="0" dirty="0">
                <a:solidFill>
                  <a:schemeClr val="bg1"/>
                </a:solidFill>
              </a:rPr>
              <a:t>Click the link on the slide to view a full-length version of the video.</a:t>
            </a:r>
            <a:endParaRPr lang="en-US" b="1" dirty="0">
              <a:solidFill>
                <a:schemeClr val="bg1"/>
              </a:solidFill>
            </a:endParaRPr>
          </a:p>
        </p:txBody>
      </p:sp>
      <p:sp>
        <p:nvSpPr>
          <p:cNvPr id="4" name="Header Placeholder 3">
            <a:extLst>
              <a:ext uri="{FF2B5EF4-FFF2-40B4-BE49-F238E27FC236}">
                <a16:creationId xmlns:a16="http://schemas.microsoft.com/office/drawing/2014/main" id="{37EFF039-9782-3940-37A5-A0AA95D3F2D6}"/>
              </a:ext>
            </a:extLst>
          </p:cNvPr>
          <p:cNvSpPr>
            <a:spLocks noGrp="1"/>
          </p:cNvSpPr>
          <p:nvPr>
            <p:ph type="hdr" sz="quarter"/>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Arial"/>
                <a:ea typeface="+mn-ea"/>
                <a:cs typeface="+mn-cs"/>
              </a:rPr>
              <a:t>Are You Ready?</a:t>
            </a:r>
          </a:p>
        </p:txBody>
      </p:sp>
      <p:sp>
        <p:nvSpPr>
          <p:cNvPr id="5" name="Slide Number Placeholder 4">
            <a:extLst>
              <a:ext uri="{FF2B5EF4-FFF2-40B4-BE49-F238E27FC236}">
                <a16:creationId xmlns:a16="http://schemas.microsoft.com/office/drawing/2014/main" id="{82A465DD-D704-CCA8-8DA3-46828650D297}"/>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525C6C5-1A6A-415B-BE52-D4DA99C16ECB}" type="slidenum">
              <a:rPr kumimoji="0" lang="en-US" sz="1200" b="0" i="0" u="none" strike="noStrike" kern="1200" cap="none" spc="0" normalizeH="0" baseline="0" noProof="0" smtClean="0">
                <a:ln>
                  <a:noFill/>
                </a:ln>
                <a:solidFill>
                  <a:prstClr val="black"/>
                </a:solidFill>
                <a:effectLst/>
                <a:uLnTx/>
                <a:uFillTx/>
                <a:latin typeface="Arial"/>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52</a:t>
            </a:fld>
            <a:endParaRPr kumimoji="0" lang="en-US" sz="1200" b="0" i="0" u="none" strike="noStrike" kern="1200" cap="none" spc="0" normalizeH="0" baseline="0" noProof="0" dirty="0">
              <a:ln>
                <a:noFill/>
              </a:ln>
              <a:solidFill>
                <a:prstClr val="black"/>
              </a:solidFill>
              <a:effectLst/>
              <a:uLnTx/>
              <a:uFillTx/>
              <a:latin typeface="Arial"/>
              <a:ea typeface="+mn-ea"/>
              <a:cs typeface="+mn-cs"/>
            </a:endParaRPr>
          </a:p>
        </p:txBody>
      </p:sp>
      <p:sp>
        <p:nvSpPr>
          <p:cNvPr id="6" name="Date Placeholder 5">
            <a:extLst>
              <a:ext uri="{FF2B5EF4-FFF2-40B4-BE49-F238E27FC236}">
                <a16:creationId xmlns:a16="http://schemas.microsoft.com/office/drawing/2014/main" id="{D6C22BFF-F6B8-D695-CCC2-5B7498C9F002}"/>
              </a:ext>
            </a:extLst>
          </p:cNvPr>
          <p:cNvSpPr>
            <a:spLocks noGrp="1"/>
          </p:cNvSpPr>
          <p:nvPr>
            <p:ph type="dt" idx="1"/>
          </p:nvPr>
        </p:nvSpPr>
        <p:spPr/>
        <p:txBody>
          <a:bodyPr/>
          <a:lstStyle/>
          <a:p>
            <a:fld id="{48845632-AE4C-41EA-8FE4-9435B1DAAA64}" type="datetime1">
              <a:rPr lang="en-US" smtClean="0"/>
              <a:t>10/11/2026</a:t>
            </a:fld>
            <a:endParaRPr lang="en-US" dirty="0"/>
          </a:p>
        </p:txBody>
      </p:sp>
    </p:spTree>
    <p:extLst>
      <p:ext uri="{BB962C8B-B14F-4D97-AF65-F5344CB8AC3E}">
        <p14:creationId xmlns:p14="http://schemas.microsoft.com/office/powerpoint/2010/main" val="3094771548"/>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A36435-2AAB-B9C1-F9BE-45B607FC6151}"/>
            </a:ext>
          </a:extLst>
        </p:cNvPr>
        <p:cNvGrpSpPr/>
        <p:nvPr/>
      </p:nvGrpSpPr>
      <p:grpSpPr>
        <a:xfrm>
          <a:off x="0" y="0"/>
          <a:ext cx="0" cy="0"/>
          <a:chOff x="0" y="0"/>
          <a:chExt cx="0" cy="0"/>
        </a:xfrm>
      </p:grpSpPr>
      <p:sp>
        <p:nvSpPr>
          <p:cNvPr id="3" name="Notes Placeholder 2">
            <a:extLst>
              <a:ext uri="{FF2B5EF4-FFF2-40B4-BE49-F238E27FC236}">
                <a16:creationId xmlns:a16="http://schemas.microsoft.com/office/drawing/2014/main" id="{5DB1BD31-8B01-DF35-ED27-A87A8CF15589}"/>
              </a:ext>
            </a:extLst>
          </p:cNvPr>
          <p:cNvSpPr>
            <a:spLocks noGrp="1"/>
          </p:cNvSpPr>
          <p:nvPr>
            <p:ph type="body" idx="1"/>
          </p:nvPr>
        </p:nvSpPr>
        <p:spPr>
          <a:xfrm>
            <a:off x="685800" y="458788"/>
            <a:ext cx="5486400" cy="8080094"/>
          </a:xfrm>
        </p:spPr>
        <p:txBody>
          <a:bodyPr wrap="square"/>
          <a:lstStyle/>
          <a:p>
            <a:pPr marL="0" lvl="0" indent="0">
              <a:buFont typeface="Arial" panose="020B0604020202020204" pitchFamily="34" charset="0"/>
              <a:buNone/>
            </a:pPr>
            <a:endParaRPr lang="en-US" dirty="0">
              <a:solidFill>
                <a:schemeClr val="bg1"/>
              </a:solidFill>
            </a:endParaRPr>
          </a:p>
        </p:txBody>
      </p:sp>
      <p:sp>
        <p:nvSpPr>
          <p:cNvPr id="4" name="Header Placeholder 3">
            <a:extLst>
              <a:ext uri="{FF2B5EF4-FFF2-40B4-BE49-F238E27FC236}">
                <a16:creationId xmlns:a16="http://schemas.microsoft.com/office/drawing/2014/main" id="{05B3D4AC-26DA-DBA1-0641-4DDC2A8B7AF5}"/>
              </a:ext>
            </a:extLst>
          </p:cNvPr>
          <p:cNvSpPr>
            <a:spLocks noGrp="1"/>
          </p:cNvSpPr>
          <p:nvPr>
            <p:ph type="hdr" sz="quarter"/>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Arial"/>
                <a:ea typeface="+mn-ea"/>
                <a:cs typeface="+mn-cs"/>
              </a:rPr>
              <a:t>Are You Ready?</a:t>
            </a:r>
          </a:p>
        </p:txBody>
      </p:sp>
      <p:sp>
        <p:nvSpPr>
          <p:cNvPr id="5" name="Slide Number Placeholder 4">
            <a:extLst>
              <a:ext uri="{FF2B5EF4-FFF2-40B4-BE49-F238E27FC236}">
                <a16:creationId xmlns:a16="http://schemas.microsoft.com/office/drawing/2014/main" id="{63455EE3-37BF-3E6D-0445-2847F942C1A7}"/>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525C6C5-1A6A-415B-BE52-D4DA99C16ECB}" type="slidenum">
              <a:rPr kumimoji="0" lang="en-US" sz="1200" b="0" i="0" u="none" strike="noStrike" kern="1200" cap="none" spc="0" normalizeH="0" baseline="0" noProof="0" smtClean="0">
                <a:ln>
                  <a:noFill/>
                </a:ln>
                <a:solidFill>
                  <a:prstClr val="black"/>
                </a:solidFill>
                <a:effectLst/>
                <a:uLnTx/>
                <a:uFillTx/>
                <a:latin typeface="Arial"/>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53</a:t>
            </a:fld>
            <a:endParaRPr kumimoji="0" lang="en-US" sz="1200" b="0" i="0" u="none" strike="noStrike" kern="1200" cap="none" spc="0" normalizeH="0" baseline="0" noProof="0" dirty="0">
              <a:ln>
                <a:noFill/>
              </a:ln>
              <a:solidFill>
                <a:prstClr val="black"/>
              </a:solidFill>
              <a:effectLst/>
              <a:uLnTx/>
              <a:uFillTx/>
              <a:latin typeface="Arial"/>
              <a:ea typeface="+mn-ea"/>
              <a:cs typeface="+mn-cs"/>
            </a:endParaRPr>
          </a:p>
        </p:txBody>
      </p:sp>
      <p:sp>
        <p:nvSpPr>
          <p:cNvPr id="2" name="Date Placeholder 1">
            <a:extLst>
              <a:ext uri="{FF2B5EF4-FFF2-40B4-BE49-F238E27FC236}">
                <a16:creationId xmlns:a16="http://schemas.microsoft.com/office/drawing/2014/main" id="{F3FAD660-B879-ADBF-F9A6-72AA694E4FE4}"/>
              </a:ext>
            </a:extLst>
          </p:cNvPr>
          <p:cNvSpPr>
            <a:spLocks noGrp="1"/>
          </p:cNvSpPr>
          <p:nvPr>
            <p:ph type="dt" idx="1"/>
          </p:nvPr>
        </p:nvSpPr>
        <p:spPr/>
        <p:txBody>
          <a:bodyPr/>
          <a:lstStyle/>
          <a:p>
            <a:fld id="{64D4C513-4F62-4AEC-B1E6-CF59AA94850C}" type="datetime1">
              <a:rPr lang="en-US" smtClean="0"/>
              <a:t>10/11/2026</a:t>
            </a:fld>
            <a:endParaRPr lang="en-US" dirty="0"/>
          </a:p>
        </p:txBody>
      </p:sp>
    </p:spTree>
    <p:extLst>
      <p:ext uri="{BB962C8B-B14F-4D97-AF65-F5344CB8AC3E}">
        <p14:creationId xmlns:p14="http://schemas.microsoft.com/office/powerpoint/2010/main" val="3168518388"/>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1C2720-34B4-EFB6-8EBB-26CDA333FC8E}"/>
            </a:ext>
          </a:extLst>
        </p:cNvPr>
        <p:cNvGrpSpPr/>
        <p:nvPr/>
      </p:nvGrpSpPr>
      <p:grpSpPr>
        <a:xfrm>
          <a:off x="0" y="0"/>
          <a:ext cx="0" cy="0"/>
          <a:chOff x="0" y="0"/>
          <a:chExt cx="0" cy="0"/>
        </a:xfrm>
      </p:grpSpPr>
      <p:sp>
        <p:nvSpPr>
          <p:cNvPr id="3" name="Notes Placeholder 2">
            <a:extLst>
              <a:ext uri="{FF2B5EF4-FFF2-40B4-BE49-F238E27FC236}">
                <a16:creationId xmlns:a16="http://schemas.microsoft.com/office/drawing/2014/main" id="{D1648C85-A8BB-2669-076B-1EDB437DBDC7}"/>
              </a:ext>
            </a:extLst>
          </p:cNvPr>
          <p:cNvSpPr>
            <a:spLocks noGrp="1"/>
          </p:cNvSpPr>
          <p:nvPr>
            <p:ph type="body" idx="1"/>
          </p:nvPr>
        </p:nvSpPr>
        <p:spPr>
          <a:xfrm>
            <a:off x="685800" y="458788"/>
            <a:ext cx="5486400" cy="8080094"/>
          </a:xfrm>
        </p:spPr>
        <p:txBody>
          <a:bodyPr wrap="square"/>
          <a:lstStyle/>
          <a:p>
            <a:pPr marL="0" marR="0" algn="ctr">
              <a:lnSpc>
                <a:spcPct val="115000"/>
              </a:lnSpc>
              <a:spcAft>
                <a:spcPts val="800"/>
              </a:spcAft>
              <a:buNone/>
            </a:pPr>
            <a:r>
              <a:rPr lang="en-US" sz="2000" b="1" kern="100" dirty="0">
                <a:effectLst/>
                <a:latin typeface="Arial" panose="020B0604020202020204" pitchFamily="34" charset="0"/>
                <a:ea typeface="Calibri" panose="020F0502020204030204" pitchFamily="34" charset="0"/>
                <a:cs typeface="Times New Roman" panose="02020603050405020304" pitchFamily="18" charset="0"/>
              </a:rPr>
              <a:t>A Little Time of Jacob’s Trouble</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15000"/>
              </a:lnSpc>
              <a:spcAft>
                <a:spcPts val="800"/>
              </a:spcAft>
              <a:buNone/>
            </a:pPr>
            <a:r>
              <a:rPr lang="en-US" sz="1200" b="1" kern="100" dirty="0">
                <a:effectLst/>
                <a:latin typeface="Arial" panose="020B0604020202020204" pitchFamily="34" charset="0"/>
                <a:ea typeface="Calibri" panose="020F0502020204030204" pitchFamily="34" charset="0"/>
                <a:cs typeface="Times New Roman" panose="02020603050405020304" pitchFamily="18" charset="0"/>
              </a:rPr>
              <a:t>A Compilation of EGW’s Writings About</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15000"/>
              </a:lnSpc>
              <a:spcAft>
                <a:spcPts val="800"/>
              </a:spcAft>
              <a:buNone/>
            </a:pPr>
            <a:r>
              <a:rPr lang="en-US" sz="1200" b="1" kern="100" dirty="0">
                <a:effectLst/>
                <a:latin typeface="Arial" panose="020B0604020202020204" pitchFamily="34" charset="0"/>
                <a:ea typeface="Calibri" panose="020F0502020204030204" pitchFamily="34" charset="0"/>
                <a:cs typeface="Times New Roman" panose="02020603050405020304" pitchFamily="18" charset="0"/>
              </a:rPr>
              <a:t>Disasters Prior to the Close of Probation</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15000"/>
              </a:lnSpc>
              <a:spcAft>
                <a:spcPts val="800"/>
              </a:spcAft>
              <a:buNone/>
            </a:pPr>
            <a:r>
              <a:rPr lang="en-US" sz="1200" b="1" kern="100" dirty="0">
                <a:effectLst/>
                <a:latin typeface="Times New Roman" panose="02020603050405020304" pitchFamily="18" charset="0"/>
                <a:ea typeface="Calibri" panose="020F0502020204030204" pitchFamily="34" charset="0"/>
                <a:cs typeface="Times New Roman" panose="02020603050405020304" pitchFamily="18" charset="0"/>
              </a:rPr>
              <a:t>(Created by the EGW Estate after 9/11/2001)</a:t>
            </a:r>
          </a:p>
          <a:p>
            <a:pPr marL="0" marR="0" algn="ctr">
              <a:lnSpc>
                <a:spcPct val="115000"/>
              </a:lnSpc>
              <a:spcAft>
                <a:spcPts val="800"/>
              </a:spcAft>
              <a:buNone/>
            </a:pP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15000"/>
              </a:lnSpc>
              <a:spcBef>
                <a:spcPts val="1200"/>
              </a:spcBef>
              <a:spcAft>
                <a:spcPts val="1200"/>
              </a:spcAft>
              <a:buNone/>
            </a:pPr>
            <a:r>
              <a:rPr lang="en-US" sz="1200" b="1" kern="100" dirty="0">
                <a:effectLst/>
                <a:latin typeface="Times New Roman" panose="02020603050405020304" pitchFamily="18" charset="0"/>
                <a:ea typeface="Calibri" panose="020F0502020204030204" pitchFamily="34" charset="0"/>
                <a:cs typeface="Times New Roman" panose="02020603050405020304" pitchFamily="18" charset="0"/>
              </a:rPr>
              <a:t>Conflicts in the Last Days (Notes from the EGW Estate)</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228600">
              <a:lnSpc>
                <a:spcPct val="115000"/>
              </a:lnSpc>
              <a:spcAft>
                <a:spcPts val="800"/>
              </a:spcAft>
              <a:buNone/>
            </a:pPr>
            <a:r>
              <a:rPr lang="en-US" sz="1200" kern="100" dirty="0">
                <a:effectLst/>
                <a:latin typeface="Times New Roman" panose="02020603050405020304" pitchFamily="18" charset="0"/>
                <a:ea typeface="Calibri" panose="020F0502020204030204" pitchFamily="34" charset="0"/>
                <a:cs typeface="Times New Roman" panose="02020603050405020304" pitchFamily="18" charset="0"/>
              </a:rPr>
              <a:t>The terrorist attacks on the World Trade Center and the Pentagon on September 11, 2001, brought shock and horror to the citizens of the United States of America and to many others. The sympathies and prayers of Seventh-day Adventists are with all who have been affected by the tragic happenings of that day. In view of those events, we are reminded of what Ellen White wrote concerning the need to share the good news of the Gospel and Christ's soon return to the millions who live and work in our world's large cities--many of whom are spiritually unprepared for the troubles and destruction coming on the world in the last days. </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228600">
              <a:lnSpc>
                <a:spcPct val="115000"/>
              </a:lnSpc>
              <a:spcAft>
                <a:spcPts val="800"/>
              </a:spcAft>
              <a:buNone/>
            </a:pPr>
            <a:r>
              <a:rPr lang="en-US" sz="1200" b="1" i="1" kern="100" dirty="0">
                <a:effectLst/>
                <a:latin typeface="Times New Roman" panose="02020603050405020304" pitchFamily="18" charset="0"/>
                <a:ea typeface="Calibri" panose="020F0502020204030204" pitchFamily="34" charset="0"/>
                <a:cs typeface="Times New Roman" panose="02020603050405020304" pitchFamily="18" charset="0"/>
              </a:rPr>
              <a:t>Contrary to unsubstantiated reports, Ellen White made no prediction concerning the destruction of a twin-towered building in New York or any other place in the world.</a:t>
            </a:r>
            <a:r>
              <a:rPr lang="en-US" sz="1200" kern="100" dirty="0">
                <a:effectLst/>
                <a:latin typeface="Times New Roman" panose="02020603050405020304" pitchFamily="18" charset="0"/>
                <a:ea typeface="Calibri" panose="020F0502020204030204" pitchFamily="34" charset="0"/>
                <a:cs typeface="Times New Roman" panose="02020603050405020304" pitchFamily="18" charset="0"/>
              </a:rPr>
              <a:t> She did foresee great disasters of various kinds resulting in the loss of magnificent buildings and many lives in the large cities before Jesus' return. She spoke of demonic forces exercising their power in earthquakes, fires, and other calamities. She also warned that the time will come when defiant rejection of God's Spirit will result in the complete removal of His restraining power over such destructive elements in the earth. </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228600">
              <a:lnSpc>
                <a:spcPct val="115000"/>
              </a:lnSpc>
              <a:spcAft>
                <a:spcPts val="800"/>
              </a:spcAft>
              <a:buNone/>
            </a:pPr>
            <a:r>
              <a:rPr lang="en-US" sz="1200" kern="100" dirty="0">
                <a:effectLst/>
                <a:latin typeface="Times New Roman" panose="02020603050405020304" pitchFamily="18" charset="0"/>
                <a:ea typeface="Calibri" panose="020F0502020204030204" pitchFamily="34" charset="0"/>
                <a:cs typeface="Times New Roman" panose="02020603050405020304" pitchFamily="18" charset="0"/>
              </a:rPr>
              <a:t>Due to the many inquiries received by the Ellen G. White Estate since the devastating events of September 11, we have gathered some of Ellen White's statements on the general topic of conflicts in the last days, mostly as found in the compilation </a:t>
            </a:r>
            <a:r>
              <a:rPr lang="en-US" sz="1200" i="1" kern="100" dirty="0">
                <a:effectLst/>
                <a:latin typeface="Times New Roman" panose="02020603050405020304" pitchFamily="18" charset="0"/>
                <a:ea typeface="Calibri" panose="020F0502020204030204" pitchFamily="34" charset="0"/>
                <a:cs typeface="Times New Roman" panose="02020603050405020304" pitchFamily="18" charset="0"/>
              </a:rPr>
              <a:t>Last Day Events</a:t>
            </a:r>
            <a:r>
              <a:rPr lang="en-US" sz="1200" kern="100" dirty="0">
                <a:effectLst/>
                <a:latin typeface="Times New Roman" panose="02020603050405020304" pitchFamily="18" charset="0"/>
                <a:ea typeface="Calibri" panose="020F0502020204030204" pitchFamily="34" charset="0"/>
                <a:cs typeface="Times New Roman" panose="02020603050405020304" pitchFamily="18" charset="0"/>
              </a:rPr>
              <a:t> and the devotional book </a:t>
            </a:r>
            <a:r>
              <a:rPr lang="en-US" sz="1200" i="1" kern="100" dirty="0">
                <a:effectLst/>
                <a:latin typeface="Times New Roman" panose="02020603050405020304" pitchFamily="18" charset="0"/>
                <a:ea typeface="Calibri" panose="020F0502020204030204" pitchFamily="34" charset="0"/>
                <a:cs typeface="Times New Roman" panose="02020603050405020304" pitchFamily="18" charset="0"/>
              </a:rPr>
              <a:t>Maranatha.</a:t>
            </a:r>
            <a:r>
              <a:rPr lang="en-US" sz="1200"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200" b="1" i="1" kern="100" dirty="0">
                <a:effectLst/>
                <a:latin typeface="Times New Roman" panose="02020603050405020304" pitchFamily="18" charset="0"/>
                <a:ea typeface="Calibri" panose="020F0502020204030204" pitchFamily="34" charset="0"/>
                <a:cs typeface="Times New Roman" panose="02020603050405020304" pitchFamily="18" charset="0"/>
              </a:rPr>
              <a:t>This collection has been prepared with no attempt to make any specific application to recent events, places, or individuals.</a:t>
            </a:r>
            <a:r>
              <a:rPr lang="en-US" sz="1200" kern="100" dirty="0">
                <a:effectLst/>
                <a:latin typeface="Times New Roman" panose="02020603050405020304" pitchFamily="18" charset="0"/>
                <a:ea typeface="Calibri" panose="020F0502020204030204" pitchFamily="34" charset="0"/>
                <a:cs typeface="Times New Roman" panose="02020603050405020304" pitchFamily="18" charset="0"/>
              </a:rPr>
              <a:t> But it should remind us of our own need to be ready continually for Christ's soon return and of our responsibility to help others also to be prepared. At the end of this document is a link to a chapter from </a:t>
            </a:r>
            <a:r>
              <a:rPr lang="en-US" sz="1200" i="1" kern="100" dirty="0">
                <a:effectLst/>
                <a:latin typeface="Times New Roman" panose="02020603050405020304" pitchFamily="18" charset="0"/>
                <a:ea typeface="Calibri" panose="020F0502020204030204" pitchFamily="34" charset="0"/>
                <a:cs typeface="Times New Roman" panose="02020603050405020304" pitchFamily="18" charset="0"/>
              </a:rPr>
              <a:t>Last Day Events</a:t>
            </a:r>
            <a:r>
              <a:rPr lang="en-US" sz="1200" kern="100" dirty="0">
                <a:effectLst/>
                <a:latin typeface="Times New Roman" panose="02020603050405020304" pitchFamily="18" charset="0"/>
                <a:ea typeface="Calibri" panose="020F0502020204030204" pitchFamily="34" charset="0"/>
                <a:cs typeface="Times New Roman" panose="02020603050405020304" pitchFamily="18" charset="0"/>
              </a:rPr>
              <a:t> which focuses on how to prepare spiritually for the end times.</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228600" algn="ctr">
              <a:lnSpc>
                <a:spcPct val="115000"/>
              </a:lnSpc>
              <a:spcBef>
                <a:spcPts val="1200"/>
              </a:spcBef>
              <a:spcAft>
                <a:spcPts val="1200"/>
              </a:spcAft>
              <a:buNone/>
            </a:pPr>
            <a:r>
              <a:rPr lang="en-US" sz="1200" b="1" kern="100" dirty="0">
                <a:effectLst/>
                <a:latin typeface="Times New Roman" panose="02020603050405020304" pitchFamily="18" charset="0"/>
                <a:ea typeface="Calibri" panose="020F0502020204030204" pitchFamily="34" charset="0"/>
                <a:cs typeface="Times New Roman" panose="02020603050405020304" pitchFamily="18" charset="0"/>
              </a:rPr>
              <a:t>Warning and Assurance from Jesus</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228600">
              <a:lnSpc>
                <a:spcPct val="115000"/>
              </a:lnSpc>
              <a:spcAft>
                <a:spcPts val="800"/>
              </a:spcAft>
              <a:buNone/>
            </a:pPr>
            <a:r>
              <a:rPr lang="en-US" sz="1200" kern="100" dirty="0">
                <a:effectLst/>
                <a:latin typeface="Times New Roman" panose="02020603050405020304" pitchFamily="18" charset="0"/>
                <a:ea typeface="Calibri" panose="020F0502020204030204" pitchFamily="34" charset="0"/>
                <a:cs typeface="Times New Roman" panose="02020603050405020304" pitchFamily="18" charset="0"/>
              </a:rPr>
              <a:t>Christ upon the Mount of Olives rehearsed the fearful judgments that were to precede His second coming: "Ye shall hear of wars and rumors of wars: . . . Nation shall rise against nation, and kingdom against kingdom: and there shall be famines, and pestilences, and earthquakes, in divers places. All these are the beginning of sorrows" </a:t>
            </a:r>
            <a:r>
              <a:rPr lang="en-US" sz="14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[Matt. 24:6-8]</a:t>
            </a:r>
            <a:r>
              <a:rPr lang="en-US" sz="1200" kern="100" dirty="0">
                <a:effectLst/>
                <a:latin typeface="Times New Roman" panose="02020603050405020304" pitchFamily="18" charset="0"/>
                <a:ea typeface="Calibri" panose="020F0502020204030204" pitchFamily="34" charset="0"/>
                <a:cs typeface="Times New Roman" panose="02020603050405020304" pitchFamily="18" charset="0"/>
              </a:rPr>
              <a:t>. While these prophecies received a partial fulfillment at the destruction of Jerusalem, they have a more direct application in the last days.--</a:t>
            </a:r>
            <a:r>
              <a:rPr lang="en-US" sz="1200" i="1" kern="100" dirty="0">
                <a:effectLst/>
                <a:latin typeface="Times New Roman" panose="02020603050405020304" pitchFamily="18" charset="0"/>
                <a:ea typeface="Calibri" panose="020F0502020204030204" pitchFamily="34" charset="0"/>
                <a:cs typeface="Times New Roman" panose="02020603050405020304" pitchFamily="18" charset="0"/>
              </a:rPr>
              <a:t>Testimonies for the Church,</a:t>
            </a:r>
            <a:r>
              <a:rPr lang="en-US" sz="1200" kern="100" dirty="0">
                <a:effectLst/>
                <a:latin typeface="Times New Roman" panose="02020603050405020304" pitchFamily="18" charset="0"/>
                <a:ea typeface="Calibri" panose="020F0502020204030204" pitchFamily="34" charset="0"/>
                <a:cs typeface="Times New Roman" panose="02020603050405020304" pitchFamily="18" charset="0"/>
              </a:rPr>
              <a:t> vol. 5, p. 753 (1899). </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228600">
              <a:lnSpc>
                <a:spcPct val="115000"/>
              </a:lnSpc>
              <a:spcAft>
                <a:spcPts val="800"/>
              </a:spcAft>
              <a:buNone/>
            </a:pPr>
            <a:r>
              <a:rPr lang="en-US" sz="1200" kern="100" dirty="0">
                <a:effectLst/>
                <a:latin typeface="Times New Roman" panose="02020603050405020304" pitchFamily="18" charset="0"/>
                <a:ea typeface="Calibri" panose="020F0502020204030204" pitchFamily="34" charset="0"/>
                <a:cs typeface="Times New Roman" panose="02020603050405020304" pitchFamily="18" charset="0"/>
              </a:rPr>
              <a:t>The terrible reports we hear of murders and robberies, of railway accidents and deeds of violence, tell the story that the end of all things is at hand. Now, just now, we need to be preparing for the Lord's second coming.--Letter 308, 1907 (</a:t>
            </a:r>
            <a:r>
              <a:rPr lang="en-US" sz="1200" i="1" kern="100" dirty="0">
                <a:effectLst/>
                <a:latin typeface="Times New Roman" panose="02020603050405020304" pitchFamily="18" charset="0"/>
                <a:ea typeface="Calibri" panose="020F0502020204030204" pitchFamily="34" charset="0"/>
                <a:cs typeface="Times New Roman" panose="02020603050405020304" pitchFamily="18" charset="0"/>
              </a:rPr>
              <a:t>Last Day Events,</a:t>
            </a:r>
            <a:r>
              <a:rPr lang="en-US" sz="1200" kern="100" dirty="0">
                <a:effectLst/>
                <a:latin typeface="Times New Roman" panose="02020603050405020304" pitchFamily="18" charset="0"/>
                <a:ea typeface="Calibri" panose="020F0502020204030204" pitchFamily="34" charset="0"/>
                <a:cs typeface="Times New Roman" panose="02020603050405020304" pitchFamily="18" charset="0"/>
              </a:rPr>
              <a:t> p. 23). </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228600">
              <a:lnSpc>
                <a:spcPct val="115000"/>
              </a:lnSpc>
              <a:spcAft>
                <a:spcPts val="800"/>
              </a:spcAft>
              <a:buNone/>
            </a:pPr>
            <a:r>
              <a:rPr lang="en-US" sz="1200" kern="100" dirty="0">
                <a:effectLst/>
                <a:latin typeface="Times New Roman" panose="02020603050405020304" pitchFamily="18" charset="0"/>
                <a:ea typeface="Calibri" panose="020F0502020204030204" pitchFamily="34" charset="0"/>
                <a:cs typeface="Times New Roman" panose="02020603050405020304" pitchFamily="18" charset="0"/>
              </a:rPr>
              <a:t>The nations are in unrest. Times of perplexity are upon us. Men's hearts are failing them for fear of the things that are coming upon the earth. But those who believe in God will hear His voice amid the storm, saying, "It is I; be not afraid."--</a:t>
            </a:r>
            <a:r>
              <a:rPr lang="en-US" sz="1200" i="1" kern="100" dirty="0">
                <a:effectLst/>
                <a:latin typeface="Times New Roman" panose="02020603050405020304" pitchFamily="18" charset="0"/>
                <a:ea typeface="Calibri" panose="020F0502020204030204" pitchFamily="34" charset="0"/>
                <a:cs typeface="Times New Roman" panose="02020603050405020304" pitchFamily="18" charset="0"/>
              </a:rPr>
              <a:t>Signs of the Times,</a:t>
            </a:r>
            <a:r>
              <a:rPr lang="en-US" sz="1200" kern="100" dirty="0">
                <a:effectLst/>
                <a:latin typeface="Times New Roman" panose="02020603050405020304" pitchFamily="18" charset="0"/>
                <a:ea typeface="Calibri" panose="020F0502020204030204" pitchFamily="34" charset="0"/>
                <a:cs typeface="Times New Roman" panose="02020603050405020304" pitchFamily="18" charset="0"/>
              </a:rPr>
              <a:t> Oct. 9, 1901.</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228600" algn="ctr">
              <a:lnSpc>
                <a:spcPct val="115000"/>
              </a:lnSpc>
              <a:spcBef>
                <a:spcPts val="1200"/>
              </a:spcBef>
              <a:spcAft>
                <a:spcPts val="1200"/>
              </a:spcAft>
              <a:buNone/>
            </a:pPr>
            <a:r>
              <a:rPr lang="en-US" sz="1200" b="1" kern="100" dirty="0">
                <a:effectLst/>
                <a:latin typeface="Times New Roman" panose="02020603050405020304" pitchFamily="18" charset="0"/>
                <a:ea typeface="Calibri" panose="020F0502020204030204" pitchFamily="34" charset="0"/>
                <a:cs typeface="Times New Roman" panose="02020603050405020304" pitchFamily="18" charset="0"/>
              </a:rPr>
              <a:t>Wars and Disasters </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228600">
              <a:lnSpc>
                <a:spcPct val="115000"/>
              </a:lnSpc>
              <a:spcAft>
                <a:spcPts val="800"/>
              </a:spcAft>
              <a:buNone/>
            </a:pPr>
            <a:r>
              <a:rPr lang="en-US" sz="1200" kern="100" dirty="0">
                <a:effectLst/>
                <a:latin typeface="Times New Roman" panose="02020603050405020304" pitchFamily="18" charset="0"/>
                <a:ea typeface="Calibri" panose="020F0502020204030204" pitchFamily="34" charset="0"/>
                <a:cs typeface="Times New Roman" panose="02020603050405020304" pitchFamily="18" charset="0"/>
              </a:rPr>
              <a:t>The tempest is coming and we must get ready for its fury by having repentance toward God and faith toward our Lord Jesus Christ. The Lord will arise to shake terribly the earth. We shall see troubles on all sides. Thousands of ships will be hurled into the depths of the sea. Navies will go down, and human lives will be sacrificed by millions. Fires will break out unexpectedly and no human effort will be able to quench them. The palaces of earth will be swept away in the fury of the flames. Disasters by rail will become more and more frequent. Confusion, collision, and death without a moment's warning will occur on the great lines of travel. The end is near; probation is closing. Oh, let us seek God while He may be found, call upon Him while He is near!--</a:t>
            </a:r>
            <a:r>
              <a:rPr lang="en-US" sz="1200" i="1" kern="100" dirty="0">
                <a:effectLst/>
                <a:latin typeface="Times New Roman" panose="02020603050405020304" pitchFamily="18" charset="0"/>
                <a:ea typeface="Calibri" panose="020F0502020204030204" pitchFamily="34" charset="0"/>
                <a:cs typeface="Times New Roman" panose="02020603050405020304" pitchFamily="18" charset="0"/>
              </a:rPr>
              <a:t>Messages to Young People,</a:t>
            </a:r>
            <a:r>
              <a:rPr lang="en-US" sz="1200" kern="100" dirty="0">
                <a:effectLst/>
                <a:latin typeface="Times New Roman" panose="02020603050405020304" pitchFamily="18" charset="0"/>
                <a:ea typeface="Calibri" panose="020F0502020204030204" pitchFamily="34" charset="0"/>
                <a:cs typeface="Times New Roman" panose="02020603050405020304" pitchFamily="18" charset="0"/>
              </a:rPr>
              <a:t> pp. 89, 90 (1890). </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228600">
              <a:lnSpc>
                <a:spcPct val="115000"/>
              </a:lnSpc>
              <a:spcAft>
                <a:spcPts val="800"/>
              </a:spcAft>
              <a:buNone/>
            </a:pPr>
            <a:r>
              <a:rPr lang="en-US" sz="1200" kern="100" dirty="0">
                <a:effectLst/>
                <a:latin typeface="Times New Roman" panose="02020603050405020304" pitchFamily="18" charset="0"/>
                <a:ea typeface="Calibri" panose="020F0502020204030204" pitchFamily="34" charset="0"/>
                <a:cs typeface="Times New Roman" panose="02020603050405020304" pitchFamily="18" charset="0"/>
              </a:rPr>
              <a:t>In the last scenes of this earth's history war will rage. There will be pestilence, plague, and famine. The waters of the deep will overflow their boundaries. Property and life will be destroyed by fire and flood. We should be preparing for the mansions that Christ has gone to prepare for them that love Him.--</a:t>
            </a:r>
            <a:r>
              <a:rPr lang="en-US" sz="1200" i="1" kern="100" dirty="0">
                <a:effectLst/>
                <a:latin typeface="Times New Roman" panose="02020603050405020304" pitchFamily="18" charset="0"/>
                <a:ea typeface="Calibri" panose="020F0502020204030204" pitchFamily="34" charset="0"/>
                <a:cs typeface="Times New Roman" panose="02020603050405020304" pitchFamily="18" charset="0"/>
              </a:rPr>
              <a:t>Maranatha,</a:t>
            </a:r>
            <a:r>
              <a:rPr lang="en-US" sz="1200" kern="100" dirty="0">
                <a:effectLst/>
                <a:latin typeface="Times New Roman" panose="02020603050405020304" pitchFamily="18" charset="0"/>
                <a:ea typeface="Calibri" panose="020F0502020204030204" pitchFamily="34" charset="0"/>
                <a:cs typeface="Times New Roman" panose="02020603050405020304" pitchFamily="18" charset="0"/>
              </a:rPr>
              <a:t> p. 174 (1897). </a:t>
            </a:r>
            <a:r>
              <a:rPr lang="en-US" sz="1200" b="1" kern="1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228600" algn="ctr">
              <a:lnSpc>
                <a:spcPct val="115000"/>
              </a:lnSpc>
              <a:spcBef>
                <a:spcPts val="1200"/>
              </a:spcBef>
              <a:spcAft>
                <a:spcPts val="1200"/>
              </a:spcAft>
              <a:buNone/>
            </a:pPr>
            <a:r>
              <a:rPr lang="en-US" sz="1200" b="1" kern="100" dirty="0">
                <a:effectLst/>
                <a:latin typeface="Times New Roman" panose="02020603050405020304" pitchFamily="18" charset="0"/>
                <a:ea typeface="Calibri" panose="020F0502020204030204" pitchFamily="34" charset="0"/>
                <a:cs typeface="Times New Roman" panose="02020603050405020304" pitchFamily="18" charset="0"/>
              </a:rPr>
              <a:t>Calamities Serve as Warnings</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228600">
              <a:lnSpc>
                <a:spcPct val="115000"/>
              </a:lnSpc>
              <a:spcAft>
                <a:spcPts val="800"/>
              </a:spcAft>
              <a:buNone/>
            </a:pPr>
            <a:r>
              <a:rPr lang="en-US" sz="1200" kern="100" dirty="0">
                <a:effectLst/>
                <a:latin typeface="Times New Roman" panose="02020603050405020304" pitchFamily="18" charset="0"/>
                <a:ea typeface="Calibri" panose="020F0502020204030204" pitchFamily="34" charset="0"/>
                <a:cs typeface="Times New Roman" panose="02020603050405020304" pitchFamily="18" charset="0"/>
              </a:rPr>
              <a:t>We are not now able to describe with accuracy the scenes to be enacted in our world in the future, but we do know that this is a time when we must watch unto prayer, for the great day of the Lord is at hand. --</a:t>
            </a:r>
            <a:r>
              <a:rPr lang="en-US" sz="1200" i="1" kern="100" dirty="0">
                <a:effectLst/>
                <a:latin typeface="Times New Roman" panose="02020603050405020304" pitchFamily="18" charset="0"/>
                <a:ea typeface="Calibri" panose="020F0502020204030204" pitchFamily="34" charset="0"/>
                <a:cs typeface="Times New Roman" panose="02020603050405020304" pitchFamily="18" charset="0"/>
              </a:rPr>
              <a:t>Selected Messages,</a:t>
            </a:r>
            <a:r>
              <a:rPr lang="en-US" sz="1200" kern="100" dirty="0">
                <a:effectLst/>
                <a:latin typeface="Times New Roman" panose="02020603050405020304" pitchFamily="18" charset="0"/>
                <a:ea typeface="Calibri" panose="020F0502020204030204" pitchFamily="34" charset="0"/>
                <a:cs typeface="Times New Roman" panose="02020603050405020304" pitchFamily="18" charset="0"/>
              </a:rPr>
              <a:t> book 2, p. 35 (1901).</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228600">
              <a:lnSpc>
                <a:spcPct val="115000"/>
              </a:lnSpc>
              <a:spcAft>
                <a:spcPts val="800"/>
              </a:spcAft>
              <a:buNone/>
            </a:pPr>
            <a:r>
              <a:rPr lang="en-US" sz="1200" kern="100" dirty="0">
                <a:effectLst/>
                <a:latin typeface="Times New Roman" panose="02020603050405020304" pitchFamily="18" charset="0"/>
                <a:ea typeface="Calibri" panose="020F0502020204030204" pitchFamily="34" charset="0"/>
                <a:cs typeface="Times New Roman" panose="02020603050405020304" pitchFamily="18" charset="0"/>
              </a:rPr>
              <a:t>What means the awful calamities by sea-vessels hurled into eternity without a moment's warning? What means the accidents by land--fire consuming the riches that men have hoarded, much of which has been accumulated by oppression of the poor? The Lord will not interfere to protect the property of those who transgress His law, break His covenant, and trample upon His Sabbath, accepting in its place a spurious rest day. </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228600">
              <a:lnSpc>
                <a:spcPct val="115000"/>
              </a:lnSpc>
              <a:spcAft>
                <a:spcPts val="800"/>
              </a:spcAft>
              <a:buNone/>
            </a:pPr>
            <a:r>
              <a:rPr lang="en-US" sz="1200" kern="100" dirty="0">
                <a:effectLst/>
                <a:latin typeface="Times New Roman" panose="02020603050405020304" pitchFamily="18" charset="0"/>
                <a:ea typeface="Calibri" panose="020F0502020204030204" pitchFamily="34" charset="0"/>
                <a:cs typeface="Times New Roman" panose="02020603050405020304" pitchFamily="18" charset="0"/>
              </a:rPr>
              <a:t>The plagues of God are already falling upon the earth, sweeping away the most costly structures as if by a breath of fire from heaven. Will not these judgments bring professing Christians to their senses? God permits them to come that the world may take heed, that sinners may be afraid and tremble before Him.--</a:t>
            </a:r>
            <a:r>
              <a:rPr lang="en-US" sz="1200" i="1" kern="100" dirty="0">
                <a:effectLst/>
                <a:latin typeface="Times New Roman" panose="02020603050405020304" pitchFamily="18" charset="0"/>
                <a:ea typeface="Calibri" panose="020F0502020204030204" pitchFamily="34" charset="0"/>
                <a:cs typeface="Times New Roman" panose="02020603050405020304" pitchFamily="18" charset="0"/>
              </a:rPr>
              <a:t>Manuscript Releases,</a:t>
            </a:r>
            <a:r>
              <a:rPr lang="en-US" sz="1200" kern="100" dirty="0">
                <a:effectLst/>
                <a:latin typeface="Times New Roman" panose="02020603050405020304" pitchFamily="18" charset="0"/>
                <a:ea typeface="Calibri" panose="020F0502020204030204" pitchFamily="34" charset="0"/>
                <a:cs typeface="Times New Roman" panose="02020603050405020304" pitchFamily="18" charset="0"/>
              </a:rPr>
              <a:t> vol. 3, p. 311 (1902).</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228600" algn="ctr">
              <a:lnSpc>
                <a:spcPct val="115000"/>
              </a:lnSpc>
              <a:spcBef>
                <a:spcPts val="1200"/>
              </a:spcBef>
              <a:spcAft>
                <a:spcPts val="1200"/>
              </a:spcAft>
              <a:buNone/>
            </a:pPr>
            <a:r>
              <a:rPr lang="en-US" sz="1200" b="1" kern="100" dirty="0">
                <a:effectLst/>
                <a:latin typeface="Times New Roman" panose="02020603050405020304" pitchFamily="18" charset="0"/>
                <a:ea typeface="Calibri" panose="020F0502020204030204" pitchFamily="34" charset="0"/>
                <a:cs typeface="Times New Roman" panose="02020603050405020304" pitchFamily="18" charset="0"/>
              </a:rPr>
              <a:t>Coming Events Are in the Hands of the Lord </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228600">
              <a:lnSpc>
                <a:spcPct val="115000"/>
              </a:lnSpc>
              <a:spcAft>
                <a:spcPts val="800"/>
              </a:spcAft>
              <a:buNone/>
            </a:pPr>
            <a:r>
              <a:rPr lang="en-US" sz="1200" kern="100" dirty="0">
                <a:effectLst/>
                <a:latin typeface="Times New Roman" panose="02020603050405020304" pitchFamily="18" charset="0"/>
                <a:ea typeface="Calibri" panose="020F0502020204030204" pitchFamily="34" charset="0"/>
                <a:cs typeface="Times New Roman" panose="02020603050405020304" pitchFamily="18" charset="0"/>
              </a:rPr>
              <a:t>The world is not without a ruler. The program of coming events is in the hands of the Lord. The Majesty of heaven has the destiny of nations as well as the concerns of His church in His own charge.--</a:t>
            </a:r>
            <a:r>
              <a:rPr lang="en-US" sz="1200" i="1" kern="100" dirty="0">
                <a:effectLst/>
                <a:latin typeface="Times New Roman" panose="02020603050405020304" pitchFamily="18" charset="0"/>
                <a:ea typeface="Calibri" panose="020F0502020204030204" pitchFamily="34" charset="0"/>
                <a:cs typeface="Times New Roman" panose="02020603050405020304" pitchFamily="18" charset="0"/>
              </a:rPr>
              <a:t>Testimonies for the Church,</a:t>
            </a:r>
            <a:r>
              <a:rPr lang="en-US" sz="1200" kern="100" dirty="0">
                <a:effectLst/>
                <a:latin typeface="Times New Roman" panose="02020603050405020304" pitchFamily="18" charset="0"/>
                <a:ea typeface="Calibri" panose="020F0502020204030204" pitchFamily="34" charset="0"/>
                <a:cs typeface="Times New Roman" panose="02020603050405020304" pitchFamily="18" charset="0"/>
              </a:rPr>
              <a:t> vol. 5, p. 753 (1889). </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228600">
              <a:lnSpc>
                <a:spcPct val="115000"/>
              </a:lnSpc>
              <a:spcAft>
                <a:spcPts val="800"/>
              </a:spcAft>
              <a:buNone/>
            </a:pPr>
            <a:r>
              <a:rPr lang="en-US" sz="1200" kern="100" dirty="0">
                <a:effectLst/>
                <a:latin typeface="Times New Roman" panose="02020603050405020304" pitchFamily="18" charset="0"/>
                <a:ea typeface="Calibri" panose="020F0502020204030204" pitchFamily="34" charset="0"/>
                <a:cs typeface="Times New Roman" panose="02020603050405020304" pitchFamily="18" charset="0"/>
              </a:rPr>
              <a:t>These symbolical representations </a:t>
            </a:r>
            <a:r>
              <a:rPr lang="en-US" sz="14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[the fiery serpents in the wilderness]</a:t>
            </a:r>
            <a:r>
              <a:rPr lang="en-US" sz="1200" kern="100" dirty="0">
                <a:effectLst/>
                <a:latin typeface="Times New Roman" panose="02020603050405020304" pitchFamily="18" charset="0"/>
                <a:ea typeface="Calibri" panose="020F0502020204030204" pitchFamily="34" charset="0"/>
                <a:cs typeface="Times New Roman" panose="02020603050405020304" pitchFamily="18" charset="0"/>
              </a:rPr>
              <a:t> serve a double purpose. From them God's people learn not only that the physical forces of the earth are under the control of the Creator, but also that under His control are the religious movements of the nations. Especially is this true with reference to the enforcement of Sunday observance.--</a:t>
            </a:r>
            <a:r>
              <a:rPr lang="en-US" sz="1200" i="1" kern="100" dirty="0">
                <a:effectLst/>
                <a:latin typeface="Times New Roman" panose="02020603050405020304" pitchFamily="18" charset="0"/>
                <a:ea typeface="Calibri" panose="020F0502020204030204" pitchFamily="34" charset="0"/>
                <a:cs typeface="Times New Roman" panose="02020603050405020304" pitchFamily="18" charset="0"/>
              </a:rPr>
              <a:t>Manuscript Releases,</a:t>
            </a:r>
            <a:r>
              <a:rPr lang="en-US" sz="1200" kern="100" dirty="0">
                <a:effectLst/>
                <a:latin typeface="Times New Roman" panose="02020603050405020304" pitchFamily="18" charset="0"/>
                <a:ea typeface="Calibri" panose="020F0502020204030204" pitchFamily="34" charset="0"/>
                <a:cs typeface="Times New Roman" panose="02020603050405020304" pitchFamily="18" charset="0"/>
              </a:rPr>
              <a:t> vol. 19, p. 281 (1902). </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228600">
              <a:lnSpc>
                <a:spcPct val="115000"/>
              </a:lnSpc>
              <a:spcAft>
                <a:spcPts val="800"/>
              </a:spcAft>
              <a:buNone/>
            </a:pPr>
            <a:r>
              <a:rPr lang="en-US" sz="1200" kern="100" dirty="0">
                <a:effectLst/>
                <a:latin typeface="Times New Roman" panose="02020603050405020304" pitchFamily="18" charset="0"/>
                <a:ea typeface="Calibri" panose="020F0502020204030204" pitchFamily="34" charset="0"/>
                <a:cs typeface="Times New Roman" panose="02020603050405020304" pitchFamily="18" charset="0"/>
              </a:rPr>
              <a:t>In the great closing work, we shall meet with perplexities that we know not how to deal with, but let us not forget that the three great Powers of heaven are working, that a divine hand is on the wheel, and that God will bring His purposes to pass.--</a:t>
            </a:r>
            <a:r>
              <a:rPr lang="en-US" sz="1200" i="1" kern="100" dirty="0">
                <a:effectLst/>
                <a:latin typeface="Times New Roman" panose="02020603050405020304" pitchFamily="18" charset="0"/>
                <a:ea typeface="Calibri" panose="020F0502020204030204" pitchFamily="34" charset="0"/>
                <a:cs typeface="Times New Roman" panose="02020603050405020304" pitchFamily="18" charset="0"/>
              </a:rPr>
              <a:t>Evangelism,</a:t>
            </a:r>
            <a:r>
              <a:rPr lang="en-US" sz="1200" kern="100" dirty="0">
                <a:effectLst/>
                <a:latin typeface="Times New Roman" panose="02020603050405020304" pitchFamily="18" charset="0"/>
                <a:ea typeface="Calibri" panose="020F0502020204030204" pitchFamily="34" charset="0"/>
                <a:cs typeface="Times New Roman" panose="02020603050405020304" pitchFamily="18" charset="0"/>
              </a:rPr>
              <a:t> p. 65 (1902). </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228600">
              <a:lnSpc>
                <a:spcPct val="115000"/>
              </a:lnSpc>
              <a:spcAft>
                <a:spcPts val="800"/>
              </a:spcAft>
              <a:buNone/>
            </a:pPr>
            <a:r>
              <a:rPr lang="en-US" sz="1200" kern="100" dirty="0">
                <a:effectLst/>
                <a:latin typeface="Times New Roman" panose="02020603050405020304" pitchFamily="18" charset="0"/>
                <a:ea typeface="Calibri" panose="020F0502020204030204" pitchFamily="34" charset="0"/>
                <a:cs typeface="Times New Roman" panose="02020603050405020304" pitchFamily="18" charset="0"/>
              </a:rPr>
              <a:t>In the annals of human history, the growth of nations, the rise and fall of empires, appear as if dependent on the will and prowess of man; the shaping of events seems, to a great degree, to be determined by his power, ambition, or caprice. But in the Word of God the curtain is drawn aside, and we behold, above, behind, and through all the play and counterplay of human interest and power and passions, the agencies of the All-merciful One, silently, patiently working out the counsels of His own will.--</a:t>
            </a:r>
            <a:r>
              <a:rPr lang="en-US" sz="1200" i="1" kern="100" dirty="0">
                <a:effectLst/>
                <a:latin typeface="Times New Roman" panose="02020603050405020304" pitchFamily="18" charset="0"/>
                <a:ea typeface="Calibri" panose="020F0502020204030204" pitchFamily="34" charset="0"/>
                <a:cs typeface="Times New Roman" panose="02020603050405020304" pitchFamily="18" charset="0"/>
              </a:rPr>
              <a:t>Prophets and Kings,</a:t>
            </a:r>
            <a:r>
              <a:rPr lang="en-US" sz="1200" kern="100" dirty="0">
                <a:effectLst/>
                <a:latin typeface="Times New Roman" panose="02020603050405020304" pitchFamily="18" charset="0"/>
                <a:ea typeface="Calibri" panose="020F0502020204030204" pitchFamily="34" charset="0"/>
                <a:cs typeface="Times New Roman" panose="02020603050405020304" pitchFamily="18" charset="0"/>
              </a:rPr>
              <a:t> pp. 499, 500 (c. 1914).</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228600" algn="ctr">
              <a:lnSpc>
                <a:spcPct val="115000"/>
              </a:lnSpc>
              <a:spcBef>
                <a:spcPts val="1200"/>
              </a:spcBef>
              <a:spcAft>
                <a:spcPts val="1200"/>
              </a:spcAft>
              <a:buNone/>
            </a:pPr>
            <a:r>
              <a:rPr lang="en-US" sz="1200" b="1" kern="100" dirty="0">
                <a:effectLst/>
                <a:latin typeface="Times New Roman" panose="02020603050405020304" pitchFamily="18" charset="0"/>
                <a:ea typeface="Calibri" panose="020F0502020204030204" pitchFamily="34" charset="0"/>
                <a:cs typeface="Times New Roman" panose="02020603050405020304" pitchFamily="18" charset="0"/>
              </a:rPr>
              <a:t>Judgments Coming on the Cities </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228600">
              <a:lnSpc>
                <a:spcPct val="115000"/>
              </a:lnSpc>
              <a:spcAft>
                <a:spcPts val="800"/>
              </a:spcAft>
              <a:buNone/>
            </a:pPr>
            <a:r>
              <a:rPr lang="en-US" sz="1200" kern="100" dirty="0">
                <a:effectLst/>
                <a:latin typeface="Times New Roman" panose="02020603050405020304" pitchFamily="18" charset="0"/>
                <a:ea typeface="Calibri" panose="020F0502020204030204" pitchFamily="34" charset="0"/>
                <a:cs typeface="Times New Roman" panose="02020603050405020304" pitchFamily="18" charset="0"/>
              </a:rPr>
              <a:t>Terrible shocks will come upon the earth, and the lordly palaces erected at great expense will certainly become heaps of ruins.--</a:t>
            </a:r>
            <a:r>
              <a:rPr lang="en-US" sz="1200" i="1" kern="100" dirty="0">
                <a:effectLst/>
                <a:latin typeface="Times New Roman" panose="02020603050405020304" pitchFamily="18" charset="0"/>
                <a:ea typeface="Calibri" panose="020F0502020204030204" pitchFamily="34" charset="0"/>
                <a:cs typeface="Times New Roman" panose="02020603050405020304" pitchFamily="18" charset="0"/>
              </a:rPr>
              <a:t>Manuscript Releases,</a:t>
            </a:r>
            <a:r>
              <a:rPr lang="en-US" sz="1200" kern="100" dirty="0">
                <a:effectLst/>
                <a:latin typeface="Times New Roman" panose="02020603050405020304" pitchFamily="18" charset="0"/>
                <a:ea typeface="Calibri" panose="020F0502020204030204" pitchFamily="34" charset="0"/>
                <a:cs typeface="Times New Roman" panose="02020603050405020304" pitchFamily="18" charset="0"/>
              </a:rPr>
              <a:t> vol. 3, p. 312 (1891). </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228600">
              <a:lnSpc>
                <a:spcPct val="115000"/>
              </a:lnSpc>
              <a:spcAft>
                <a:spcPts val="800"/>
              </a:spcAft>
              <a:buNone/>
            </a:pPr>
            <a:r>
              <a:rPr lang="en-US" sz="1200" kern="100" dirty="0">
                <a:effectLst/>
                <a:latin typeface="Times New Roman" panose="02020603050405020304" pitchFamily="18" charset="0"/>
                <a:ea typeface="Calibri" panose="020F0502020204030204" pitchFamily="34" charset="0"/>
                <a:cs typeface="Times New Roman" panose="02020603050405020304" pitchFamily="18" charset="0"/>
              </a:rPr>
              <a:t>When God's restraining hand is removed, the destroyer begins his work. Then in our cities the greatest calamities will come.--</a:t>
            </a:r>
            <a:r>
              <a:rPr lang="en-US" sz="1200" i="1" kern="100" dirty="0">
                <a:effectLst/>
                <a:latin typeface="Times New Roman" panose="02020603050405020304" pitchFamily="18" charset="0"/>
                <a:ea typeface="Calibri" panose="020F0502020204030204" pitchFamily="34" charset="0"/>
                <a:cs typeface="Times New Roman" panose="02020603050405020304" pitchFamily="18" charset="0"/>
              </a:rPr>
              <a:t>Manuscript Releases,</a:t>
            </a:r>
            <a:r>
              <a:rPr lang="en-US" sz="1200" kern="100" dirty="0">
                <a:effectLst/>
                <a:latin typeface="Times New Roman" panose="02020603050405020304" pitchFamily="18" charset="0"/>
                <a:ea typeface="Calibri" panose="020F0502020204030204" pitchFamily="34" charset="0"/>
                <a:cs typeface="Times New Roman" panose="02020603050405020304" pitchFamily="18" charset="0"/>
              </a:rPr>
              <a:t> vol. 3, p. 314 (1897). </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228600">
              <a:lnSpc>
                <a:spcPct val="115000"/>
              </a:lnSpc>
              <a:spcAft>
                <a:spcPts val="800"/>
              </a:spcAft>
              <a:buNone/>
            </a:pPr>
            <a:r>
              <a:rPr lang="en-US" sz="1200" kern="100" dirty="0">
                <a:effectLst/>
                <a:latin typeface="Times New Roman" panose="02020603050405020304" pitchFamily="18" charset="0"/>
                <a:ea typeface="Calibri" panose="020F0502020204030204" pitchFamily="34" charset="0"/>
                <a:cs typeface="Times New Roman" panose="02020603050405020304" pitchFamily="18" charset="0"/>
              </a:rPr>
              <a:t>The end is near and every city is to be turned upside down every way. There will be confusion in every city. Everything that can be shaken is to be shaken and we do not know what will come next. The judgments will be according to the wickedness of the people and the light of truth that they have had.--</a:t>
            </a:r>
            <a:r>
              <a:rPr lang="en-US" sz="1200" i="1" kern="100" dirty="0">
                <a:effectLst/>
                <a:latin typeface="Times New Roman" panose="02020603050405020304" pitchFamily="18" charset="0"/>
                <a:ea typeface="Calibri" panose="020F0502020204030204" pitchFamily="34" charset="0"/>
                <a:cs typeface="Times New Roman" panose="02020603050405020304" pitchFamily="18" charset="0"/>
              </a:rPr>
              <a:t>Manuscript Releases,</a:t>
            </a:r>
            <a:r>
              <a:rPr lang="en-US" sz="1200" kern="100" dirty="0">
                <a:effectLst/>
                <a:latin typeface="Times New Roman" panose="02020603050405020304" pitchFamily="18" charset="0"/>
                <a:ea typeface="Calibri" panose="020F0502020204030204" pitchFamily="34" charset="0"/>
                <a:cs typeface="Times New Roman" panose="02020603050405020304" pitchFamily="18" charset="0"/>
              </a:rPr>
              <a:t> vol. 1, p. 248 (1902). </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228600">
              <a:lnSpc>
                <a:spcPct val="115000"/>
              </a:lnSpc>
              <a:spcAft>
                <a:spcPts val="800"/>
              </a:spcAft>
              <a:buNone/>
            </a:pPr>
            <a:r>
              <a:rPr lang="en-US" sz="1200" kern="100" dirty="0">
                <a:effectLst/>
                <a:latin typeface="Times New Roman" panose="02020603050405020304" pitchFamily="18" charset="0"/>
                <a:ea typeface="Calibri" panose="020F0502020204030204" pitchFamily="34" charset="0"/>
                <a:cs typeface="Times New Roman" panose="02020603050405020304" pitchFamily="18" charset="0"/>
              </a:rPr>
              <a:t>O that God's people had a sense of the impending destruction of thousands of cities, now almost given to idolatry.--</a:t>
            </a:r>
            <a:r>
              <a:rPr lang="en-US" sz="1200" i="1" kern="100" dirty="0">
                <a:effectLst/>
                <a:latin typeface="Times New Roman" panose="02020603050405020304" pitchFamily="18" charset="0"/>
                <a:ea typeface="Calibri" panose="020F0502020204030204" pitchFamily="34" charset="0"/>
                <a:cs typeface="Times New Roman" panose="02020603050405020304" pitchFamily="18" charset="0"/>
              </a:rPr>
              <a:t>Evangelism,</a:t>
            </a:r>
            <a:r>
              <a:rPr lang="en-US" sz="1200" kern="100" dirty="0">
                <a:effectLst/>
                <a:latin typeface="Times New Roman" panose="02020603050405020304" pitchFamily="18" charset="0"/>
                <a:ea typeface="Calibri" panose="020F0502020204030204" pitchFamily="34" charset="0"/>
                <a:cs typeface="Times New Roman" panose="02020603050405020304" pitchFamily="18" charset="0"/>
              </a:rPr>
              <a:t> p. 29 (1903). </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228600">
              <a:lnSpc>
                <a:spcPct val="115000"/>
              </a:lnSpc>
              <a:spcAft>
                <a:spcPts val="800"/>
              </a:spcAft>
              <a:buNone/>
            </a:pPr>
            <a:r>
              <a:rPr lang="en-US" sz="1200" kern="100" dirty="0">
                <a:effectLst/>
                <a:latin typeface="Times New Roman" panose="02020603050405020304" pitchFamily="18" charset="0"/>
                <a:ea typeface="Calibri" panose="020F0502020204030204" pitchFamily="34" charset="0"/>
                <a:cs typeface="Times New Roman" panose="02020603050405020304" pitchFamily="18" charset="0"/>
              </a:rPr>
              <a:t>The time is near when large cities will be swept away, and all should be warned of these coming judgments.--</a:t>
            </a:r>
            <a:r>
              <a:rPr lang="en-US" sz="1200" i="1" kern="100" dirty="0">
                <a:effectLst/>
                <a:latin typeface="Times New Roman" panose="02020603050405020304" pitchFamily="18" charset="0"/>
                <a:ea typeface="Calibri" panose="020F0502020204030204" pitchFamily="34" charset="0"/>
                <a:cs typeface="Times New Roman" panose="02020603050405020304" pitchFamily="18" charset="0"/>
              </a:rPr>
              <a:t>Evangelism,</a:t>
            </a:r>
            <a:r>
              <a:rPr lang="en-US" sz="1200" kern="100" dirty="0">
                <a:effectLst/>
                <a:latin typeface="Times New Roman" panose="02020603050405020304" pitchFamily="18" charset="0"/>
                <a:ea typeface="Calibri" panose="020F0502020204030204" pitchFamily="34" charset="0"/>
                <a:cs typeface="Times New Roman" panose="02020603050405020304" pitchFamily="18" charset="0"/>
              </a:rPr>
              <a:t> p. 29 (1910). </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228600" algn="ctr">
              <a:lnSpc>
                <a:spcPct val="115000"/>
              </a:lnSpc>
              <a:spcBef>
                <a:spcPts val="1200"/>
              </a:spcBef>
              <a:spcAft>
                <a:spcPts val="1200"/>
              </a:spcAft>
              <a:buNone/>
            </a:pPr>
            <a:r>
              <a:rPr lang="en-US" sz="1200" b="1" kern="100" dirty="0">
                <a:effectLst/>
                <a:latin typeface="Times New Roman" panose="02020603050405020304" pitchFamily="18" charset="0"/>
                <a:ea typeface="Calibri" panose="020F0502020204030204" pitchFamily="34" charset="0"/>
                <a:cs typeface="Times New Roman" panose="02020603050405020304" pitchFamily="18" charset="0"/>
              </a:rPr>
              <a:t>Catastrophe-proof Buildings Will Become Ashes </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228600">
              <a:lnSpc>
                <a:spcPct val="115000"/>
              </a:lnSpc>
              <a:spcAft>
                <a:spcPts val="800"/>
              </a:spcAft>
              <a:buNone/>
            </a:pPr>
            <a:r>
              <a:rPr lang="en-US" sz="1200" kern="100" dirty="0">
                <a:effectLst/>
                <a:latin typeface="Times New Roman" panose="02020603050405020304" pitchFamily="18" charset="0"/>
                <a:ea typeface="Calibri" panose="020F0502020204030204" pitchFamily="34" charset="0"/>
                <a:cs typeface="Times New Roman" panose="02020603050405020304" pitchFamily="18" charset="0"/>
              </a:rPr>
              <a:t>I have seen the most costly structures in buildings erected and supposed to be fireproof, and just as Sodom perished in the flames of God's vengeance so will these proud structures become ashes. The flattering monuments of men's greatness will be crumbled in the dust even before the last great destruction comes upon the world.--</a:t>
            </a:r>
            <a:r>
              <a:rPr lang="en-US" sz="1200" i="1" kern="100" dirty="0">
                <a:effectLst/>
                <a:latin typeface="Times New Roman" panose="02020603050405020304" pitchFamily="18" charset="0"/>
                <a:ea typeface="Calibri" panose="020F0502020204030204" pitchFamily="34" charset="0"/>
                <a:cs typeface="Times New Roman" panose="02020603050405020304" pitchFamily="18" charset="0"/>
              </a:rPr>
              <a:t>Selected Messages,</a:t>
            </a:r>
            <a:r>
              <a:rPr lang="en-US" sz="1200" kern="100" dirty="0">
                <a:effectLst/>
                <a:latin typeface="Times New Roman" panose="02020603050405020304" pitchFamily="18" charset="0"/>
                <a:ea typeface="Calibri" panose="020F0502020204030204" pitchFamily="34" charset="0"/>
                <a:cs typeface="Times New Roman" panose="02020603050405020304" pitchFamily="18" charset="0"/>
              </a:rPr>
              <a:t> book 3, p. 418 (1901). </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228600">
              <a:lnSpc>
                <a:spcPct val="115000"/>
              </a:lnSpc>
              <a:spcAft>
                <a:spcPts val="800"/>
              </a:spcAft>
              <a:buNone/>
            </a:pPr>
            <a:r>
              <a:rPr lang="en-US" sz="1200" kern="100" dirty="0">
                <a:effectLst/>
                <a:latin typeface="Times New Roman" panose="02020603050405020304" pitchFamily="18" charset="0"/>
                <a:ea typeface="Calibri" panose="020F0502020204030204" pitchFamily="34" charset="0"/>
                <a:cs typeface="Times New Roman" panose="02020603050405020304" pitchFamily="18" charset="0"/>
              </a:rPr>
              <a:t>Men will continue to erect expensive buildings, costing millions of money. Special attention will be called to their architectural beauty and the firmness and solidity with which they are constructed, but the Lord has instructed me that despite the unusual firmness and expensive display, these buildings will share the fate of the temple in Jerusalem.--Ellen G. White Comments, </a:t>
            </a:r>
            <a:r>
              <a:rPr lang="en-US" sz="1200" i="1" kern="100" dirty="0">
                <a:effectLst/>
                <a:latin typeface="Times New Roman" panose="02020603050405020304" pitchFamily="18" charset="0"/>
                <a:ea typeface="Calibri" panose="020F0502020204030204" pitchFamily="34" charset="0"/>
                <a:cs typeface="Times New Roman" panose="02020603050405020304" pitchFamily="18" charset="0"/>
              </a:rPr>
              <a:t>Seventh-day Adventist Bible Commentary,</a:t>
            </a:r>
            <a:r>
              <a:rPr lang="en-US" sz="1200" kern="100" dirty="0">
                <a:effectLst/>
                <a:latin typeface="Times New Roman" panose="02020603050405020304" pitchFamily="18" charset="0"/>
                <a:ea typeface="Calibri" panose="020F0502020204030204" pitchFamily="34" charset="0"/>
                <a:cs typeface="Times New Roman" panose="02020603050405020304" pitchFamily="18" charset="0"/>
              </a:rPr>
              <a:t> vol. 5, p. 1098 (1906).</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228600">
              <a:lnSpc>
                <a:spcPct val="115000"/>
              </a:lnSpc>
              <a:spcAft>
                <a:spcPts val="800"/>
              </a:spcAft>
              <a:buNone/>
            </a:pPr>
            <a:r>
              <a:rPr lang="en-US" sz="1200" kern="100" dirty="0">
                <a:effectLst/>
                <a:latin typeface="Times New Roman" panose="02020603050405020304" pitchFamily="18" charset="0"/>
                <a:ea typeface="Calibri" panose="020F0502020204030204" pitchFamily="34" charset="0"/>
                <a:cs typeface="Times New Roman" panose="02020603050405020304" pitchFamily="18" charset="0"/>
              </a:rPr>
              <a:t>On one occasion, when in New York City, I was in the night season called upon to behold buildings rising story after story toward heaven. These buildings were warranted to be fireproof, and they were erected to glorify their owners and builders. . . </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228600">
              <a:lnSpc>
                <a:spcPct val="115000"/>
              </a:lnSpc>
              <a:spcAft>
                <a:spcPts val="800"/>
              </a:spcAft>
              <a:buNone/>
            </a:pPr>
            <a:r>
              <a:rPr lang="en-US" sz="1200" kern="100" dirty="0">
                <a:effectLst/>
                <a:latin typeface="Times New Roman" panose="02020603050405020304" pitchFamily="18" charset="0"/>
                <a:ea typeface="Calibri" panose="020F0502020204030204" pitchFamily="34" charset="0"/>
                <a:cs typeface="Times New Roman" panose="02020603050405020304" pitchFamily="18" charset="0"/>
              </a:rPr>
              <a:t>The scene that next passed before me was an alarm of fire. Men looked at the lofty and supposedly fireproof buildings and said: "They are perfectly safe." But these buildings were consumed as if made of pitch. The fire engines could do nothing to stay the destruction. The firemen were unable to operate the engines.</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228600">
              <a:lnSpc>
                <a:spcPct val="115000"/>
              </a:lnSpc>
              <a:spcAft>
                <a:spcPts val="800"/>
              </a:spcAft>
              <a:buNone/>
            </a:pPr>
            <a:r>
              <a:rPr lang="en-US" sz="1200" kern="100" dirty="0">
                <a:effectLst/>
                <a:latin typeface="Times New Roman" panose="02020603050405020304" pitchFamily="18" charset="0"/>
                <a:ea typeface="Calibri" panose="020F0502020204030204" pitchFamily="34" charset="0"/>
                <a:cs typeface="Times New Roman" panose="02020603050405020304" pitchFamily="18" charset="0"/>
              </a:rPr>
              <a:t>I am instructed that when the Lord's time comes, should no change have taken place in the hearts of proud, ambitious human beings, men will find that the hand that had been strong to save will be strong to destroy. No earthly power can stay the hand of God. No material can be used in the erection of buildings that will preserve them from destruction when God's appointed time comes to send retribution on men for their disregard of His law and for their selfish ambition.--</a:t>
            </a:r>
            <a:r>
              <a:rPr lang="en-US" sz="1200" i="1" kern="100" dirty="0">
                <a:effectLst/>
                <a:latin typeface="Times New Roman" panose="02020603050405020304" pitchFamily="18" charset="0"/>
                <a:ea typeface="Calibri" panose="020F0502020204030204" pitchFamily="34" charset="0"/>
                <a:cs typeface="Times New Roman" panose="02020603050405020304" pitchFamily="18" charset="0"/>
              </a:rPr>
              <a:t>Testimonies for the Church,</a:t>
            </a:r>
            <a:r>
              <a:rPr lang="en-US" sz="1200" kern="100" dirty="0">
                <a:effectLst/>
                <a:latin typeface="Times New Roman" panose="02020603050405020304" pitchFamily="18" charset="0"/>
                <a:ea typeface="Calibri" panose="020F0502020204030204" pitchFamily="34" charset="0"/>
                <a:cs typeface="Times New Roman" panose="02020603050405020304" pitchFamily="18" charset="0"/>
              </a:rPr>
              <a:t> vol. 9, pp. 12, 13 (1909). </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228600" algn="ctr">
              <a:lnSpc>
                <a:spcPct val="115000"/>
              </a:lnSpc>
              <a:spcBef>
                <a:spcPts val="1200"/>
              </a:spcBef>
              <a:spcAft>
                <a:spcPts val="1200"/>
              </a:spcAft>
              <a:buNone/>
            </a:pPr>
            <a:r>
              <a:rPr lang="en-US" sz="1200" b="1" kern="100" dirty="0">
                <a:effectLst/>
                <a:latin typeface="Times New Roman" panose="02020603050405020304" pitchFamily="18" charset="0"/>
                <a:ea typeface="Calibri" panose="020F0502020204030204" pitchFamily="34" charset="0"/>
                <a:cs typeface="Times New Roman" panose="02020603050405020304" pitchFamily="18" charset="0"/>
              </a:rPr>
              <a:t>Specific Warnings Regarding New York City at the End of Time </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228600">
              <a:lnSpc>
                <a:spcPct val="115000"/>
              </a:lnSpc>
              <a:spcAft>
                <a:spcPts val="800"/>
              </a:spcAft>
              <a:buNone/>
            </a:pPr>
            <a:r>
              <a:rPr lang="en-US" sz="1200" kern="100" dirty="0">
                <a:effectLst/>
                <a:latin typeface="Times New Roman" panose="02020603050405020304" pitchFamily="18" charset="0"/>
                <a:ea typeface="Calibri" panose="020F0502020204030204" pitchFamily="34" charset="0"/>
                <a:cs typeface="Times New Roman" panose="02020603050405020304" pitchFamily="18" charset="0"/>
              </a:rPr>
              <a:t>I have no light in particular in regard to what is coming on New York, only that I know that one day the great buildings there will be thrown down by the turning and overturning of God's power. . . . Death will come in all places. This is why I am so anxious for our cities to be warned.--</a:t>
            </a:r>
            <a:r>
              <a:rPr lang="en-US" sz="1200" i="1" kern="100" dirty="0">
                <a:effectLst/>
                <a:latin typeface="Times New Roman" panose="02020603050405020304" pitchFamily="18" charset="0"/>
                <a:ea typeface="Calibri" panose="020F0502020204030204" pitchFamily="34" charset="0"/>
                <a:cs typeface="Times New Roman" panose="02020603050405020304" pitchFamily="18" charset="0"/>
              </a:rPr>
              <a:t>Review and Herald,</a:t>
            </a:r>
            <a:r>
              <a:rPr lang="en-US" sz="1200" kern="100" dirty="0">
                <a:effectLst/>
                <a:latin typeface="Times New Roman" panose="02020603050405020304" pitchFamily="18" charset="0"/>
                <a:ea typeface="Calibri" panose="020F0502020204030204" pitchFamily="34" charset="0"/>
                <a:cs typeface="Times New Roman" panose="02020603050405020304" pitchFamily="18" charset="0"/>
              </a:rPr>
              <a:t> July 5, 1906. </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228600">
              <a:lnSpc>
                <a:spcPct val="115000"/>
              </a:lnSpc>
              <a:spcAft>
                <a:spcPts val="800"/>
              </a:spcAft>
              <a:buNone/>
            </a:pPr>
            <a:r>
              <a:rPr lang="en-US" sz="14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[God's]</a:t>
            </a:r>
            <a:r>
              <a:rPr lang="en-US" sz="1200" kern="100" dirty="0">
                <a:effectLst/>
                <a:latin typeface="Times New Roman" panose="02020603050405020304" pitchFamily="18" charset="0"/>
                <a:ea typeface="Calibri" panose="020F0502020204030204" pitchFamily="34" charset="0"/>
                <a:cs typeface="Times New Roman" panose="02020603050405020304" pitchFamily="18" charset="0"/>
              </a:rPr>
              <a:t> hand is stretched out [in mercy] still. His message must be given in Greater New York. The people must be shown how it is possible for God, by a touch of His hand, to destroy the property they have gathered together against the last great day.--</a:t>
            </a:r>
            <a:r>
              <a:rPr lang="en-US" sz="1200" i="1" kern="100" dirty="0">
                <a:effectLst/>
                <a:latin typeface="Times New Roman" panose="02020603050405020304" pitchFamily="18" charset="0"/>
                <a:ea typeface="Calibri" panose="020F0502020204030204" pitchFamily="34" charset="0"/>
                <a:cs typeface="Times New Roman" panose="02020603050405020304" pitchFamily="18" charset="0"/>
              </a:rPr>
              <a:t>Manuscript Releases,</a:t>
            </a:r>
            <a:r>
              <a:rPr lang="en-US" sz="1200" kern="100" dirty="0">
                <a:effectLst/>
                <a:latin typeface="Times New Roman" panose="02020603050405020304" pitchFamily="18" charset="0"/>
                <a:ea typeface="Calibri" panose="020F0502020204030204" pitchFamily="34" charset="0"/>
                <a:cs typeface="Times New Roman" panose="02020603050405020304" pitchFamily="18" charset="0"/>
              </a:rPr>
              <a:t> vol. 3, pp. 310, 311 (1902). </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228600" algn="ctr">
              <a:lnSpc>
                <a:spcPct val="115000"/>
              </a:lnSpc>
              <a:spcBef>
                <a:spcPts val="1200"/>
              </a:spcBef>
              <a:spcAft>
                <a:spcPts val="1200"/>
              </a:spcAft>
              <a:buNone/>
            </a:pPr>
            <a:r>
              <a:rPr lang="en-US" sz="1200" b="1" kern="100" dirty="0">
                <a:effectLst/>
                <a:latin typeface="Times New Roman" panose="02020603050405020304" pitchFamily="18" charset="0"/>
                <a:ea typeface="Calibri" panose="020F0502020204030204" pitchFamily="34" charset="0"/>
                <a:cs typeface="Times New Roman" panose="02020603050405020304" pitchFamily="18" charset="0"/>
              </a:rPr>
              <a:t>Angels are Holding the Winds </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228600">
              <a:lnSpc>
                <a:spcPct val="115000"/>
              </a:lnSpc>
              <a:spcAft>
                <a:spcPts val="800"/>
              </a:spcAft>
              <a:buNone/>
            </a:pPr>
            <a:r>
              <a:rPr lang="en-US" sz="1200" kern="100" dirty="0">
                <a:effectLst/>
                <a:latin typeface="Times New Roman" panose="02020603050405020304" pitchFamily="18" charset="0"/>
                <a:ea typeface="Calibri" panose="020F0502020204030204" pitchFamily="34" charset="0"/>
                <a:cs typeface="Times New Roman" panose="02020603050405020304" pitchFamily="18" charset="0"/>
              </a:rPr>
              <a:t>The prophet saw "four angels standing on the four corners of the earth, holding the four winds of the earth, that the wind should not blow on the earth, nor on the sea, nor on any tree." Another angel, ascending from the east, cried to them, saying, "Hurt not the earth, neither the sea, nor the trees, till we have sealed the servants of our God in their foreheads." This points out the work we now have to do, which is to cry to God for the angels to hold the four winds until missionaries shall be sent to all parts of the world, and shall have proclaimed the warning against disobeying the law of Jehovah.--</a:t>
            </a:r>
            <a:r>
              <a:rPr lang="en-US" sz="1200" i="1" kern="100" dirty="0">
                <a:effectLst/>
                <a:latin typeface="Times New Roman" panose="02020603050405020304" pitchFamily="18" charset="0"/>
                <a:ea typeface="Calibri" panose="020F0502020204030204" pitchFamily="34" charset="0"/>
                <a:cs typeface="Times New Roman" panose="02020603050405020304" pitchFamily="18" charset="0"/>
              </a:rPr>
              <a:t>Review and Herald</a:t>
            </a:r>
            <a:r>
              <a:rPr lang="en-US" sz="1200" kern="100" dirty="0">
                <a:effectLst/>
                <a:latin typeface="Times New Roman" panose="02020603050405020304" pitchFamily="18" charset="0"/>
                <a:ea typeface="Calibri" panose="020F0502020204030204" pitchFamily="34" charset="0"/>
                <a:cs typeface="Times New Roman" panose="02020603050405020304" pitchFamily="18" charset="0"/>
              </a:rPr>
              <a:t> Extra, Dec. 11, 1888. </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228600">
              <a:lnSpc>
                <a:spcPct val="115000"/>
              </a:lnSpc>
              <a:spcAft>
                <a:spcPts val="800"/>
              </a:spcAft>
              <a:buNone/>
            </a:pPr>
            <a:r>
              <a:rPr lang="en-US" sz="1200" kern="100" dirty="0">
                <a:effectLst/>
                <a:latin typeface="Times New Roman" panose="02020603050405020304" pitchFamily="18" charset="0"/>
                <a:ea typeface="Calibri" panose="020F0502020204030204" pitchFamily="34" charset="0"/>
                <a:cs typeface="Times New Roman" panose="02020603050405020304" pitchFamily="18" charset="0"/>
              </a:rPr>
              <a:t>I asked my accompanying angel the meaning of what I heard, and what the four angels were about to do. He said to me that it was God that restrained the powers, and that He gave His angels charge over things on the earth; that the four angels had power from God to hold the four winds, and that they were about to let them go; but while their hands were loosening, and the four winds were about to blow, the merciful eye of Jesus gazed on the remnant that were not sealed, and He raised His hands to the Father and pleaded with Him that He had spilled His blood for them. Then another angel was commissioned to fly swiftly to the four angels and bid them hold, until the servants of God were sealed with the seal of the living God in their foreheads.--</a:t>
            </a:r>
            <a:r>
              <a:rPr lang="en-US" sz="1200" i="1" kern="100" dirty="0">
                <a:effectLst/>
                <a:latin typeface="Times New Roman" panose="02020603050405020304" pitchFamily="18" charset="0"/>
                <a:ea typeface="Calibri" panose="020F0502020204030204" pitchFamily="34" charset="0"/>
                <a:cs typeface="Times New Roman" panose="02020603050405020304" pitchFamily="18" charset="0"/>
              </a:rPr>
              <a:t>Early Writings,</a:t>
            </a:r>
            <a:r>
              <a:rPr lang="en-US" sz="1200" kern="100" dirty="0">
                <a:effectLst/>
                <a:latin typeface="Times New Roman" panose="02020603050405020304" pitchFamily="18" charset="0"/>
                <a:ea typeface="Calibri" panose="020F0502020204030204" pitchFamily="34" charset="0"/>
                <a:cs typeface="Times New Roman" panose="02020603050405020304" pitchFamily="18" charset="0"/>
              </a:rPr>
              <a:t> p. 38. </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228600">
              <a:lnSpc>
                <a:spcPct val="115000"/>
              </a:lnSpc>
              <a:spcAft>
                <a:spcPts val="800"/>
              </a:spcAft>
              <a:buNone/>
            </a:pPr>
            <a:r>
              <a:rPr lang="en-US" sz="1200" kern="100" dirty="0">
                <a:effectLst/>
                <a:latin typeface="Times New Roman" panose="02020603050405020304" pitchFamily="18" charset="0"/>
                <a:ea typeface="Calibri" panose="020F0502020204030204" pitchFamily="34" charset="0"/>
                <a:cs typeface="Times New Roman" panose="02020603050405020304" pitchFamily="18" charset="0"/>
              </a:rPr>
              <a:t>My dear brethren and sisters, let the commandments of God and the testimony of Jesus Christ be in your minds continually and let them crowd out worldly thoughts and cares. When you lie down and when you rise up, let them be your meditation. Live and act wholly in reference to the coming of the Son of man. The sealing time is very short, and will soon be over. Now is the time, while the four angels are holding the four winds, to make our calling and election sure.--</a:t>
            </a:r>
            <a:r>
              <a:rPr lang="en-US" sz="1200" i="1" kern="100" dirty="0">
                <a:effectLst/>
                <a:latin typeface="Times New Roman" panose="02020603050405020304" pitchFamily="18" charset="0"/>
                <a:ea typeface="Calibri" panose="020F0502020204030204" pitchFamily="34" charset="0"/>
                <a:cs typeface="Times New Roman" panose="02020603050405020304" pitchFamily="18" charset="0"/>
              </a:rPr>
              <a:t>Early Writings,</a:t>
            </a:r>
            <a:r>
              <a:rPr lang="en-US" sz="1200" kern="100" dirty="0">
                <a:effectLst/>
                <a:latin typeface="Times New Roman" panose="02020603050405020304" pitchFamily="18" charset="0"/>
                <a:ea typeface="Calibri" panose="020F0502020204030204" pitchFamily="34" charset="0"/>
                <a:cs typeface="Times New Roman" panose="02020603050405020304" pitchFamily="18" charset="0"/>
              </a:rPr>
              <a:t> p. 58.</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228600" algn="ctr">
              <a:lnSpc>
                <a:spcPct val="115000"/>
              </a:lnSpc>
              <a:spcBef>
                <a:spcPts val="1200"/>
              </a:spcBef>
              <a:spcAft>
                <a:spcPts val="1200"/>
              </a:spcAft>
              <a:buNone/>
            </a:pPr>
            <a:r>
              <a:rPr lang="en-US" sz="1200" b="1" kern="100" dirty="0">
                <a:effectLst/>
                <a:latin typeface="Times New Roman" panose="02020603050405020304" pitchFamily="18" charset="0"/>
                <a:ea typeface="Calibri" panose="020F0502020204030204" pitchFamily="34" charset="0"/>
                <a:cs typeface="Times New Roman" panose="02020603050405020304" pitchFamily="18" charset="0"/>
              </a:rPr>
              <a:t>God's Judgments are Coming </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228600">
              <a:lnSpc>
                <a:spcPct val="115000"/>
              </a:lnSpc>
              <a:spcAft>
                <a:spcPts val="800"/>
              </a:spcAft>
              <a:buNone/>
            </a:pPr>
            <a:r>
              <a:rPr lang="en-US" sz="1200" kern="100" dirty="0">
                <a:effectLst/>
                <a:latin typeface="Times New Roman" panose="02020603050405020304" pitchFamily="18" charset="0"/>
                <a:ea typeface="Calibri" panose="020F0502020204030204" pitchFamily="34" charset="0"/>
                <a:cs typeface="Times New Roman" panose="02020603050405020304" pitchFamily="18" charset="0"/>
              </a:rPr>
              <a:t>The signs of the times give evidence that the judgments of heaven are being poured out, that the day of the Lord is at hand. The daily papers are full of indications of an intense conflict in the future. Bold robberies are of frequent occurrence. Strikes are common. Thefts and murders are committed on every hand. Men possessed by demons are taking the lives of men, women, and little children. All these things testify that the Lord's coming is near. </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228600">
              <a:lnSpc>
                <a:spcPct val="115000"/>
              </a:lnSpc>
              <a:spcAft>
                <a:spcPts val="800"/>
              </a:spcAft>
              <a:buNone/>
            </a:pPr>
            <a:r>
              <a:rPr lang="en-US" sz="1200" kern="100" dirty="0">
                <a:effectLst/>
                <a:latin typeface="Times New Roman" panose="02020603050405020304" pitchFamily="18" charset="0"/>
                <a:ea typeface="Calibri" panose="020F0502020204030204" pitchFamily="34" charset="0"/>
                <a:cs typeface="Times New Roman" panose="02020603050405020304" pitchFamily="18" charset="0"/>
              </a:rPr>
              <a:t>The restraining Spirit of God is even now being withdrawn from the world. Hurricanes, storms, tempests, disasters by sea and by land follow one another in quick succession. The signs thickening around us, telling of the near approach of the Son of God, are attributed to any other than the true cause. </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228600">
              <a:lnSpc>
                <a:spcPct val="115000"/>
              </a:lnSpc>
              <a:spcAft>
                <a:spcPts val="800"/>
              </a:spcAft>
              <a:buNone/>
            </a:pPr>
            <a:r>
              <a:rPr lang="en-US" sz="1200" kern="100" dirty="0">
                <a:effectLst/>
                <a:latin typeface="Times New Roman" panose="02020603050405020304" pitchFamily="18" charset="0"/>
                <a:ea typeface="Calibri" panose="020F0502020204030204" pitchFamily="34" charset="0"/>
                <a:cs typeface="Times New Roman" panose="02020603050405020304" pitchFamily="18" charset="0"/>
              </a:rPr>
              <a:t>The time is right upon us when there will be sorrow in the world that no human balm can heal. Even before the last great destruction comes upon the world, the flattering monuments of man's greatness will be crumbled in the dust. God's retributive judgments will fall on those who in the face of great light have continued in sin. Costly buildings, supposed to be fireproof, are erected. But as Sodom perished in the flames of God's vengeance, so will these proud structures become ashes. I have seen vessels which cost immense sums of money wrestling with the mighty ocean, seeking to breast the angry billows. But with all their treasures of gold and silver, and with all their human freight, they sank into a watery grave.... But amid the tumult of excitement, with confusion in every place, there is a work to be done for God in the world.--</a:t>
            </a:r>
            <a:r>
              <a:rPr lang="en-US" sz="1200" i="1" kern="100" dirty="0">
                <a:effectLst/>
                <a:latin typeface="Times New Roman" panose="02020603050405020304" pitchFamily="18" charset="0"/>
                <a:ea typeface="Calibri" panose="020F0502020204030204" pitchFamily="34" charset="0"/>
                <a:cs typeface="Times New Roman" panose="02020603050405020304" pitchFamily="18" charset="0"/>
              </a:rPr>
              <a:t>Maranatha,</a:t>
            </a:r>
            <a:r>
              <a:rPr lang="en-US" sz="1200" kern="100" dirty="0">
                <a:effectLst/>
                <a:latin typeface="Times New Roman" panose="02020603050405020304" pitchFamily="18" charset="0"/>
                <a:ea typeface="Calibri" panose="020F0502020204030204" pitchFamily="34" charset="0"/>
                <a:cs typeface="Times New Roman" panose="02020603050405020304" pitchFamily="18" charset="0"/>
              </a:rPr>
              <a:t> p. 175. </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228600" algn="ctr">
              <a:lnSpc>
                <a:spcPct val="115000"/>
              </a:lnSpc>
              <a:spcBef>
                <a:spcPts val="1200"/>
              </a:spcBef>
              <a:spcAft>
                <a:spcPts val="1200"/>
              </a:spcAft>
              <a:buNone/>
            </a:pPr>
            <a:r>
              <a:rPr lang="en-US" sz="1200" b="1" kern="100" dirty="0">
                <a:effectLst/>
                <a:latin typeface="Times New Roman" panose="02020603050405020304" pitchFamily="18" charset="0"/>
                <a:ea typeface="Calibri" panose="020F0502020204030204" pitchFamily="34" charset="0"/>
                <a:cs typeface="Times New Roman" panose="02020603050405020304" pitchFamily="18" charset="0"/>
              </a:rPr>
              <a:t>We Must Improve the Time </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228600">
              <a:lnSpc>
                <a:spcPct val="115000"/>
              </a:lnSpc>
              <a:spcAft>
                <a:spcPts val="800"/>
              </a:spcAft>
              <a:buNone/>
            </a:pPr>
            <a:r>
              <a:rPr lang="en-US" sz="1200" kern="100" dirty="0">
                <a:effectLst/>
                <a:latin typeface="Times New Roman" panose="02020603050405020304" pitchFamily="18" charset="0"/>
                <a:ea typeface="Calibri" panose="020F0502020204030204" pitchFamily="34" charset="0"/>
                <a:cs typeface="Times New Roman" panose="02020603050405020304" pitchFamily="18" charset="0"/>
              </a:rPr>
              <a:t>As yet the four winds are held until the servants of God shall be sealed in their foreheads. Then the powers of earth will marshal their forces for the last great battle. How carefully we should improve the little remaining period of our probation! </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228600">
              <a:lnSpc>
                <a:spcPct val="115000"/>
              </a:lnSpc>
              <a:spcAft>
                <a:spcPts val="800"/>
              </a:spcAft>
              <a:buNone/>
            </a:pPr>
            <a:r>
              <a:rPr lang="en-US" sz="1200" kern="100" dirty="0">
                <a:effectLst/>
                <a:latin typeface="Times New Roman" panose="02020603050405020304" pitchFamily="18" charset="0"/>
                <a:ea typeface="Calibri" panose="020F0502020204030204" pitchFamily="34" charset="0"/>
                <a:cs typeface="Times New Roman" panose="02020603050405020304" pitchFamily="18" charset="0"/>
              </a:rPr>
              <a:t>Minds that have been given up to loose thought need to change. . . . The thoughts must be centered upon God. Now is the time to put forth earnest effort to overcome the natural tendencies of the carnal heart.--</a:t>
            </a:r>
            <a:r>
              <a:rPr lang="en-US" sz="1200" i="1" kern="100" dirty="0">
                <a:effectLst/>
                <a:latin typeface="Times New Roman" panose="02020603050405020304" pitchFamily="18" charset="0"/>
                <a:ea typeface="Calibri" panose="020F0502020204030204" pitchFamily="34" charset="0"/>
                <a:cs typeface="Times New Roman" panose="02020603050405020304" pitchFamily="18" charset="0"/>
              </a:rPr>
              <a:t>Maranatha,</a:t>
            </a:r>
            <a:r>
              <a:rPr lang="en-US" sz="1200" kern="100" dirty="0">
                <a:effectLst/>
                <a:latin typeface="Times New Roman" panose="02020603050405020304" pitchFamily="18" charset="0"/>
                <a:ea typeface="Calibri" panose="020F0502020204030204" pitchFamily="34" charset="0"/>
                <a:cs typeface="Times New Roman" panose="02020603050405020304" pitchFamily="18" charset="0"/>
              </a:rPr>
              <a:t> p. 243.</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228600">
              <a:lnSpc>
                <a:spcPct val="115000"/>
              </a:lnSpc>
              <a:spcAft>
                <a:spcPts val="800"/>
              </a:spcAft>
              <a:buNone/>
            </a:pPr>
            <a:r>
              <a:rPr lang="en-US" sz="1200" kern="100" dirty="0">
                <a:effectLst/>
                <a:latin typeface="Times New Roman" panose="02020603050405020304" pitchFamily="18" charset="0"/>
                <a:ea typeface="Calibri" panose="020F0502020204030204" pitchFamily="34" charset="0"/>
                <a:cs typeface="Times New Roman" panose="02020603050405020304" pitchFamily="18" charset="0"/>
              </a:rPr>
              <a:t>We are standing on the threshold of great and solemn events. Prophecies are fulfilling. Strange and eventful history is being recorded in the books of heaven--events which it was declared should shortly precede the great day of God. Everything in the world is in an unsettled state. The nations are angry, and great preparations for war are being made. Nation is plotting against nation, and kingdom against kingdom. The great day of God is hasting greatly. But although the nations are mustering their forces for war and bloodshed, the command to the angels is still in force, that they hold the four winds until the servants of God are sealed in their foreheads--</a:t>
            </a:r>
            <a:r>
              <a:rPr lang="en-US" sz="1200" i="1" kern="100" dirty="0">
                <a:effectLst/>
                <a:latin typeface="Times New Roman" panose="02020603050405020304" pitchFamily="18" charset="0"/>
                <a:ea typeface="Calibri" panose="020F0502020204030204" pitchFamily="34" charset="0"/>
                <a:cs typeface="Times New Roman" panose="02020603050405020304" pitchFamily="18" charset="0"/>
              </a:rPr>
              <a:t>Selected Messages,</a:t>
            </a:r>
            <a:r>
              <a:rPr lang="en-US" sz="1200" kern="100" dirty="0">
                <a:effectLst/>
                <a:latin typeface="Times New Roman" panose="02020603050405020304" pitchFamily="18" charset="0"/>
                <a:ea typeface="Calibri" panose="020F0502020204030204" pitchFamily="34" charset="0"/>
                <a:cs typeface="Times New Roman" panose="02020603050405020304" pitchFamily="18" charset="0"/>
              </a:rPr>
              <a:t> book 1, pp. 221, 222. </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228600">
              <a:lnSpc>
                <a:spcPct val="115000"/>
              </a:lnSpc>
              <a:spcAft>
                <a:spcPts val="800"/>
              </a:spcAft>
              <a:buNone/>
            </a:pPr>
            <a:r>
              <a:rPr lang="en-US" sz="1200" kern="100" dirty="0">
                <a:effectLst/>
                <a:latin typeface="Times New Roman" panose="02020603050405020304" pitchFamily="18" charset="0"/>
                <a:ea typeface="Calibri" panose="020F0502020204030204" pitchFamily="34" charset="0"/>
                <a:cs typeface="Times New Roman" panose="02020603050405020304" pitchFamily="18" charset="0"/>
              </a:rPr>
              <a:t>This is the work that the Lord would have every soul prepared to do at this time, when the four angels are holding the four winds, that they shall not blow until the servants of God are sealed in their foreheads. There is no time now for self-pleasing. The lamps of the soul must be trimmed. They must be supplied with the oil of grace. Every precaution must be taken to prevent spiritual declension, lest the great day of the Lord overtakes us as a thief in the night. Every witness for God is now to work intelligently in the lines which God has appointed. We should daily obtain a deep and living experience in the work of perfecting Christian character. We should daily receive the holy oil that we may impart to others. All may be light bearers to the world if they will. We are to sink self out of sight in Jesus. We are to receive the word of the Lord in counsel and instruction, and gladly communicate it. There is now need of much prayer. Christ commands, "Pray without ceasing;" that is, keep the mind uplifted to God, the source of all power and efficiency.--</a:t>
            </a:r>
            <a:r>
              <a:rPr lang="en-US" sz="1200" i="1" kern="100" dirty="0">
                <a:effectLst/>
                <a:latin typeface="Times New Roman" panose="02020603050405020304" pitchFamily="18" charset="0"/>
                <a:ea typeface="Calibri" panose="020F0502020204030204" pitchFamily="34" charset="0"/>
                <a:cs typeface="Times New Roman" panose="02020603050405020304" pitchFamily="18" charset="0"/>
              </a:rPr>
              <a:t>Testimonies to Ministers,</a:t>
            </a:r>
            <a:r>
              <a:rPr lang="en-US" sz="1200" kern="100" dirty="0">
                <a:effectLst/>
                <a:latin typeface="Times New Roman" panose="02020603050405020304" pitchFamily="18" charset="0"/>
                <a:ea typeface="Calibri" panose="020F0502020204030204" pitchFamily="34" charset="0"/>
                <a:cs typeface="Times New Roman" panose="02020603050405020304" pitchFamily="18" charset="0"/>
              </a:rPr>
              <a:t> pp. 510, 511.</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228600" algn="ctr">
              <a:lnSpc>
                <a:spcPct val="115000"/>
              </a:lnSpc>
              <a:spcBef>
                <a:spcPts val="1200"/>
              </a:spcBef>
              <a:spcAft>
                <a:spcPts val="1200"/>
              </a:spcAft>
              <a:buNone/>
            </a:pPr>
            <a:r>
              <a:rPr lang="en-US" sz="1200" b="1" kern="100" dirty="0">
                <a:effectLst/>
                <a:latin typeface="Times New Roman" panose="02020603050405020304" pitchFamily="18" charset="0"/>
                <a:ea typeface="Calibri" panose="020F0502020204030204" pitchFamily="34" charset="0"/>
                <a:cs typeface="Times New Roman" panose="02020603050405020304" pitchFamily="18" charset="0"/>
              </a:rPr>
              <a:t>Summer is Near! </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228600">
              <a:lnSpc>
                <a:spcPct val="115000"/>
              </a:lnSpc>
              <a:spcAft>
                <a:spcPts val="800"/>
              </a:spcAft>
              <a:buNone/>
            </a:pPr>
            <a:r>
              <a:rPr lang="en-US" sz="1200" kern="100" dirty="0">
                <a:effectLst/>
                <a:latin typeface="Times New Roman" panose="02020603050405020304" pitchFamily="18" charset="0"/>
                <a:ea typeface="Calibri" panose="020F0502020204030204" pitchFamily="34" charset="0"/>
                <a:cs typeface="Times New Roman" panose="02020603050405020304" pitchFamily="18" charset="0"/>
              </a:rPr>
              <a:t>This life at best is but the Christian's winter; and the bleak winds of winter-- disappointments, losses, pain, and anguish--are our lot here; but our hopes are reaching forward to the Christian's summer, when we shall change climate, leave all the wintry blasts and fierce tempests behind, and be taken to those mansions Jesus has gone to prepare for those that love Him.--</a:t>
            </a:r>
            <a:r>
              <a:rPr lang="en-US" sz="1200" i="1" kern="100" dirty="0">
                <a:effectLst/>
                <a:latin typeface="Times New Roman" panose="02020603050405020304" pitchFamily="18" charset="0"/>
                <a:ea typeface="Calibri" panose="020F0502020204030204" pitchFamily="34" charset="0"/>
                <a:cs typeface="Times New Roman" panose="02020603050405020304" pitchFamily="18" charset="0"/>
              </a:rPr>
              <a:t>Life Sketches of Ellen G. White,</a:t>
            </a:r>
            <a:r>
              <a:rPr lang="en-US" sz="1200" kern="100" dirty="0">
                <a:effectLst/>
                <a:latin typeface="Times New Roman" panose="02020603050405020304" pitchFamily="18" charset="0"/>
                <a:ea typeface="Calibri" panose="020F0502020204030204" pitchFamily="34" charset="0"/>
                <a:cs typeface="Times New Roman" panose="02020603050405020304" pitchFamily="18" charset="0"/>
              </a:rPr>
              <a:t> pp. 239, 240.</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228600">
              <a:lnSpc>
                <a:spcPct val="115000"/>
              </a:lnSpc>
              <a:spcAft>
                <a:spcPts val="800"/>
              </a:spcAft>
              <a:buNone/>
            </a:pPr>
            <a:r>
              <a:rPr lang="en-US" sz="1200" kern="100" dirty="0">
                <a:effectLst/>
                <a:latin typeface="Times New Roman" panose="02020603050405020304" pitchFamily="18" charset="0"/>
                <a:ea typeface="Calibri" panose="020F0502020204030204" pitchFamily="34" charset="0"/>
                <a:cs typeface="Times New Roman" panose="02020603050405020304" pitchFamily="18" charset="0"/>
              </a:rPr>
              <a:t>There, immortal minds will contemplate with never-failing delight the wonders of creative power, the mysteries of redeeming love. There will be no cruel, deceiving foe to tempt to forgetfulness of God. Every faculty will be developed, every capacity increased. The acquirement of knowledge will not weary the mind or exhaust the energies. There the grandest enterprises may be carried forward, the loftiest aspirations reached, the highest ambitions realized; and still there will arise new heights to surmount, new wonders to admire, new truths to comprehend, fresh objects to call forth the powers of mind and soul and body.</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228600">
              <a:lnSpc>
                <a:spcPct val="115000"/>
              </a:lnSpc>
              <a:spcAft>
                <a:spcPts val="800"/>
              </a:spcAft>
              <a:buNone/>
            </a:pPr>
            <a:r>
              <a:rPr lang="en-US" sz="1200" kern="100" dirty="0">
                <a:effectLst/>
                <a:latin typeface="Times New Roman" panose="02020603050405020304" pitchFamily="18" charset="0"/>
                <a:ea typeface="Calibri" panose="020F0502020204030204" pitchFamily="34" charset="0"/>
                <a:cs typeface="Times New Roman" panose="02020603050405020304" pitchFamily="18" charset="0"/>
              </a:rPr>
              <a:t>All the treasures of the universe will be open to the study of God's redeemed. Unfettered by mortality, they wing their tireless flight to worlds afar--worlds that thrilled with sorrow at the spectacle of human woe and rang with songs of gladness at the tidings of a ransomed soul. With unutterable delight the children of earth enter into the joy and the wisdom of unfallen beings. They share the treasures of knowledge and understanding gained through ages upon ages in contemplation of God's handiwork. With undimmed vision they gaze upon the glory of creation--suns and stars and systems, all in their appointed order circling the throne of Deity. Upon all things, from the least to the greatest, the Creator's name is written, and in all are the riches of His power displayed.</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228600">
              <a:lnSpc>
                <a:spcPct val="115000"/>
              </a:lnSpc>
              <a:spcAft>
                <a:spcPts val="800"/>
              </a:spcAft>
              <a:buNone/>
            </a:pPr>
            <a:r>
              <a:rPr lang="en-US" sz="1200" kern="100" dirty="0">
                <a:effectLst/>
                <a:latin typeface="Times New Roman" panose="02020603050405020304" pitchFamily="18" charset="0"/>
                <a:ea typeface="Calibri" panose="020F0502020204030204" pitchFamily="34" charset="0"/>
                <a:cs typeface="Times New Roman" panose="02020603050405020304" pitchFamily="18" charset="0"/>
              </a:rPr>
              <a:t>And the years of eternity, as they roll, will bring richer and still more glorious revelations of God and of Christ. As knowledge is progressive, so will love, reverence, and happiness increase. The more men learn of God, the greater will be their admiration of His character. As Jesus opens before them the riches of redemption and the amazing achievements in the great controversy with Satan, the hearts of the ransomed thrill with more fervent devotion, and with more rapturous joy they sweep the harps of gold; and ten thousand times ten thousand and thousands of thousands of voices unite to swell the mighty chorus of praise.</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228600">
              <a:lnSpc>
                <a:spcPct val="115000"/>
              </a:lnSpc>
              <a:spcAft>
                <a:spcPts val="800"/>
              </a:spcAft>
              <a:buNone/>
            </a:pPr>
            <a:r>
              <a:rPr lang="en-US" sz="1200" kern="100" dirty="0">
                <a:effectLst/>
                <a:latin typeface="Times New Roman" panose="02020603050405020304" pitchFamily="18" charset="0"/>
                <a:ea typeface="Calibri" panose="020F0502020204030204" pitchFamily="34" charset="0"/>
                <a:cs typeface="Times New Roman" panose="02020603050405020304" pitchFamily="18" charset="0"/>
              </a:rPr>
              <a:t>"And every creature which is in heaven, and on the earth, and under the earth, and such as are in the sea, and all that are in them, heard I saying: Blessing, and honor, and glory, and power, be unto Him that sits upon the throne, and unto the Lamb for ever and ever." Revelation 5:13.</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228600">
              <a:lnSpc>
                <a:spcPct val="115000"/>
              </a:lnSpc>
              <a:spcAft>
                <a:spcPts val="800"/>
              </a:spcAft>
              <a:buNone/>
            </a:pPr>
            <a:r>
              <a:rPr lang="en-US" sz="1200" kern="100" dirty="0">
                <a:effectLst/>
                <a:latin typeface="Times New Roman" panose="02020603050405020304" pitchFamily="18" charset="0"/>
                <a:ea typeface="Calibri" panose="020F0502020204030204" pitchFamily="34" charset="0"/>
                <a:cs typeface="Times New Roman" panose="02020603050405020304" pitchFamily="18" charset="0"/>
              </a:rPr>
              <a:t>The great controversy is ended. Sin and sinners are no more. The entire universe is clean. One pulse of harmony and gladness beats through the vast creation. From Him who created all, flow life and light and gladness, throughout the realms of illimitable space. From the minutest atom to the greatest world, all things, animate and inanimate, in their unshadowed beauty and perfect joy, declare that God is love.--</a:t>
            </a:r>
            <a:r>
              <a:rPr lang="en-US" sz="1200" i="1" kern="100" dirty="0">
                <a:effectLst/>
                <a:latin typeface="Times New Roman" panose="02020603050405020304" pitchFamily="18" charset="0"/>
                <a:ea typeface="Calibri" panose="020F0502020204030204" pitchFamily="34" charset="0"/>
                <a:cs typeface="Times New Roman" panose="02020603050405020304" pitchFamily="18" charset="0"/>
              </a:rPr>
              <a:t>The Great Controversy,</a:t>
            </a:r>
            <a:r>
              <a:rPr lang="en-US" sz="1200" kern="100" dirty="0">
                <a:effectLst/>
                <a:latin typeface="Times New Roman" panose="02020603050405020304" pitchFamily="18" charset="0"/>
                <a:ea typeface="Calibri" panose="020F0502020204030204" pitchFamily="34" charset="0"/>
                <a:cs typeface="Times New Roman" panose="02020603050405020304" pitchFamily="18" charset="0"/>
              </a:rPr>
              <a:t> pp. 677, 678.</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15000"/>
              </a:lnSpc>
              <a:spcAft>
                <a:spcPts val="800"/>
              </a:spcAft>
              <a:buNone/>
            </a:pPr>
            <a:r>
              <a:rPr lang="en-US" sz="1200" b="1"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200" kern="100" dirty="0">
                <a:effectLst/>
                <a:latin typeface="Times New Roman" panose="02020603050405020304" pitchFamily="18" charset="0"/>
                <a:ea typeface="Calibri" panose="020F0502020204030204" pitchFamily="34" charset="0"/>
                <a:cs typeface="Times New Roman" panose="02020603050405020304" pitchFamily="18" charset="0"/>
              </a:rPr>
              <a:t>Updated Sept. 28, 2001</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15000"/>
              </a:lnSpc>
              <a:spcAft>
                <a:spcPts val="800"/>
              </a:spcAft>
              <a:buNone/>
            </a:pPr>
            <a:r>
              <a:rPr lang="en-US" sz="1200" kern="1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171450" lvl="0" indent="-171450">
              <a:buFont typeface="Arial" panose="020B0604020202020204" pitchFamily="34" charset="0"/>
              <a:buChar char="•"/>
            </a:pPr>
            <a:endParaRPr lang="en-US" dirty="0">
              <a:solidFill>
                <a:schemeClr val="bg1"/>
              </a:solidFill>
            </a:endParaRPr>
          </a:p>
        </p:txBody>
      </p:sp>
      <p:sp>
        <p:nvSpPr>
          <p:cNvPr id="4" name="Header Placeholder 3">
            <a:extLst>
              <a:ext uri="{FF2B5EF4-FFF2-40B4-BE49-F238E27FC236}">
                <a16:creationId xmlns:a16="http://schemas.microsoft.com/office/drawing/2014/main" id="{FA203F3D-379D-7B8E-5175-97D3A017679B}"/>
              </a:ext>
            </a:extLst>
          </p:cNvPr>
          <p:cNvSpPr>
            <a:spLocks noGrp="1"/>
          </p:cNvSpPr>
          <p:nvPr>
            <p:ph type="hdr" sz="quarter"/>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Arial"/>
                <a:ea typeface="+mn-ea"/>
                <a:cs typeface="+mn-cs"/>
              </a:rPr>
              <a:t>Are You Ready?</a:t>
            </a:r>
          </a:p>
        </p:txBody>
      </p:sp>
      <p:sp>
        <p:nvSpPr>
          <p:cNvPr id="5" name="Slide Number Placeholder 4">
            <a:extLst>
              <a:ext uri="{FF2B5EF4-FFF2-40B4-BE49-F238E27FC236}">
                <a16:creationId xmlns:a16="http://schemas.microsoft.com/office/drawing/2014/main" id="{85FE580F-D07D-6E43-06A4-338F1ABAD82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525C6C5-1A6A-415B-BE52-D4DA99C16ECB}" type="slidenum">
              <a:rPr kumimoji="0" lang="en-US" sz="1200" b="0" i="0" u="none" strike="noStrike" kern="1200" cap="none" spc="0" normalizeH="0" baseline="0" noProof="0" smtClean="0">
                <a:ln>
                  <a:noFill/>
                </a:ln>
                <a:solidFill>
                  <a:prstClr val="black"/>
                </a:solidFill>
                <a:effectLst/>
                <a:uLnTx/>
                <a:uFillTx/>
                <a:latin typeface="Arial"/>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54</a:t>
            </a:fld>
            <a:endParaRPr kumimoji="0" lang="en-US" sz="1200" b="0" i="0" u="none" strike="noStrike" kern="1200" cap="none" spc="0" normalizeH="0" baseline="0" noProof="0" dirty="0">
              <a:ln>
                <a:noFill/>
              </a:ln>
              <a:solidFill>
                <a:prstClr val="black"/>
              </a:solidFill>
              <a:effectLst/>
              <a:uLnTx/>
              <a:uFillTx/>
              <a:latin typeface="Arial"/>
              <a:ea typeface="+mn-ea"/>
              <a:cs typeface="+mn-cs"/>
            </a:endParaRPr>
          </a:p>
        </p:txBody>
      </p:sp>
      <p:sp>
        <p:nvSpPr>
          <p:cNvPr id="2" name="Date Placeholder 1">
            <a:extLst>
              <a:ext uri="{FF2B5EF4-FFF2-40B4-BE49-F238E27FC236}">
                <a16:creationId xmlns:a16="http://schemas.microsoft.com/office/drawing/2014/main" id="{29A8C5CF-C0F7-0C84-AA52-84BB8FEDEEC9}"/>
              </a:ext>
            </a:extLst>
          </p:cNvPr>
          <p:cNvSpPr>
            <a:spLocks noGrp="1"/>
          </p:cNvSpPr>
          <p:nvPr>
            <p:ph type="dt" idx="1"/>
          </p:nvPr>
        </p:nvSpPr>
        <p:spPr/>
        <p:txBody>
          <a:bodyPr/>
          <a:lstStyle/>
          <a:p>
            <a:fld id="{64D4C513-4F62-4AEC-B1E6-CF59AA94850C}" type="datetime1">
              <a:rPr lang="en-US" smtClean="0"/>
              <a:t>10/11/2026</a:t>
            </a:fld>
            <a:endParaRPr lang="en-US" dirty="0"/>
          </a:p>
        </p:txBody>
      </p:sp>
    </p:spTree>
    <p:extLst>
      <p:ext uri="{BB962C8B-B14F-4D97-AF65-F5344CB8AC3E}">
        <p14:creationId xmlns:p14="http://schemas.microsoft.com/office/powerpoint/2010/main" val="4228685624"/>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7FBAA1-90C4-1E2D-84F7-6792BBACA7D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DE7107E-91BE-9BF9-03D8-652B1406E304}"/>
              </a:ext>
            </a:extLst>
          </p:cNvPr>
          <p:cNvSpPr>
            <a:spLocks noGrp="1" noRot="1" noChangeAspect="1"/>
          </p:cNvSpPr>
          <p:nvPr>
            <p:ph type="sldImg"/>
          </p:nvPr>
        </p:nvSpPr>
        <p:spPr>
          <a:xfrm>
            <a:off x="685800" y="768350"/>
            <a:ext cx="5486400" cy="3086100"/>
          </a:xfrm>
        </p:spPr>
      </p:sp>
      <p:sp>
        <p:nvSpPr>
          <p:cNvPr id="3" name="Notes Placeholder 2">
            <a:extLst>
              <a:ext uri="{FF2B5EF4-FFF2-40B4-BE49-F238E27FC236}">
                <a16:creationId xmlns:a16="http://schemas.microsoft.com/office/drawing/2014/main" id="{B97F2FB5-DCAB-251E-B8DB-421E3890CBAC}"/>
              </a:ext>
            </a:extLst>
          </p:cNvPr>
          <p:cNvSpPr>
            <a:spLocks noGrp="1"/>
          </p:cNvSpPr>
          <p:nvPr>
            <p:ph type="body" idx="1"/>
          </p:nvPr>
        </p:nvSpPr>
        <p:spPr/>
        <p:txBody>
          <a:bodyPr wrap="square"/>
          <a:lstStyle/>
          <a:p>
            <a:pPr marL="171450" lvl="0" indent="-171450">
              <a:buFont typeface="Arial" panose="020B0604020202020204" pitchFamily="34" charset="0"/>
              <a:buChar char="•"/>
            </a:pPr>
            <a:r>
              <a:rPr lang="en-US" dirty="0">
                <a:solidFill>
                  <a:schemeClr val="bg1"/>
                </a:solidFill>
                <a:latin typeface="Arial" panose="020B0604020202020204" pitchFamily="34" charset="0"/>
                <a:ea typeface="Calibri" panose="020F0502020204030204" pitchFamily="34" charset="0"/>
                <a:cs typeface="Arial" panose="020B0604020202020204" pitchFamily="34" charset="0"/>
              </a:rPr>
              <a:t>The elements of the earth and those that are not the elect of God will be subject to the unrestrained attacks of Satan and his demons.</a:t>
            </a:r>
          </a:p>
          <a:p>
            <a:pPr marL="171450" lvl="0" indent="-171450">
              <a:buFont typeface="Arial" panose="020B0604020202020204" pitchFamily="34" charset="0"/>
              <a:buChar char="•"/>
            </a:pPr>
            <a:r>
              <a:rPr lang="en-US" dirty="0">
                <a:solidFill>
                  <a:schemeClr val="bg1"/>
                </a:solidFill>
                <a:latin typeface="Arial" panose="020B0604020202020204" pitchFamily="34" charset="0"/>
                <a:ea typeface="Calibri" panose="020F0502020204030204" pitchFamily="34" charset="0"/>
                <a:cs typeface="Arial" panose="020B0604020202020204" pitchFamily="34" charset="0"/>
              </a:rPr>
              <a:t>God’s elect will be protected according to His will. </a:t>
            </a:r>
          </a:p>
          <a:p>
            <a:pPr marL="171450" lvl="0" indent="-171450">
              <a:buFont typeface="Arial" panose="020B0604020202020204" pitchFamily="34" charset="0"/>
              <a:buChar char="•"/>
            </a:pPr>
            <a:r>
              <a:rPr lang="en-US" dirty="0">
                <a:solidFill>
                  <a:schemeClr val="bg1"/>
                </a:solidFill>
                <a:latin typeface="Arial" panose="020B0604020202020204" pitchFamily="34" charset="0"/>
                <a:ea typeface="Calibri" panose="020F0502020204030204" pitchFamily="34" charset="0"/>
                <a:cs typeface="Arial" panose="020B0604020202020204" pitchFamily="34" charset="0"/>
              </a:rPr>
              <a:t>However, this time is before the close of probation and we, the elect, may be called to give our lives in service to God.</a:t>
            </a:r>
          </a:p>
        </p:txBody>
      </p:sp>
      <p:sp>
        <p:nvSpPr>
          <p:cNvPr id="4" name="Header Placeholder 3">
            <a:extLst>
              <a:ext uri="{FF2B5EF4-FFF2-40B4-BE49-F238E27FC236}">
                <a16:creationId xmlns:a16="http://schemas.microsoft.com/office/drawing/2014/main" id="{17A2E971-330F-9392-FC2C-D2AFAC1478D0}"/>
              </a:ext>
            </a:extLst>
          </p:cNvPr>
          <p:cNvSpPr>
            <a:spLocks noGrp="1"/>
          </p:cNvSpPr>
          <p:nvPr>
            <p:ph type="hdr" sz="quarter"/>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Arial"/>
                <a:ea typeface="+mn-ea"/>
                <a:cs typeface="+mn-cs"/>
              </a:rPr>
              <a:t>Are You Ready?</a:t>
            </a:r>
          </a:p>
        </p:txBody>
      </p:sp>
      <p:sp>
        <p:nvSpPr>
          <p:cNvPr id="5" name="Slide Number Placeholder 4">
            <a:extLst>
              <a:ext uri="{FF2B5EF4-FFF2-40B4-BE49-F238E27FC236}">
                <a16:creationId xmlns:a16="http://schemas.microsoft.com/office/drawing/2014/main" id="{71DFDB50-DB6C-6CB7-6176-1DDF64637E29}"/>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525C6C5-1A6A-415B-BE52-D4DA99C16ECB}" type="slidenum">
              <a:rPr kumimoji="0" lang="en-US" sz="1200" b="0" i="0" u="none" strike="noStrike" kern="1200" cap="none" spc="0" normalizeH="0" baseline="0" noProof="0" smtClean="0">
                <a:ln>
                  <a:noFill/>
                </a:ln>
                <a:solidFill>
                  <a:prstClr val="black"/>
                </a:solidFill>
                <a:effectLst/>
                <a:uLnTx/>
                <a:uFillTx/>
                <a:latin typeface="Arial"/>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55</a:t>
            </a:fld>
            <a:endParaRPr kumimoji="0" lang="en-US" sz="1200" b="0" i="0" u="none" strike="noStrike" kern="1200" cap="none" spc="0" normalizeH="0" baseline="0" noProof="0" dirty="0">
              <a:ln>
                <a:noFill/>
              </a:ln>
              <a:solidFill>
                <a:prstClr val="black"/>
              </a:solidFill>
              <a:effectLst/>
              <a:uLnTx/>
              <a:uFillTx/>
              <a:latin typeface="Arial"/>
              <a:ea typeface="+mn-ea"/>
              <a:cs typeface="+mn-cs"/>
            </a:endParaRPr>
          </a:p>
        </p:txBody>
      </p:sp>
      <p:sp>
        <p:nvSpPr>
          <p:cNvPr id="6" name="Date Placeholder 5">
            <a:extLst>
              <a:ext uri="{FF2B5EF4-FFF2-40B4-BE49-F238E27FC236}">
                <a16:creationId xmlns:a16="http://schemas.microsoft.com/office/drawing/2014/main" id="{768A775A-4CCE-4AB1-2C3E-AC98573A1C00}"/>
              </a:ext>
            </a:extLst>
          </p:cNvPr>
          <p:cNvSpPr>
            <a:spLocks noGrp="1"/>
          </p:cNvSpPr>
          <p:nvPr>
            <p:ph type="dt" idx="1"/>
          </p:nvPr>
        </p:nvSpPr>
        <p:spPr/>
        <p:txBody>
          <a:bodyPr/>
          <a:lstStyle/>
          <a:p>
            <a:fld id="{778CB7A2-4E9E-4B0E-A4F8-AABBE23DC12E}" type="datetime1">
              <a:rPr lang="en-US" smtClean="0"/>
              <a:t>10/11/2026</a:t>
            </a:fld>
            <a:endParaRPr lang="en-US" dirty="0"/>
          </a:p>
        </p:txBody>
      </p:sp>
    </p:spTree>
    <p:extLst>
      <p:ext uri="{BB962C8B-B14F-4D97-AF65-F5344CB8AC3E}">
        <p14:creationId xmlns:p14="http://schemas.microsoft.com/office/powerpoint/2010/main" val="3893428444"/>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75D3C8-7876-52D0-490B-8A1897CE4CF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DE60F4C-0D5C-E136-3357-490F35BD7961}"/>
              </a:ext>
            </a:extLst>
          </p:cNvPr>
          <p:cNvSpPr>
            <a:spLocks noGrp="1" noRot="1" noChangeAspect="1"/>
          </p:cNvSpPr>
          <p:nvPr>
            <p:ph type="sldImg"/>
          </p:nvPr>
        </p:nvSpPr>
        <p:spPr>
          <a:xfrm>
            <a:off x="685800" y="768350"/>
            <a:ext cx="5486400" cy="3086100"/>
          </a:xfrm>
        </p:spPr>
      </p:sp>
      <p:sp>
        <p:nvSpPr>
          <p:cNvPr id="3" name="Notes Placeholder 2">
            <a:extLst>
              <a:ext uri="{FF2B5EF4-FFF2-40B4-BE49-F238E27FC236}">
                <a16:creationId xmlns:a16="http://schemas.microsoft.com/office/drawing/2014/main" id="{DFE8DDC5-CAAE-3385-D1DB-4615A9F397B4}"/>
              </a:ext>
            </a:extLst>
          </p:cNvPr>
          <p:cNvSpPr>
            <a:spLocks noGrp="1"/>
          </p:cNvSpPr>
          <p:nvPr>
            <p:ph type="body" idx="1"/>
          </p:nvPr>
        </p:nvSpPr>
        <p:spPr/>
        <p:txBody>
          <a:bodyPr wrap="square"/>
          <a:lstStyle/>
          <a:p>
            <a:pPr marL="171450" lvl="0" indent="-171450">
              <a:buFont typeface="Arial" panose="020B0604020202020204" pitchFamily="34" charset="0"/>
              <a:buChar char="•"/>
            </a:pPr>
            <a:endParaRPr lang="en-US" dirty="0">
              <a:solidFill>
                <a:schemeClr val="bg1"/>
              </a:solidFill>
              <a:latin typeface="Calibri" panose="020F0502020204030204" pitchFamily="34" charset="0"/>
              <a:ea typeface="Calibri" panose="020F0502020204030204" pitchFamily="34" charset="0"/>
              <a:cs typeface="Calibri" panose="020F0502020204030204" pitchFamily="34" charset="0"/>
            </a:endParaRPr>
          </a:p>
        </p:txBody>
      </p:sp>
      <p:sp>
        <p:nvSpPr>
          <p:cNvPr id="4" name="Header Placeholder 3">
            <a:extLst>
              <a:ext uri="{FF2B5EF4-FFF2-40B4-BE49-F238E27FC236}">
                <a16:creationId xmlns:a16="http://schemas.microsoft.com/office/drawing/2014/main" id="{7748C55D-08CC-F4F4-D272-DA3500E7F1C8}"/>
              </a:ext>
            </a:extLst>
          </p:cNvPr>
          <p:cNvSpPr>
            <a:spLocks noGrp="1"/>
          </p:cNvSpPr>
          <p:nvPr>
            <p:ph type="hdr" sz="quarter"/>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Arial"/>
                <a:ea typeface="+mn-ea"/>
                <a:cs typeface="+mn-cs"/>
              </a:rPr>
              <a:t>Are You Ready?</a:t>
            </a:r>
          </a:p>
        </p:txBody>
      </p:sp>
      <p:sp>
        <p:nvSpPr>
          <p:cNvPr id="5" name="Slide Number Placeholder 4">
            <a:extLst>
              <a:ext uri="{FF2B5EF4-FFF2-40B4-BE49-F238E27FC236}">
                <a16:creationId xmlns:a16="http://schemas.microsoft.com/office/drawing/2014/main" id="{111DB785-8B39-7990-4DC4-6E346A9C0989}"/>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525C6C5-1A6A-415B-BE52-D4DA99C16ECB}" type="slidenum">
              <a:rPr kumimoji="0" lang="en-US" sz="1200" b="0" i="0" u="none" strike="noStrike" kern="1200" cap="none" spc="0" normalizeH="0" baseline="0" noProof="0" smtClean="0">
                <a:ln>
                  <a:noFill/>
                </a:ln>
                <a:solidFill>
                  <a:prstClr val="black"/>
                </a:solidFill>
                <a:effectLst/>
                <a:uLnTx/>
                <a:uFillTx/>
                <a:latin typeface="Arial"/>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56</a:t>
            </a:fld>
            <a:endParaRPr kumimoji="0" lang="en-US" sz="1200" b="0" i="0" u="none" strike="noStrike" kern="1200" cap="none" spc="0" normalizeH="0" baseline="0" noProof="0" dirty="0">
              <a:ln>
                <a:noFill/>
              </a:ln>
              <a:solidFill>
                <a:prstClr val="black"/>
              </a:solidFill>
              <a:effectLst/>
              <a:uLnTx/>
              <a:uFillTx/>
              <a:latin typeface="Arial"/>
              <a:ea typeface="+mn-ea"/>
              <a:cs typeface="+mn-cs"/>
            </a:endParaRPr>
          </a:p>
        </p:txBody>
      </p:sp>
      <p:sp>
        <p:nvSpPr>
          <p:cNvPr id="6" name="Date Placeholder 5">
            <a:extLst>
              <a:ext uri="{FF2B5EF4-FFF2-40B4-BE49-F238E27FC236}">
                <a16:creationId xmlns:a16="http://schemas.microsoft.com/office/drawing/2014/main" id="{A59AB7C7-6B2C-3BA2-87C8-939CF5464F79}"/>
              </a:ext>
            </a:extLst>
          </p:cNvPr>
          <p:cNvSpPr>
            <a:spLocks noGrp="1"/>
          </p:cNvSpPr>
          <p:nvPr>
            <p:ph type="dt" idx="1"/>
          </p:nvPr>
        </p:nvSpPr>
        <p:spPr/>
        <p:txBody>
          <a:bodyPr/>
          <a:lstStyle/>
          <a:p>
            <a:fld id="{8CAF62C4-E997-4529-9EC1-F038E5031AAB}" type="datetime1">
              <a:rPr lang="en-US" smtClean="0"/>
              <a:t>10/11/2026</a:t>
            </a:fld>
            <a:endParaRPr lang="en-US" dirty="0"/>
          </a:p>
        </p:txBody>
      </p:sp>
    </p:spTree>
    <p:extLst>
      <p:ext uri="{BB962C8B-B14F-4D97-AF65-F5344CB8AC3E}">
        <p14:creationId xmlns:p14="http://schemas.microsoft.com/office/powerpoint/2010/main" val="3435967646"/>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A99EEB-58CE-760B-7545-E881F350B57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6E58290-E837-810A-66F6-6A4087887E5B}"/>
              </a:ext>
            </a:extLst>
          </p:cNvPr>
          <p:cNvSpPr>
            <a:spLocks noGrp="1" noRot="1" noChangeAspect="1"/>
          </p:cNvSpPr>
          <p:nvPr>
            <p:ph type="sldImg"/>
          </p:nvPr>
        </p:nvSpPr>
        <p:spPr>
          <a:xfrm>
            <a:off x="685800" y="768350"/>
            <a:ext cx="5486400" cy="3086100"/>
          </a:xfrm>
        </p:spPr>
      </p:sp>
      <p:sp>
        <p:nvSpPr>
          <p:cNvPr id="3" name="Notes Placeholder 2">
            <a:extLst>
              <a:ext uri="{FF2B5EF4-FFF2-40B4-BE49-F238E27FC236}">
                <a16:creationId xmlns:a16="http://schemas.microsoft.com/office/drawing/2014/main" id="{145812E4-48CB-C3D9-C144-1716AB14DAD1}"/>
              </a:ext>
            </a:extLst>
          </p:cNvPr>
          <p:cNvSpPr>
            <a:spLocks noGrp="1"/>
          </p:cNvSpPr>
          <p:nvPr>
            <p:ph type="body" idx="1"/>
          </p:nvPr>
        </p:nvSpPr>
        <p:spPr/>
        <p:txBody>
          <a:bodyPr wrap="square"/>
          <a:lstStyle/>
          <a:p>
            <a:pPr marL="171450" lvl="0" indent="-171450">
              <a:buFont typeface="Arial" panose="020B0604020202020204" pitchFamily="34" charset="0"/>
              <a:buChar char="•"/>
            </a:pPr>
            <a:endParaRPr lang="en-US" dirty="0">
              <a:solidFill>
                <a:schemeClr val="bg1"/>
              </a:solidFill>
              <a:latin typeface="Calibri" panose="020F0502020204030204" pitchFamily="34" charset="0"/>
              <a:ea typeface="Calibri" panose="020F0502020204030204" pitchFamily="34" charset="0"/>
              <a:cs typeface="Calibri" panose="020F0502020204030204" pitchFamily="34" charset="0"/>
            </a:endParaRPr>
          </a:p>
        </p:txBody>
      </p:sp>
      <p:sp>
        <p:nvSpPr>
          <p:cNvPr id="4" name="Header Placeholder 3">
            <a:extLst>
              <a:ext uri="{FF2B5EF4-FFF2-40B4-BE49-F238E27FC236}">
                <a16:creationId xmlns:a16="http://schemas.microsoft.com/office/drawing/2014/main" id="{42D8E155-69ED-2D7D-73FF-F416E388B047}"/>
              </a:ext>
            </a:extLst>
          </p:cNvPr>
          <p:cNvSpPr>
            <a:spLocks noGrp="1"/>
          </p:cNvSpPr>
          <p:nvPr>
            <p:ph type="hdr" sz="quarter"/>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Arial"/>
                <a:ea typeface="+mn-ea"/>
                <a:cs typeface="+mn-cs"/>
              </a:rPr>
              <a:t>Are You Ready?</a:t>
            </a:r>
          </a:p>
        </p:txBody>
      </p:sp>
      <p:sp>
        <p:nvSpPr>
          <p:cNvPr id="5" name="Slide Number Placeholder 4">
            <a:extLst>
              <a:ext uri="{FF2B5EF4-FFF2-40B4-BE49-F238E27FC236}">
                <a16:creationId xmlns:a16="http://schemas.microsoft.com/office/drawing/2014/main" id="{BE496BAB-D3DB-7290-A2C1-B8330A89067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525C6C5-1A6A-415B-BE52-D4DA99C16ECB}" type="slidenum">
              <a:rPr kumimoji="0" lang="en-US" sz="1200" b="0" i="0" u="none" strike="noStrike" kern="1200" cap="none" spc="0" normalizeH="0" baseline="0" noProof="0" smtClean="0">
                <a:ln>
                  <a:noFill/>
                </a:ln>
                <a:solidFill>
                  <a:prstClr val="black"/>
                </a:solidFill>
                <a:effectLst/>
                <a:uLnTx/>
                <a:uFillTx/>
                <a:latin typeface="Arial"/>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57</a:t>
            </a:fld>
            <a:endParaRPr kumimoji="0" lang="en-US" sz="1200" b="0" i="0" u="none" strike="noStrike" kern="1200" cap="none" spc="0" normalizeH="0" baseline="0" noProof="0" dirty="0">
              <a:ln>
                <a:noFill/>
              </a:ln>
              <a:solidFill>
                <a:prstClr val="black"/>
              </a:solidFill>
              <a:effectLst/>
              <a:uLnTx/>
              <a:uFillTx/>
              <a:latin typeface="Arial"/>
              <a:ea typeface="+mn-ea"/>
              <a:cs typeface="+mn-cs"/>
            </a:endParaRPr>
          </a:p>
        </p:txBody>
      </p:sp>
      <p:sp>
        <p:nvSpPr>
          <p:cNvPr id="6" name="Date Placeholder 5">
            <a:extLst>
              <a:ext uri="{FF2B5EF4-FFF2-40B4-BE49-F238E27FC236}">
                <a16:creationId xmlns:a16="http://schemas.microsoft.com/office/drawing/2014/main" id="{690C8599-03A9-FDF3-6344-FA8087A464A5}"/>
              </a:ext>
            </a:extLst>
          </p:cNvPr>
          <p:cNvSpPr>
            <a:spLocks noGrp="1"/>
          </p:cNvSpPr>
          <p:nvPr>
            <p:ph type="dt" idx="1"/>
          </p:nvPr>
        </p:nvSpPr>
        <p:spPr/>
        <p:txBody>
          <a:bodyPr/>
          <a:lstStyle/>
          <a:p>
            <a:fld id="{8CAF62C4-E997-4529-9EC1-F038E5031AAB}" type="datetime1">
              <a:rPr lang="en-US" smtClean="0"/>
              <a:t>10/11/2026</a:t>
            </a:fld>
            <a:endParaRPr lang="en-US" dirty="0"/>
          </a:p>
        </p:txBody>
      </p:sp>
    </p:spTree>
    <p:extLst>
      <p:ext uri="{BB962C8B-B14F-4D97-AF65-F5344CB8AC3E}">
        <p14:creationId xmlns:p14="http://schemas.microsoft.com/office/powerpoint/2010/main" val="2868655809"/>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10B4DC-18AC-4051-CAD8-9C7F5E7DEB9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F1DCB39-D9E9-5B80-6016-2D41A77082C5}"/>
              </a:ext>
            </a:extLst>
          </p:cNvPr>
          <p:cNvSpPr>
            <a:spLocks noGrp="1" noRot="1" noChangeAspect="1"/>
          </p:cNvSpPr>
          <p:nvPr>
            <p:ph type="sldImg"/>
          </p:nvPr>
        </p:nvSpPr>
        <p:spPr>
          <a:xfrm>
            <a:off x="685800" y="768350"/>
            <a:ext cx="5486400" cy="3086100"/>
          </a:xfrm>
        </p:spPr>
      </p:sp>
      <p:sp>
        <p:nvSpPr>
          <p:cNvPr id="3" name="Notes Placeholder 2">
            <a:extLst>
              <a:ext uri="{FF2B5EF4-FFF2-40B4-BE49-F238E27FC236}">
                <a16:creationId xmlns:a16="http://schemas.microsoft.com/office/drawing/2014/main" id="{0B0F77F3-90D7-C1E3-102C-C761D2B12A92}"/>
              </a:ext>
            </a:extLst>
          </p:cNvPr>
          <p:cNvSpPr>
            <a:spLocks noGrp="1"/>
          </p:cNvSpPr>
          <p:nvPr>
            <p:ph type="body" idx="1"/>
          </p:nvPr>
        </p:nvSpPr>
        <p:spPr/>
        <p:txBody>
          <a:bodyPr wrap="square"/>
          <a:lstStyle/>
          <a:p>
            <a:pPr marL="171450" lvl="0" indent="-171450">
              <a:buFont typeface="Arial" panose="020B0604020202020204" pitchFamily="34" charset="0"/>
              <a:buChar char="•"/>
            </a:pPr>
            <a:endParaRPr lang="en-US" dirty="0">
              <a:solidFill>
                <a:schemeClr val="bg1"/>
              </a:solidFill>
              <a:latin typeface="Calibri" panose="020F0502020204030204" pitchFamily="34" charset="0"/>
              <a:ea typeface="Calibri" panose="020F0502020204030204" pitchFamily="34" charset="0"/>
              <a:cs typeface="Calibri" panose="020F0502020204030204" pitchFamily="34" charset="0"/>
            </a:endParaRPr>
          </a:p>
        </p:txBody>
      </p:sp>
      <p:sp>
        <p:nvSpPr>
          <p:cNvPr id="4" name="Header Placeholder 3">
            <a:extLst>
              <a:ext uri="{FF2B5EF4-FFF2-40B4-BE49-F238E27FC236}">
                <a16:creationId xmlns:a16="http://schemas.microsoft.com/office/drawing/2014/main" id="{90C49483-9A5E-A302-4365-F3440DE567EE}"/>
              </a:ext>
            </a:extLst>
          </p:cNvPr>
          <p:cNvSpPr>
            <a:spLocks noGrp="1"/>
          </p:cNvSpPr>
          <p:nvPr>
            <p:ph type="hdr" sz="quarter"/>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Arial"/>
                <a:ea typeface="+mn-ea"/>
                <a:cs typeface="+mn-cs"/>
              </a:rPr>
              <a:t>Are You Ready?</a:t>
            </a:r>
          </a:p>
        </p:txBody>
      </p:sp>
      <p:sp>
        <p:nvSpPr>
          <p:cNvPr id="5" name="Slide Number Placeholder 4">
            <a:extLst>
              <a:ext uri="{FF2B5EF4-FFF2-40B4-BE49-F238E27FC236}">
                <a16:creationId xmlns:a16="http://schemas.microsoft.com/office/drawing/2014/main" id="{85DA1D44-D4A6-C6F8-3F63-1DB37DF79A3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525C6C5-1A6A-415B-BE52-D4DA99C16ECB}" type="slidenum">
              <a:rPr kumimoji="0" lang="en-US" sz="1200" b="0" i="0" u="none" strike="noStrike" kern="1200" cap="none" spc="0" normalizeH="0" baseline="0" noProof="0" smtClean="0">
                <a:ln>
                  <a:noFill/>
                </a:ln>
                <a:solidFill>
                  <a:prstClr val="black"/>
                </a:solidFill>
                <a:effectLst/>
                <a:uLnTx/>
                <a:uFillTx/>
                <a:latin typeface="Arial"/>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58</a:t>
            </a:fld>
            <a:endParaRPr kumimoji="0" lang="en-US" sz="1200" b="0" i="0" u="none" strike="noStrike" kern="1200" cap="none" spc="0" normalizeH="0" baseline="0" noProof="0" dirty="0">
              <a:ln>
                <a:noFill/>
              </a:ln>
              <a:solidFill>
                <a:prstClr val="black"/>
              </a:solidFill>
              <a:effectLst/>
              <a:uLnTx/>
              <a:uFillTx/>
              <a:latin typeface="Arial"/>
              <a:ea typeface="+mn-ea"/>
              <a:cs typeface="+mn-cs"/>
            </a:endParaRPr>
          </a:p>
        </p:txBody>
      </p:sp>
      <p:sp>
        <p:nvSpPr>
          <p:cNvPr id="6" name="Date Placeholder 5">
            <a:extLst>
              <a:ext uri="{FF2B5EF4-FFF2-40B4-BE49-F238E27FC236}">
                <a16:creationId xmlns:a16="http://schemas.microsoft.com/office/drawing/2014/main" id="{3667255A-1BEC-AE02-A6C3-B2A687E67E0C}"/>
              </a:ext>
            </a:extLst>
          </p:cNvPr>
          <p:cNvSpPr>
            <a:spLocks noGrp="1"/>
          </p:cNvSpPr>
          <p:nvPr>
            <p:ph type="dt" idx="1"/>
          </p:nvPr>
        </p:nvSpPr>
        <p:spPr/>
        <p:txBody>
          <a:bodyPr/>
          <a:lstStyle/>
          <a:p>
            <a:fld id="{F3D9B660-0089-4159-9A40-D34B58818398}" type="datetime1">
              <a:rPr lang="en-US" smtClean="0"/>
              <a:t>10/11/2026</a:t>
            </a:fld>
            <a:endParaRPr lang="en-US" dirty="0"/>
          </a:p>
        </p:txBody>
      </p:sp>
    </p:spTree>
    <p:extLst>
      <p:ext uri="{BB962C8B-B14F-4D97-AF65-F5344CB8AC3E}">
        <p14:creationId xmlns:p14="http://schemas.microsoft.com/office/powerpoint/2010/main" val="2142694046"/>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DA7302-1C07-C65C-386C-9FD3075CF57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0DF9BDB-6740-2F90-59B2-D0AC35B6387D}"/>
              </a:ext>
            </a:extLst>
          </p:cNvPr>
          <p:cNvSpPr>
            <a:spLocks noGrp="1" noRot="1" noChangeAspect="1"/>
          </p:cNvSpPr>
          <p:nvPr>
            <p:ph type="sldImg"/>
          </p:nvPr>
        </p:nvSpPr>
        <p:spPr>
          <a:xfrm>
            <a:off x="685800" y="768350"/>
            <a:ext cx="5486400" cy="3086100"/>
          </a:xfrm>
        </p:spPr>
      </p:sp>
      <p:sp>
        <p:nvSpPr>
          <p:cNvPr id="3" name="Notes Placeholder 2">
            <a:extLst>
              <a:ext uri="{FF2B5EF4-FFF2-40B4-BE49-F238E27FC236}">
                <a16:creationId xmlns:a16="http://schemas.microsoft.com/office/drawing/2014/main" id="{D67B33F2-E303-39AD-6118-A936E682E869}"/>
              </a:ext>
            </a:extLst>
          </p:cNvPr>
          <p:cNvSpPr>
            <a:spLocks noGrp="1"/>
          </p:cNvSpPr>
          <p:nvPr>
            <p:ph type="body" idx="1"/>
          </p:nvPr>
        </p:nvSpPr>
        <p:spPr/>
        <p:txBody>
          <a:bodyPr wrap="square"/>
          <a:lstStyle/>
          <a:p>
            <a:pPr marL="171450" lvl="0" indent="-171450">
              <a:buFont typeface="Arial" panose="020B0604020202020204" pitchFamily="34" charset="0"/>
              <a:buChar char="•"/>
            </a:pPr>
            <a:endParaRPr lang="en-US" dirty="0">
              <a:solidFill>
                <a:schemeClr val="bg1"/>
              </a:solidFill>
              <a:latin typeface="Calibri" panose="020F0502020204030204" pitchFamily="34" charset="0"/>
              <a:ea typeface="Calibri" panose="020F0502020204030204" pitchFamily="34" charset="0"/>
              <a:cs typeface="Calibri" panose="020F0502020204030204" pitchFamily="34" charset="0"/>
            </a:endParaRPr>
          </a:p>
        </p:txBody>
      </p:sp>
      <p:sp>
        <p:nvSpPr>
          <p:cNvPr id="4" name="Header Placeholder 3">
            <a:extLst>
              <a:ext uri="{FF2B5EF4-FFF2-40B4-BE49-F238E27FC236}">
                <a16:creationId xmlns:a16="http://schemas.microsoft.com/office/drawing/2014/main" id="{342FA30D-AD59-B696-BDED-666E046FBECD}"/>
              </a:ext>
            </a:extLst>
          </p:cNvPr>
          <p:cNvSpPr>
            <a:spLocks noGrp="1"/>
          </p:cNvSpPr>
          <p:nvPr>
            <p:ph type="hdr" sz="quarter"/>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Arial"/>
                <a:ea typeface="+mn-ea"/>
                <a:cs typeface="+mn-cs"/>
              </a:rPr>
              <a:t>Are You Ready?</a:t>
            </a:r>
          </a:p>
        </p:txBody>
      </p:sp>
      <p:sp>
        <p:nvSpPr>
          <p:cNvPr id="5" name="Slide Number Placeholder 4">
            <a:extLst>
              <a:ext uri="{FF2B5EF4-FFF2-40B4-BE49-F238E27FC236}">
                <a16:creationId xmlns:a16="http://schemas.microsoft.com/office/drawing/2014/main" id="{9954DB4A-3709-B955-962C-B42955CE790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525C6C5-1A6A-415B-BE52-D4DA99C16ECB}" type="slidenum">
              <a:rPr kumimoji="0" lang="en-US" sz="1200" b="0" i="0" u="none" strike="noStrike" kern="1200" cap="none" spc="0" normalizeH="0" baseline="0" noProof="0" smtClean="0">
                <a:ln>
                  <a:noFill/>
                </a:ln>
                <a:solidFill>
                  <a:prstClr val="black"/>
                </a:solidFill>
                <a:effectLst/>
                <a:uLnTx/>
                <a:uFillTx/>
                <a:latin typeface="Arial"/>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59</a:t>
            </a:fld>
            <a:endParaRPr kumimoji="0" lang="en-US" sz="1200" b="0" i="0" u="none" strike="noStrike" kern="1200" cap="none" spc="0" normalizeH="0" baseline="0" noProof="0" dirty="0">
              <a:ln>
                <a:noFill/>
              </a:ln>
              <a:solidFill>
                <a:prstClr val="black"/>
              </a:solidFill>
              <a:effectLst/>
              <a:uLnTx/>
              <a:uFillTx/>
              <a:latin typeface="Arial"/>
              <a:ea typeface="+mn-ea"/>
              <a:cs typeface="+mn-cs"/>
            </a:endParaRPr>
          </a:p>
        </p:txBody>
      </p:sp>
      <p:sp>
        <p:nvSpPr>
          <p:cNvPr id="6" name="Date Placeholder 5">
            <a:extLst>
              <a:ext uri="{FF2B5EF4-FFF2-40B4-BE49-F238E27FC236}">
                <a16:creationId xmlns:a16="http://schemas.microsoft.com/office/drawing/2014/main" id="{C369DA29-8AC3-F730-6542-1856CA5AA4F1}"/>
              </a:ext>
            </a:extLst>
          </p:cNvPr>
          <p:cNvSpPr>
            <a:spLocks noGrp="1"/>
          </p:cNvSpPr>
          <p:nvPr>
            <p:ph type="dt" idx="1"/>
          </p:nvPr>
        </p:nvSpPr>
        <p:spPr/>
        <p:txBody>
          <a:bodyPr/>
          <a:lstStyle/>
          <a:p>
            <a:fld id="{A00665DB-CD76-4ADD-8F48-63077E59CB68}" type="datetime1">
              <a:rPr lang="en-US" smtClean="0"/>
              <a:t>10/11/2026</a:t>
            </a:fld>
            <a:endParaRPr lang="en-US" dirty="0"/>
          </a:p>
        </p:txBody>
      </p:sp>
    </p:spTree>
    <p:extLst>
      <p:ext uri="{BB962C8B-B14F-4D97-AF65-F5344CB8AC3E}">
        <p14:creationId xmlns:p14="http://schemas.microsoft.com/office/powerpoint/2010/main" val="3266725244"/>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B2FD43-E484-391C-9904-A5E0D9826F6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9074921-EBF4-3FB5-AB7F-2525FD8C5CAE}"/>
              </a:ext>
            </a:extLst>
          </p:cNvPr>
          <p:cNvSpPr>
            <a:spLocks noGrp="1" noRot="1" noChangeAspect="1"/>
          </p:cNvSpPr>
          <p:nvPr>
            <p:ph type="sldImg"/>
          </p:nvPr>
        </p:nvSpPr>
        <p:spPr>
          <a:xfrm>
            <a:off x="685800" y="768350"/>
            <a:ext cx="5486400" cy="3086100"/>
          </a:xfrm>
        </p:spPr>
      </p:sp>
      <p:sp>
        <p:nvSpPr>
          <p:cNvPr id="3" name="Notes Placeholder 2">
            <a:extLst>
              <a:ext uri="{FF2B5EF4-FFF2-40B4-BE49-F238E27FC236}">
                <a16:creationId xmlns:a16="http://schemas.microsoft.com/office/drawing/2014/main" id="{FC0B50D5-61E6-8603-7441-6A863A7CDE10}"/>
              </a:ext>
            </a:extLst>
          </p:cNvPr>
          <p:cNvSpPr>
            <a:spLocks noGrp="1"/>
          </p:cNvSpPr>
          <p:nvPr>
            <p:ph type="body" idx="1"/>
          </p:nvPr>
        </p:nvSpPr>
        <p:spPr/>
        <p:txBody>
          <a:bodyPr wrap="square"/>
          <a:lstStyle/>
          <a:p>
            <a:pPr marL="171450" lvl="0" indent="-171450">
              <a:buFont typeface="Arial" panose="020B0604020202020204" pitchFamily="34" charset="0"/>
              <a:buChar char="•"/>
            </a:pPr>
            <a:endParaRPr lang="en-US" dirty="0">
              <a:solidFill>
                <a:schemeClr val="bg1"/>
              </a:solidFill>
              <a:latin typeface="Calibri" panose="020F0502020204030204" pitchFamily="34" charset="0"/>
              <a:ea typeface="Calibri" panose="020F0502020204030204" pitchFamily="34" charset="0"/>
              <a:cs typeface="Calibri" panose="020F0502020204030204" pitchFamily="34" charset="0"/>
            </a:endParaRPr>
          </a:p>
        </p:txBody>
      </p:sp>
      <p:sp>
        <p:nvSpPr>
          <p:cNvPr id="4" name="Header Placeholder 3">
            <a:extLst>
              <a:ext uri="{FF2B5EF4-FFF2-40B4-BE49-F238E27FC236}">
                <a16:creationId xmlns:a16="http://schemas.microsoft.com/office/drawing/2014/main" id="{B6680753-9CF2-C82C-ABEC-D31319DFE1A1}"/>
              </a:ext>
            </a:extLst>
          </p:cNvPr>
          <p:cNvSpPr>
            <a:spLocks noGrp="1"/>
          </p:cNvSpPr>
          <p:nvPr>
            <p:ph type="hdr" sz="quarter"/>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Arial"/>
                <a:ea typeface="+mn-ea"/>
                <a:cs typeface="+mn-cs"/>
              </a:rPr>
              <a:t>Are You Ready?</a:t>
            </a:r>
          </a:p>
        </p:txBody>
      </p:sp>
      <p:sp>
        <p:nvSpPr>
          <p:cNvPr id="5" name="Slide Number Placeholder 4">
            <a:extLst>
              <a:ext uri="{FF2B5EF4-FFF2-40B4-BE49-F238E27FC236}">
                <a16:creationId xmlns:a16="http://schemas.microsoft.com/office/drawing/2014/main" id="{5FE72B01-CC8E-C9D2-FBD8-BE1225678CA3}"/>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525C6C5-1A6A-415B-BE52-D4DA99C16ECB}" type="slidenum">
              <a:rPr kumimoji="0" lang="en-US" sz="1200" b="0" i="0" u="none" strike="noStrike" kern="1200" cap="none" spc="0" normalizeH="0" baseline="0" noProof="0" smtClean="0">
                <a:ln>
                  <a:noFill/>
                </a:ln>
                <a:solidFill>
                  <a:prstClr val="black"/>
                </a:solidFill>
                <a:effectLst/>
                <a:uLnTx/>
                <a:uFillTx/>
                <a:latin typeface="Arial"/>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60</a:t>
            </a:fld>
            <a:endParaRPr kumimoji="0" lang="en-US" sz="1200" b="0" i="0" u="none" strike="noStrike" kern="1200" cap="none" spc="0" normalizeH="0" baseline="0" noProof="0" dirty="0">
              <a:ln>
                <a:noFill/>
              </a:ln>
              <a:solidFill>
                <a:prstClr val="black"/>
              </a:solidFill>
              <a:effectLst/>
              <a:uLnTx/>
              <a:uFillTx/>
              <a:latin typeface="Arial"/>
              <a:ea typeface="+mn-ea"/>
              <a:cs typeface="+mn-cs"/>
            </a:endParaRPr>
          </a:p>
        </p:txBody>
      </p:sp>
      <p:sp>
        <p:nvSpPr>
          <p:cNvPr id="6" name="Date Placeholder 5">
            <a:extLst>
              <a:ext uri="{FF2B5EF4-FFF2-40B4-BE49-F238E27FC236}">
                <a16:creationId xmlns:a16="http://schemas.microsoft.com/office/drawing/2014/main" id="{8B87B1FE-78B7-BB17-D0C9-9565C1149C5E}"/>
              </a:ext>
            </a:extLst>
          </p:cNvPr>
          <p:cNvSpPr>
            <a:spLocks noGrp="1"/>
          </p:cNvSpPr>
          <p:nvPr>
            <p:ph type="dt" idx="1"/>
          </p:nvPr>
        </p:nvSpPr>
        <p:spPr/>
        <p:txBody>
          <a:bodyPr/>
          <a:lstStyle/>
          <a:p>
            <a:fld id="{0227AD5B-B019-444D-B441-0530AD6DA48B}" type="datetime1">
              <a:rPr lang="en-US" smtClean="0"/>
              <a:t>10/11/2026</a:t>
            </a:fld>
            <a:endParaRPr lang="en-US" dirty="0"/>
          </a:p>
        </p:txBody>
      </p:sp>
    </p:spTree>
    <p:extLst>
      <p:ext uri="{BB962C8B-B14F-4D97-AF65-F5344CB8AC3E}">
        <p14:creationId xmlns:p14="http://schemas.microsoft.com/office/powerpoint/2010/main" val="799468291"/>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BB268C-A130-16E1-83FC-78419E6E006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157F904-E31F-6880-51DD-4553F599DE1B}"/>
              </a:ext>
            </a:extLst>
          </p:cNvPr>
          <p:cNvSpPr>
            <a:spLocks noGrp="1" noRot="1" noChangeAspect="1"/>
          </p:cNvSpPr>
          <p:nvPr>
            <p:ph type="sldImg"/>
          </p:nvPr>
        </p:nvSpPr>
        <p:spPr>
          <a:xfrm>
            <a:off x="685800" y="768350"/>
            <a:ext cx="5486400" cy="3086100"/>
          </a:xfrm>
        </p:spPr>
      </p:sp>
      <p:sp>
        <p:nvSpPr>
          <p:cNvPr id="3" name="Notes Placeholder 2">
            <a:extLst>
              <a:ext uri="{FF2B5EF4-FFF2-40B4-BE49-F238E27FC236}">
                <a16:creationId xmlns:a16="http://schemas.microsoft.com/office/drawing/2014/main" id="{2608321A-CA12-9B34-FE9F-9447B08C3AE5}"/>
              </a:ext>
            </a:extLst>
          </p:cNvPr>
          <p:cNvSpPr>
            <a:spLocks noGrp="1"/>
          </p:cNvSpPr>
          <p:nvPr>
            <p:ph type="body" idx="1"/>
          </p:nvPr>
        </p:nvSpPr>
        <p:spPr/>
        <p:txBody>
          <a:bodyPr wrap="square"/>
          <a:lstStyle/>
          <a:p>
            <a:pPr marL="171450" lvl="0" indent="-171450">
              <a:buFont typeface="Arial" panose="020B0604020202020204" pitchFamily="34" charset="0"/>
              <a:buChar char="•"/>
            </a:pPr>
            <a:endParaRPr lang="en-US" dirty="0">
              <a:solidFill>
                <a:schemeClr val="bg1"/>
              </a:solidFill>
              <a:latin typeface="Calibri" panose="020F0502020204030204" pitchFamily="34" charset="0"/>
              <a:ea typeface="Calibri" panose="020F0502020204030204" pitchFamily="34" charset="0"/>
              <a:cs typeface="Calibri" panose="020F0502020204030204" pitchFamily="34" charset="0"/>
            </a:endParaRPr>
          </a:p>
        </p:txBody>
      </p:sp>
      <p:sp>
        <p:nvSpPr>
          <p:cNvPr id="4" name="Header Placeholder 3">
            <a:extLst>
              <a:ext uri="{FF2B5EF4-FFF2-40B4-BE49-F238E27FC236}">
                <a16:creationId xmlns:a16="http://schemas.microsoft.com/office/drawing/2014/main" id="{CFF12B95-1748-5C86-C8C7-F052580DD0F3}"/>
              </a:ext>
            </a:extLst>
          </p:cNvPr>
          <p:cNvSpPr>
            <a:spLocks noGrp="1"/>
          </p:cNvSpPr>
          <p:nvPr>
            <p:ph type="hdr" sz="quarter"/>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Arial"/>
                <a:ea typeface="+mn-ea"/>
                <a:cs typeface="+mn-cs"/>
              </a:rPr>
              <a:t>Are You Ready?</a:t>
            </a:r>
          </a:p>
        </p:txBody>
      </p:sp>
      <p:sp>
        <p:nvSpPr>
          <p:cNvPr id="5" name="Slide Number Placeholder 4">
            <a:extLst>
              <a:ext uri="{FF2B5EF4-FFF2-40B4-BE49-F238E27FC236}">
                <a16:creationId xmlns:a16="http://schemas.microsoft.com/office/drawing/2014/main" id="{A738866E-97B3-A0C5-8CCC-3BE82DEC9259}"/>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525C6C5-1A6A-415B-BE52-D4DA99C16ECB}" type="slidenum">
              <a:rPr kumimoji="0" lang="en-US" sz="1200" b="0" i="0" u="none" strike="noStrike" kern="1200" cap="none" spc="0" normalizeH="0" baseline="0" noProof="0" smtClean="0">
                <a:ln>
                  <a:noFill/>
                </a:ln>
                <a:solidFill>
                  <a:prstClr val="black"/>
                </a:solidFill>
                <a:effectLst/>
                <a:uLnTx/>
                <a:uFillTx/>
                <a:latin typeface="Arial"/>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61</a:t>
            </a:fld>
            <a:endParaRPr kumimoji="0" lang="en-US" sz="1200" b="0" i="0" u="none" strike="noStrike" kern="1200" cap="none" spc="0" normalizeH="0" baseline="0" noProof="0" dirty="0">
              <a:ln>
                <a:noFill/>
              </a:ln>
              <a:solidFill>
                <a:prstClr val="black"/>
              </a:solidFill>
              <a:effectLst/>
              <a:uLnTx/>
              <a:uFillTx/>
              <a:latin typeface="Arial"/>
              <a:ea typeface="+mn-ea"/>
              <a:cs typeface="+mn-cs"/>
            </a:endParaRPr>
          </a:p>
        </p:txBody>
      </p:sp>
      <p:sp>
        <p:nvSpPr>
          <p:cNvPr id="6" name="Date Placeholder 5">
            <a:extLst>
              <a:ext uri="{FF2B5EF4-FFF2-40B4-BE49-F238E27FC236}">
                <a16:creationId xmlns:a16="http://schemas.microsoft.com/office/drawing/2014/main" id="{ECF0FF09-316A-3B54-59D7-F3950B46B5F3}"/>
              </a:ext>
            </a:extLst>
          </p:cNvPr>
          <p:cNvSpPr>
            <a:spLocks noGrp="1"/>
          </p:cNvSpPr>
          <p:nvPr>
            <p:ph type="dt" idx="1"/>
          </p:nvPr>
        </p:nvSpPr>
        <p:spPr/>
        <p:txBody>
          <a:bodyPr/>
          <a:lstStyle/>
          <a:p>
            <a:fld id="{575ED64F-EC54-4776-B540-B281D77494F6}" type="datetime1">
              <a:rPr lang="en-US" smtClean="0"/>
              <a:t>10/11/2026</a:t>
            </a:fld>
            <a:endParaRPr lang="en-US" dirty="0"/>
          </a:p>
        </p:txBody>
      </p:sp>
    </p:spTree>
    <p:extLst>
      <p:ext uri="{BB962C8B-B14F-4D97-AF65-F5344CB8AC3E}">
        <p14:creationId xmlns:p14="http://schemas.microsoft.com/office/powerpoint/2010/main" val="3631803215"/>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AFDF93-7658-81F6-89E0-42BFB0DF8439}"/>
            </a:ext>
          </a:extLst>
        </p:cNvPr>
        <p:cNvGrpSpPr/>
        <p:nvPr/>
      </p:nvGrpSpPr>
      <p:grpSpPr>
        <a:xfrm>
          <a:off x="0" y="0"/>
          <a:ext cx="0" cy="0"/>
          <a:chOff x="0" y="0"/>
          <a:chExt cx="0" cy="0"/>
        </a:xfrm>
      </p:grpSpPr>
      <p:sp>
        <p:nvSpPr>
          <p:cNvPr id="3" name="Notes Placeholder 2">
            <a:extLst>
              <a:ext uri="{FF2B5EF4-FFF2-40B4-BE49-F238E27FC236}">
                <a16:creationId xmlns:a16="http://schemas.microsoft.com/office/drawing/2014/main" id="{756016EA-26E3-1647-7971-BB06E404C6A0}"/>
              </a:ext>
            </a:extLst>
          </p:cNvPr>
          <p:cNvSpPr>
            <a:spLocks noGrp="1"/>
          </p:cNvSpPr>
          <p:nvPr>
            <p:ph type="body" idx="1"/>
          </p:nvPr>
        </p:nvSpPr>
        <p:spPr>
          <a:xfrm>
            <a:off x="685800" y="458788"/>
            <a:ext cx="5486400" cy="8120436"/>
          </a:xfrm>
        </p:spPr>
        <p:txBody>
          <a:bodyPr wrap="square"/>
          <a:lstStyle/>
          <a:p>
            <a:pPr marL="0" marR="0" algn="ctr">
              <a:spcAft>
                <a:spcPts val="800"/>
              </a:spcAft>
              <a:buNone/>
            </a:pPr>
            <a:r>
              <a:rPr lang="en-US" sz="2000" b="1" kern="100" dirty="0">
                <a:effectLst/>
                <a:latin typeface="Arial" panose="020B0604020202020204" pitchFamily="34" charset="0"/>
                <a:ea typeface="Calibri" panose="020F0502020204030204" pitchFamily="34" charset="0"/>
                <a:cs typeface="Times New Roman" panose="02020603050405020304" pitchFamily="18" charset="0"/>
              </a:rPr>
              <a:t>Secure with Jesus through End Times</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spcAft>
                <a:spcPts val="800"/>
              </a:spcAft>
              <a:buNone/>
            </a:pPr>
            <a:r>
              <a:rPr lang="en-US" sz="1200" kern="100" dirty="0">
                <a:effectLst/>
                <a:latin typeface="Arial" panose="020B0604020202020204" pitchFamily="34" charset="0"/>
                <a:ea typeface="Calibri" panose="020F0502020204030204" pitchFamily="34" charset="0"/>
                <a:cs typeface="Times New Roman" panose="02020603050405020304" pitchFamily="18" charset="0"/>
              </a:rPr>
              <a:t>Adapted from </a:t>
            </a:r>
            <a:r>
              <a:rPr lang="en-US" sz="1200" i="1" kern="100" dirty="0">
                <a:effectLst/>
                <a:latin typeface="Arial" panose="020B0604020202020204" pitchFamily="34" charset="0"/>
                <a:ea typeface="Calibri" panose="020F0502020204030204" pitchFamily="34" charset="0"/>
                <a:cs typeface="Times New Roman" panose="02020603050405020304" pitchFamily="18" charset="0"/>
              </a:rPr>
              <a:t>Last Day Events,</a:t>
            </a:r>
            <a:r>
              <a:rPr lang="en-US" sz="1200" kern="100" dirty="0">
                <a:effectLst/>
                <a:latin typeface="Arial" panose="020B0604020202020204" pitchFamily="34" charset="0"/>
                <a:ea typeface="Calibri" panose="020F0502020204030204" pitchFamily="34" charset="0"/>
                <a:cs typeface="Times New Roman" panose="02020603050405020304" pitchFamily="18" charset="0"/>
              </a:rPr>
              <a:t> pp. 63-74</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spcBef>
                <a:spcPts val="1200"/>
              </a:spcBef>
              <a:spcAft>
                <a:spcPts val="1200"/>
              </a:spcAft>
              <a:buNone/>
            </a:pP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200" b="1" kern="100" dirty="0">
                <a:effectLst/>
                <a:latin typeface="Times New Roman" panose="02020603050405020304" pitchFamily="18" charset="0"/>
                <a:ea typeface="Calibri" panose="020F0502020204030204" pitchFamily="34" charset="0"/>
                <a:cs typeface="Times New Roman" panose="02020603050405020304" pitchFamily="18" charset="0"/>
              </a:rPr>
              <a:t>A Life of Thought and Action</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228600">
              <a:spcAft>
                <a:spcPts val="800"/>
              </a:spcAft>
              <a:buNone/>
            </a:pPr>
            <a:r>
              <a:rPr lang="en-US" sz="1200" kern="100" dirty="0">
                <a:effectLst/>
                <a:latin typeface="Times New Roman" panose="02020603050405020304" pitchFamily="18" charset="0"/>
                <a:ea typeface="Calibri" panose="020F0502020204030204" pitchFamily="34" charset="0"/>
                <a:cs typeface="Times New Roman" panose="02020603050405020304" pitchFamily="18" charset="0"/>
              </a:rPr>
              <a:t>In this age, just prior to the second coming of Christ in the clouds of heaven, such a work as that of John </a:t>
            </a:r>
            <a:r>
              <a:rPr lang="en-US" sz="14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[the Baptist]</a:t>
            </a:r>
            <a:r>
              <a:rPr lang="en-US" sz="1200" kern="100" dirty="0">
                <a:effectLst/>
                <a:latin typeface="Times New Roman" panose="02020603050405020304" pitchFamily="18" charset="0"/>
                <a:ea typeface="Calibri" panose="020F0502020204030204" pitchFamily="34" charset="0"/>
                <a:cs typeface="Times New Roman" panose="02020603050405020304" pitchFamily="18" charset="0"/>
              </a:rPr>
              <a:t> is to be done. God calls for men who will prepare a people to stand in the great day of the Lord. . . . In order to give such a message as John gave, we must have a spiritual experience like his. The same work must be wrought in us. We must behold God, and in beholding Him lose sight of self.--</a:t>
            </a:r>
            <a:r>
              <a:rPr lang="en-US" sz="1200" i="1" kern="100" dirty="0">
                <a:effectLst/>
                <a:latin typeface="Times New Roman" panose="02020603050405020304" pitchFamily="18" charset="0"/>
                <a:ea typeface="Calibri" panose="020F0502020204030204" pitchFamily="34" charset="0"/>
                <a:cs typeface="Times New Roman" panose="02020603050405020304" pitchFamily="18" charset="0"/>
              </a:rPr>
              <a:t>Testimonies for the Church,</a:t>
            </a:r>
            <a:r>
              <a:rPr lang="en-US" sz="1200" kern="100" dirty="0">
                <a:effectLst/>
                <a:latin typeface="Times New Roman" panose="02020603050405020304" pitchFamily="18" charset="0"/>
                <a:ea typeface="Calibri" panose="020F0502020204030204" pitchFamily="34" charset="0"/>
                <a:cs typeface="Times New Roman" panose="02020603050405020304" pitchFamily="18" charset="0"/>
              </a:rPr>
              <a:t> vol. 8, pp. 332, 333 (1904). </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228600">
              <a:spcAft>
                <a:spcPts val="800"/>
              </a:spcAft>
              <a:buNone/>
            </a:pPr>
            <a:r>
              <a:rPr lang="en-US" sz="1200" kern="100" dirty="0">
                <a:effectLst/>
                <a:latin typeface="Times New Roman" panose="02020603050405020304" pitchFamily="18" charset="0"/>
                <a:ea typeface="Calibri" panose="020F0502020204030204" pitchFamily="34" charset="0"/>
                <a:cs typeface="Times New Roman" panose="02020603050405020304" pitchFamily="18" charset="0"/>
              </a:rPr>
              <a:t>Communion with God will ennoble the character and the life. Men will take knowledge of us, as of the first disciples, that we have been with Jesus. This will impart to the worker a power that nothing else can give. Of this power he must not allow himself to be deprived. We must live a twofold life--a life of thought and action, of silent prayer and earnest work.--</a:t>
            </a:r>
            <a:r>
              <a:rPr lang="en-US" sz="1200" i="1" kern="100" dirty="0">
                <a:effectLst/>
                <a:latin typeface="Times New Roman" panose="02020603050405020304" pitchFamily="18" charset="0"/>
                <a:ea typeface="Calibri" panose="020F0502020204030204" pitchFamily="34" charset="0"/>
                <a:cs typeface="Times New Roman" panose="02020603050405020304" pitchFamily="18" charset="0"/>
              </a:rPr>
              <a:t>The Ministry of Healing,</a:t>
            </a:r>
            <a:r>
              <a:rPr lang="en-US" sz="1200" kern="100" dirty="0">
                <a:effectLst/>
                <a:latin typeface="Times New Roman" panose="02020603050405020304" pitchFamily="18" charset="0"/>
                <a:ea typeface="Calibri" panose="020F0502020204030204" pitchFamily="34" charset="0"/>
                <a:cs typeface="Times New Roman" panose="02020603050405020304" pitchFamily="18" charset="0"/>
              </a:rPr>
              <a:t> p. 512 (1905).</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228600">
              <a:spcAft>
                <a:spcPts val="800"/>
              </a:spcAft>
              <a:buNone/>
            </a:pPr>
            <a:r>
              <a:rPr lang="en-US" sz="1200" kern="100" dirty="0">
                <a:effectLst/>
                <a:latin typeface="Times New Roman" panose="02020603050405020304" pitchFamily="18" charset="0"/>
                <a:ea typeface="Calibri" panose="020F0502020204030204" pitchFamily="34" charset="0"/>
                <a:cs typeface="Times New Roman" panose="02020603050405020304" pitchFamily="18" charset="0"/>
              </a:rPr>
              <a:t>Prayer and effort, effort and prayer, will be the business of your life. You must pray as though the efficiency and praise were all due to God, and labor as though duty were all your own.--</a:t>
            </a:r>
            <a:r>
              <a:rPr lang="en-US" sz="1200" i="1" kern="100" dirty="0">
                <a:effectLst/>
                <a:latin typeface="Times New Roman" panose="02020603050405020304" pitchFamily="18" charset="0"/>
                <a:ea typeface="Calibri" panose="020F0502020204030204" pitchFamily="34" charset="0"/>
                <a:cs typeface="Times New Roman" panose="02020603050405020304" pitchFamily="18" charset="0"/>
              </a:rPr>
              <a:t>Testimonies for the Church,</a:t>
            </a:r>
            <a:r>
              <a:rPr lang="en-US" sz="1200" kern="100" dirty="0">
                <a:effectLst/>
                <a:latin typeface="Times New Roman" panose="02020603050405020304" pitchFamily="18" charset="0"/>
                <a:ea typeface="Calibri" panose="020F0502020204030204" pitchFamily="34" charset="0"/>
                <a:cs typeface="Times New Roman" panose="02020603050405020304" pitchFamily="18" charset="0"/>
              </a:rPr>
              <a:t> vol. 4, p. 538 (1881).</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228600">
              <a:spcAft>
                <a:spcPts val="800"/>
              </a:spcAft>
              <a:buNone/>
            </a:pPr>
            <a:r>
              <a:rPr lang="en-US" sz="1200" kern="100" dirty="0">
                <a:effectLst/>
                <a:latin typeface="Times New Roman" panose="02020603050405020304" pitchFamily="18" charset="0"/>
                <a:ea typeface="Calibri" panose="020F0502020204030204" pitchFamily="34" charset="0"/>
                <a:cs typeface="Times New Roman" panose="02020603050405020304" pitchFamily="18" charset="0"/>
              </a:rPr>
              <a:t>No man is safe for a day or an hour without prayer.--</a:t>
            </a:r>
            <a:r>
              <a:rPr lang="en-US" sz="1200" i="1" kern="100" dirty="0">
                <a:effectLst/>
                <a:latin typeface="Times New Roman" panose="02020603050405020304" pitchFamily="18" charset="0"/>
                <a:ea typeface="Calibri" panose="020F0502020204030204" pitchFamily="34" charset="0"/>
                <a:cs typeface="Times New Roman" panose="02020603050405020304" pitchFamily="18" charset="0"/>
              </a:rPr>
              <a:t>The Great Controversy,</a:t>
            </a:r>
            <a:r>
              <a:rPr lang="en-US" sz="1200" kern="100" dirty="0">
                <a:effectLst/>
                <a:latin typeface="Times New Roman" panose="02020603050405020304" pitchFamily="18" charset="0"/>
                <a:ea typeface="Calibri" panose="020F0502020204030204" pitchFamily="34" charset="0"/>
                <a:cs typeface="Times New Roman" panose="02020603050405020304" pitchFamily="18" charset="0"/>
              </a:rPr>
              <a:t> p. 530 (1911).</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228600">
              <a:spcAft>
                <a:spcPts val="800"/>
              </a:spcAft>
              <a:buNone/>
            </a:pPr>
            <a:r>
              <a:rPr lang="en-US" sz="1200" kern="100" dirty="0">
                <a:effectLst/>
                <a:latin typeface="Times New Roman" panose="02020603050405020304" pitchFamily="18" charset="0"/>
                <a:ea typeface="Calibri" panose="020F0502020204030204" pitchFamily="34" charset="0"/>
                <a:cs typeface="Times New Roman" panose="02020603050405020304" pitchFamily="18" charset="0"/>
              </a:rPr>
              <a:t>He who does nothing but pray will soon cease to pray.--</a:t>
            </a:r>
            <a:r>
              <a:rPr lang="en-US" sz="1200" i="1" kern="100" dirty="0">
                <a:effectLst/>
                <a:latin typeface="Times New Roman" panose="02020603050405020304" pitchFamily="18" charset="0"/>
                <a:ea typeface="Calibri" panose="020F0502020204030204" pitchFamily="34" charset="0"/>
                <a:cs typeface="Times New Roman" panose="02020603050405020304" pitchFamily="18" charset="0"/>
              </a:rPr>
              <a:t>Steps to Christ,</a:t>
            </a:r>
            <a:r>
              <a:rPr lang="en-US" sz="1200" kern="100" dirty="0">
                <a:effectLst/>
                <a:latin typeface="Times New Roman" panose="02020603050405020304" pitchFamily="18" charset="0"/>
                <a:ea typeface="Calibri" panose="020F0502020204030204" pitchFamily="34" charset="0"/>
                <a:cs typeface="Times New Roman" panose="02020603050405020304" pitchFamily="18" charset="0"/>
              </a:rPr>
              <a:t> p. 101 (1892). </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spcBef>
                <a:spcPts val="1200"/>
              </a:spcBef>
              <a:spcAft>
                <a:spcPts val="1200"/>
              </a:spcAft>
              <a:buNone/>
            </a:pPr>
            <a:r>
              <a:rPr lang="en-US" sz="1200" b="1" kern="100" dirty="0">
                <a:effectLst/>
                <a:latin typeface="Times New Roman" panose="02020603050405020304" pitchFamily="18" charset="0"/>
                <a:ea typeface="Calibri" panose="020F0502020204030204" pitchFamily="34" charset="0"/>
                <a:cs typeface="Times New Roman" panose="02020603050405020304" pitchFamily="18" charset="0"/>
              </a:rPr>
              <a:t>Firmly Rooted In Christ</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228600">
              <a:spcAft>
                <a:spcPts val="800"/>
              </a:spcAft>
              <a:buNone/>
            </a:pPr>
            <a:r>
              <a:rPr lang="en-US" sz="1200" kern="100" dirty="0">
                <a:effectLst/>
                <a:latin typeface="Times New Roman" panose="02020603050405020304" pitchFamily="18" charset="0"/>
                <a:ea typeface="Calibri" panose="020F0502020204030204" pitchFamily="34" charset="0"/>
                <a:cs typeface="Times New Roman" panose="02020603050405020304" pitchFamily="18" charset="0"/>
              </a:rPr>
              <a:t>The storm is coming, the storm that will try every man's faith of what sort it is. Believers must now be firmly rooted in Christ or else they will be led astray by some phase of error.--</a:t>
            </a:r>
            <a:r>
              <a:rPr lang="en-US" sz="1200" i="1" kern="100" dirty="0">
                <a:effectLst/>
                <a:latin typeface="Times New Roman" panose="02020603050405020304" pitchFamily="18" charset="0"/>
                <a:ea typeface="Calibri" panose="020F0502020204030204" pitchFamily="34" charset="0"/>
                <a:cs typeface="Times New Roman" panose="02020603050405020304" pitchFamily="18" charset="0"/>
              </a:rPr>
              <a:t>Evangelism,</a:t>
            </a:r>
            <a:r>
              <a:rPr lang="en-US" sz="1200" kern="100" dirty="0">
                <a:effectLst/>
                <a:latin typeface="Times New Roman" panose="02020603050405020304" pitchFamily="18" charset="0"/>
                <a:ea typeface="Calibri" panose="020F0502020204030204" pitchFamily="34" charset="0"/>
                <a:cs typeface="Times New Roman" panose="02020603050405020304" pitchFamily="18" charset="0"/>
              </a:rPr>
              <a:t> pp. 361, 362 (1905).</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228600">
              <a:spcAft>
                <a:spcPts val="800"/>
              </a:spcAft>
              <a:buNone/>
            </a:pPr>
            <a:r>
              <a:rPr lang="en-US" sz="1200" kern="100" dirty="0">
                <a:effectLst/>
                <a:latin typeface="Times New Roman" panose="02020603050405020304" pitchFamily="18" charset="0"/>
                <a:ea typeface="Calibri" panose="020F0502020204030204" pitchFamily="34" charset="0"/>
                <a:cs typeface="Times New Roman" panose="02020603050405020304" pitchFamily="18" charset="0"/>
              </a:rPr>
              <a:t>It would be well for us to spend a thoughtful hour each day in contemplation of the life of Christ. We should take it point by point and let the imagination grasp each scene, especially the closing ones.--</a:t>
            </a:r>
            <a:r>
              <a:rPr lang="en-US" sz="1200" i="1" kern="100" dirty="0">
                <a:effectLst/>
                <a:latin typeface="Times New Roman" panose="02020603050405020304" pitchFamily="18" charset="0"/>
                <a:ea typeface="Calibri" panose="020F0502020204030204" pitchFamily="34" charset="0"/>
                <a:cs typeface="Times New Roman" panose="02020603050405020304" pitchFamily="18" charset="0"/>
              </a:rPr>
              <a:t>The Desire of Ages,</a:t>
            </a:r>
            <a:r>
              <a:rPr lang="en-US" sz="1200" kern="100" dirty="0">
                <a:effectLst/>
                <a:latin typeface="Times New Roman" panose="02020603050405020304" pitchFamily="18" charset="0"/>
                <a:ea typeface="Calibri" panose="020F0502020204030204" pitchFamily="34" charset="0"/>
                <a:cs typeface="Times New Roman" panose="02020603050405020304" pitchFamily="18" charset="0"/>
              </a:rPr>
              <a:t> p. 83 (1898). </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228600">
              <a:spcAft>
                <a:spcPts val="800"/>
              </a:spcAft>
              <a:buNone/>
            </a:pPr>
            <a:r>
              <a:rPr lang="en-US" sz="1200" kern="100" dirty="0">
                <a:effectLst/>
                <a:latin typeface="Times New Roman" panose="02020603050405020304" pitchFamily="18" charset="0"/>
                <a:ea typeface="Calibri" panose="020F0502020204030204" pitchFamily="34" charset="0"/>
                <a:cs typeface="Times New Roman" panose="02020603050405020304" pitchFamily="18" charset="0"/>
              </a:rPr>
              <a:t>The only defense against evil is the indwelling of Christ in the heart through faith in His righteousness. Unless we become vitally connected with God, we can never resist the unhallowed effects of self-love, self-indulgence, and temptation to sin. We may leave off many bad habits, for the time we may part company with Satan; but without a vital connection with God, through the surrender of ourselves to Him moment by moment, we shall be overcome. Without a personal acquaintance with Christ, and a continual communion, we are at the mercy of the enemy, and shall do his bidding in the end.--</a:t>
            </a:r>
            <a:r>
              <a:rPr lang="en-US" sz="1200" i="1" kern="100" dirty="0">
                <a:effectLst/>
                <a:latin typeface="Times New Roman" panose="02020603050405020304" pitchFamily="18" charset="0"/>
                <a:ea typeface="Calibri" panose="020F0502020204030204" pitchFamily="34" charset="0"/>
                <a:cs typeface="Times New Roman" panose="02020603050405020304" pitchFamily="18" charset="0"/>
              </a:rPr>
              <a:t>The Desire of Ages,</a:t>
            </a:r>
            <a:r>
              <a:rPr lang="en-US" sz="1200" kern="100" dirty="0">
                <a:effectLst/>
                <a:latin typeface="Times New Roman" panose="02020603050405020304" pitchFamily="18" charset="0"/>
                <a:ea typeface="Calibri" panose="020F0502020204030204" pitchFamily="34" charset="0"/>
                <a:cs typeface="Times New Roman" panose="02020603050405020304" pitchFamily="18" charset="0"/>
              </a:rPr>
              <a:t> p. 324 (1898). </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228600">
              <a:spcAft>
                <a:spcPts val="800"/>
              </a:spcAft>
              <a:buNone/>
            </a:pPr>
            <a:r>
              <a:rPr lang="en-US" sz="1200" kern="100" dirty="0">
                <a:effectLst/>
                <a:latin typeface="Times New Roman" panose="02020603050405020304" pitchFamily="18" charset="0"/>
                <a:ea typeface="Calibri" panose="020F0502020204030204" pitchFamily="34" charset="0"/>
                <a:cs typeface="Times New Roman" panose="02020603050405020304" pitchFamily="18" charset="0"/>
              </a:rPr>
              <a:t>Christ and Him crucified should be the theme of contemplation, of conversation, and of our most joyful emotion.--</a:t>
            </a:r>
            <a:r>
              <a:rPr lang="en-US" sz="1200" i="1" kern="100" dirty="0">
                <a:effectLst/>
                <a:latin typeface="Times New Roman" panose="02020603050405020304" pitchFamily="18" charset="0"/>
                <a:ea typeface="Calibri" panose="020F0502020204030204" pitchFamily="34" charset="0"/>
                <a:cs typeface="Times New Roman" panose="02020603050405020304" pitchFamily="18" charset="0"/>
              </a:rPr>
              <a:t>Steps to Christ,</a:t>
            </a:r>
            <a:r>
              <a:rPr lang="en-US" sz="1200" kern="100" dirty="0">
                <a:effectLst/>
                <a:latin typeface="Times New Roman" panose="02020603050405020304" pitchFamily="18" charset="0"/>
                <a:ea typeface="Calibri" panose="020F0502020204030204" pitchFamily="34" charset="0"/>
                <a:cs typeface="Times New Roman" panose="02020603050405020304" pitchFamily="18" charset="0"/>
              </a:rPr>
              <a:t> pp. 103, 104 (1892). </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spcBef>
                <a:spcPts val="1200"/>
              </a:spcBef>
              <a:spcAft>
                <a:spcPts val="1200"/>
              </a:spcAft>
              <a:buNone/>
            </a:pPr>
            <a:r>
              <a:rPr lang="en-US" sz="1200" b="1" kern="100" dirty="0">
                <a:effectLst/>
                <a:latin typeface="Times New Roman" panose="02020603050405020304" pitchFamily="18" charset="0"/>
                <a:ea typeface="Calibri" panose="020F0502020204030204" pitchFamily="34" charset="0"/>
                <a:cs typeface="Times New Roman" panose="02020603050405020304" pitchFamily="18" charset="0"/>
              </a:rPr>
              <a:t>Molded By The Holy Spirit</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228600">
              <a:spcAft>
                <a:spcPts val="800"/>
              </a:spcAft>
              <a:buNone/>
            </a:pPr>
            <a:r>
              <a:rPr lang="en-US" sz="1200" kern="100" dirty="0">
                <a:effectLst/>
                <a:latin typeface="Times New Roman" panose="02020603050405020304" pitchFamily="18" charset="0"/>
                <a:ea typeface="Calibri" panose="020F0502020204030204" pitchFamily="34" charset="0"/>
                <a:cs typeface="Times New Roman" panose="02020603050405020304" pitchFamily="18" charset="0"/>
              </a:rPr>
              <a:t>Never will the human heart know happiness until it is submitted to be molded by the Spirit of God. The Spirit conforms the renewed soul to the model, Jesus Christ. Through its influence, enmity against God is changed into faith and love, and pride into humility. The soul perceives the beauty of truth, and Christ is honored in excellence and perfection of character.--</a:t>
            </a:r>
            <a:r>
              <a:rPr lang="en-US" sz="1200" i="1" kern="100" dirty="0">
                <a:effectLst/>
                <a:latin typeface="Times New Roman" panose="02020603050405020304" pitchFamily="18" charset="0"/>
                <a:ea typeface="Calibri" panose="020F0502020204030204" pitchFamily="34" charset="0"/>
                <a:cs typeface="Times New Roman" panose="02020603050405020304" pitchFamily="18" charset="0"/>
              </a:rPr>
              <a:t>Our High Calling,</a:t>
            </a:r>
            <a:r>
              <a:rPr lang="en-US" sz="1200" kern="100" dirty="0">
                <a:effectLst/>
                <a:latin typeface="Times New Roman" panose="02020603050405020304" pitchFamily="18" charset="0"/>
                <a:ea typeface="Calibri" panose="020F0502020204030204" pitchFamily="34" charset="0"/>
                <a:cs typeface="Times New Roman" panose="02020603050405020304" pitchFamily="18" charset="0"/>
              </a:rPr>
              <a:t> p. 152 (1896).</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228600">
              <a:spcAft>
                <a:spcPts val="800"/>
              </a:spcAft>
              <a:buNone/>
            </a:pPr>
            <a:r>
              <a:rPr lang="en-US" sz="1200" kern="100" dirty="0">
                <a:effectLst/>
                <a:latin typeface="Times New Roman" panose="02020603050405020304" pitchFamily="18" charset="0"/>
                <a:ea typeface="Calibri" panose="020F0502020204030204" pitchFamily="34" charset="0"/>
                <a:cs typeface="Times New Roman" panose="02020603050405020304" pitchFamily="18" charset="0"/>
              </a:rPr>
              <a:t>There is not an impulse of our nature, not a faculty of the mind or an inclination of the heart, but needs to be, moment by moment, under the control of the Spirit of God.--</a:t>
            </a:r>
            <a:r>
              <a:rPr lang="en-US" sz="1200" i="1" kern="100" dirty="0">
                <a:effectLst/>
                <a:latin typeface="Times New Roman" panose="02020603050405020304" pitchFamily="18" charset="0"/>
                <a:ea typeface="Calibri" panose="020F0502020204030204" pitchFamily="34" charset="0"/>
                <a:cs typeface="Times New Roman" panose="02020603050405020304" pitchFamily="18" charset="0"/>
              </a:rPr>
              <a:t>Patriarchs and Prophets</a:t>
            </a:r>
            <a:r>
              <a:rPr lang="en-US" sz="1200" kern="100" dirty="0">
                <a:effectLst/>
                <a:latin typeface="Times New Roman" panose="02020603050405020304" pitchFamily="18" charset="0"/>
                <a:ea typeface="Calibri" panose="020F0502020204030204" pitchFamily="34" charset="0"/>
                <a:cs typeface="Times New Roman" panose="02020603050405020304" pitchFamily="18" charset="0"/>
              </a:rPr>
              <a:t>, p. 421 (1890).</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228600">
              <a:spcAft>
                <a:spcPts val="800"/>
              </a:spcAft>
              <a:buNone/>
            </a:pPr>
            <a:r>
              <a:rPr lang="en-US" sz="1200" kern="100" dirty="0">
                <a:effectLst/>
                <a:latin typeface="Times New Roman" panose="02020603050405020304" pitchFamily="18" charset="0"/>
                <a:ea typeface="Calibri" panose="020F0502020204030204" pitchFamily="34" charset="0"/>
                <a:cs typeface="Times New Roman" panose="02020603050405020304" pitchFamily="18" charset="0"/>
              </a:rPr>
              <a:t>The Spirit illumines our darkness, informs our ignorance, and helps us in our manifold necessities. But the mind must be constantly going out after God. If worldliness is allowed to come in, if we have no desire to pray, no desire to commune with Him who is the source of strength and wisdom, the Spirit will not abide with us.--</a:t>
            </a:r>
            <a:r>
              <a:rPr lang="en-US" sz="1200" i="1" kern="100" dirty="0">
                <a:effectLst/>
                <a:latin typeface="Times New Roman" panose="02020603050405020304" pitchFamily="18" charset="0"/>
                <a:ea typeface="Calibri" panose="020F0502020204030204" pitchFamily="34" charset="0"/>
                <a:cs typeface="Times New Roman" panose="02020603050405020304" pitchFamily="18" charset="0"/>
              </a:rPr>
              <a:t>Our High Calling</a:t>
            </a:r>
            <a:r>
              <a:rPr lang="en-US" sz="1200" kern="100" dirty="0">
                <a:effectLst/>
                <a:latin typeface="Times New Roman" panose="02020603050405020304" pitchFamily="18" charset="0"/>
                <a:ea typeface="Calibri" panose="020F0502020204030204" pitchFamily="34" charset="0"/>
                <a:cs typeface="Times New Roman" panose="02020603050405020304" pitchFamily="18" charset="0"/>
              </a:rPr>
              <a:t>, p. 154 (1904).</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spcBef>
                <a:spcPts val="1200"/>
              </a:spcBef>
              <a:spcAft>
                <a:spcPts val="1200"/>
              </a:spcAft>
              <a:buNone/>
            </a:pPr>
            <a:r>
              <a:rPr lang="en-US" sz="1200" b="1" kern="100" dirty="0">
                <a:effectLst/>
                <a:latin typeface="Times New Roman" panose="02020603050405020304" pitchFamily="18" charset="0"/>
                <a:ea typeface="Calibri" panose="020F0502020204030204" pitchFamily="34" charset="0"/>
                <a:cs typeface="Times New Roman" panose="02020603050405020304" pitchFamily="18" charset="0"/>
              </a:rPr>
              <a:t>The Necessity of Bible Study</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228600">
              <a:spcAft>
                <a:spcPts val="800"/>
              </a:spcAft>
              <a:buNone/>
            </a:pPr>
            <a:r>
              <a:rPr lang="en-US" sz="1200" kern="100" dirty="0">
                <a:effectLst/>
                <a:latin typeface="Times New Roman" panose="02020603050405020304" pitchFamily="18" charset="0"/>
                <a:ea typeface="Calibri" panose="020F0502020204030204" pitchFamily="34" charset="0"/>
                <a:cs typeface="Times New Roman" panose="02020603050405020304" pitchFamily="18" charset="0"/>
              </a:rPr>
              <a:t>No renewed heart can be kept in a condition of sweetness without the daily application of the salt of the Word. Divine grace must be received daily, or no man will stay converted.--Our High Calling, p. 215 (1897). </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228600">
              <a:spcAft>
                <a:spcPts val="800"/>
              </a:spcAft>
              <a:buNone/>
            </a:pPr>
            <a:r>
              <a:rPr lang="en-US" sz="1200" kern="100" dirty="0">
                <a:effectLst/>
                <a:latin typeface="Times New Roman" panose="02020603050405020304" pitchFamily="18" charset="0"/>
                <a:ea typeface="Calibri" panose="020F0502020204030204" pitchFamily="34" charset="0"/>
                <a:cs typeface="Times New Roman" panose="02020603050405020304" pitchFamily="18" charset="0"/>
              </a:rPr>
              <a:t>Let your faith be substantiated by the Word of God. Grasp firmly the living testimony of truth. Have faith in Christ as a personal Saviour. He has been and ever will be our Rock of Ages.--Evangelism, p. 362 (1905). </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228600">
              <a:spcAft>
                <a:spcPts val="800"/>
              </a:spcAft>
              <a:buNone/>
            </a:pPr>
            <a:r>
              <a:rPr lang="en-US" sz="1200" kern="100" dirty="0">
                <a:effectLst/>
                <a:latin typeface="Times New Roman" panose="02020603050405020304" pitchFamily="18" charset="0"/>
                <a:ea typeface="Calibri" panose="020F0502020204030204" pitchFamily="34" charset="0"/>
                <a:cs typeface="Times New Roman" panose="02020603050405020304" pitchFamily="18" charset="0"/>
              </a:rPr>
              <a:t>Christians should be preparing for what is soon to break upon the world as an overwhelming surprise, and this preparation they should make by diligently studying the Word of God and striving to conform their lives to its precepts.--Prophets and Kings, p. 626 (c. 1914).</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228600">
              <a:spcAft>
                <a:spcPts val="800"/>
              </a:spcAft>
              <a:buNone/>
            </a:pPr>
            <a:r>
              <a:rPr lang="en-US" sz="1200" kern="100" dirty="0">
                <a:effectLst/>
                <a:latin typeface="Times New Roman" panose="02020603050405020304" pitchFamily="18" charset="0"/>
                <a:ea typeface="Calibri" panose="020F0502020204030204" pitchFamily="34" charset="0"/>
                <a:cs typeface="Times New Roman" panose="02020603050405020304" pitchFamily="18" charset="0"/>
              </a:rPr>
              <a:t>None but those who have fortified the mind with the truths of the Bible will stand through the last great conflict.--</a:t>
            </a:r>
            <a:r>
              <a:rPr lang="en-US" sz="1200" i="1" kern="100" dirty="0">
                <a:effectLst/>
                <a:latin typeface="Times New Roman" panose="02020603050405020304" pitchFamily="18" charset="0"/>
                <a:ea typeface="Calibri" panose="020F0502020204030204" pitchFamily="34" charset="0"/>
                <a:cs typeface="Times New Roman" panose="02020603050405020304" pitchFamily="18" charset="0"/>
              </a:rPr>
              <a:t>The Great Controversy</a:t>
            </a:r>
            <a:r>
              <a:rPr lang="en-US" sz="1200" kern="100" dirty="0">
                <a:effectLst/>
                <a:latin typeface="Times New Roman" panose="02020603050405020304" pitchFamily="18" charset="0"/>
                <a:ea typeface="Calibri" panose="020F0502020204030204" pitchFamily="34" charset="0"/>
                <a:cs typeface="Times New Roman" panose="02020603050405020304" pitchFamily="18" charset="0"/>
              </a:rPr>
              <a:t>, pp. 593, 594 (1911).</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228600">
              <a:spcAft>
                <a:spcPts val="800"/>
              </a:spcAft>
              <a:buNone/>
            </a:pPr>
            <a:r>
              <a:rPr lang="en-US" sz="1200" kern="100" dirty="0">
                <a:effectLst/>
                <a:latin typeface="Times New Roman" panose="02020603050405020304" pitchFamily="18" charset="0"/>
                <a:ea typeface="Calibri" panose="020F0502020204030204" pitchFamily="34" charset="0"/>
                <a:cs typeface="Times New Roman" panose="02020603050405020304" pitchFamily="18" charset="0"/>
              </a:rPr>
              <a:t>Only those who have been diligent students of the Scriptures and who have received the love of the truth will be shielded from the powerful delusion that takes the world captive.--The Great Controversy, p. 625 (1911).</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228600">
              <a:spcAft>
                <a:spcPts val="800"/>
              </a:spcAft>
              <a:buNone/>
            </a:pPr>
            <a:r>
              <a:rPr lang="en-US" sz="1200" kern="100" dirty="0">
                <a:effectLst/>
                <a:latin typeface="Times New Roman" panose="02020603050405020304" pitchFamily="18" charset="0"/>
                <a:ea typeface="Calibri" panose="020F0502020204030204" pitchFamily="34" charset="0"/>
                <a:cs typeface="Times New Roman" panose="02020603050405020304" pitchFamily="18" charset="0"/>
              </a:rPr>
              <a:t>Our people need to understand the oracles of God; they need to have a systematic knowledge of the principles of revealed truth, which will fit them for what is coming upon the earth and prevent them from being carried about by every wind of doctrine.--</a:t>
            </a:r>
            <a:r>
              <a:rPr lang="en-US" sz="1200" i="1" kern="100" dirty="0">
                <a:effectLst/>
                <a:latin typeface="Times New Roman" panose="02020603050405020304" pitchFamily="18" charset="0"/>
                <a:ea typeface="Calibri" panose="020F0502020204030204" pitchFamily="34" charset="0"/>
                <a:cs typeface="Times New Roman" panose="02020603050405020304" pitchFamily="18" charset="0"/>
              </a:rPr>
              <a:t>Testimonies for the Church</a:t>
            </a:r>
            <a:r>
              <a:rPr lang="en-US" sz="1200" kern="100" dirty="0">
                <a:effectLst/>
                <a:latin typeface="Times New Roman" panose="02020603050405020304" pitchFamily="18" charset="0"/>
                <a:ea typeface="Calibri" panose="020F0502020204030204" pitchFamily="34" charset="0"/>
                <a:cs typeface="Times New Roman" panose="02020603050405020304" pitchFamily="18" charset="0"/>
              </a:rPr>
              <a:t>, vol. 5, p. 273 (1885). </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spcBef>
                <a:spcPts val="1200"/>
              </a:spcBef>
              <a:spcAft>
                <a:spcPts val="1200"/>
              </a:spcAft>
              <a:buNone/>
            </a:pPr>
            <a:r>
              <a:rPr lang="en-US" sz="1200" b="1" kern="100" dirty="0">
                <a:effectLst/>
                <a:latin typeface="Times New Roman" panose="02020603050405020304" pitchFamily="18" charset="0"/>
                <a:ea typeface="Calibri" panose="020F0502020204030204" pitchFamily="34" charset="0"/>
                <a:cs typeface="Times New Roman" panose="02020603050405020304" pitchFamily="18" charset="0"/>
              </a:rPr>
              <a:t>Commit Scripture to Memory </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228600">
              <a:spcAft>
                <a:spcPts val="800"/>
              </a:spcAft>
              <a:buNone/>
            </a:pPr>
            <a:r>
              <a:rPr lang="en-US" sz="1200" kern="100" dirty="0">
                <a:effectLst/>
                <a:latin typeface="Times New Roman" panose="02020603050405020304" pitchFamily="18" charset="0"/>
                <a:ea typeface="Calibri" panose="020F0502020204030204" pitchFamily="34" charset="0"/>
                <a:cs typeface="Times New Roman" panose="02020603050405020304" pitchFamily="18" charset="0"/>
              </a:rPr>
              <a:t>Several times each day precious, golden moments should be consecrated to prayer and the study of the Scriptures, if it is only to commit a text to memory, that spiritual life may exist in the soul.--</a:t>
            </a:r>
            <a:r>
              <a:rPr lang="en-US" sz="1200" i="1" kern="100" dirty="0">
                <a:effectLst/>
                <a:latin typeface="Times New Roman" panose="02020603050405020304" pitchFamily="18" charset="0"/>
                <a:ea typeface="Calibri" panose="020F0502020204030204" pitchFamily="34" charset="0"/>
                <a:cs typeface="Times New Roman" panose="02020603050405020304" pitchFamily="18" charset="0"/>
              </a:rPr>
              <a:t>Testimonies for the Church,</a:t>
            </a:r>
            <a:r>
              <a:rPr lang="en-US" sz="1200" kern="100" dirty="0">
                <a:effectLst/>
                <a:latin typeface="Times New Roman" panose="02020603050405020304" pitchFamily="18" charset="0"/>
                <a:ea typeface="Calibri" panose="020F0502020204030204" pitchFamily="34" charset="0"/>
                <a:cs typeface="Times New Roman" panose="02020603050405020304" pitchFamily="18" charset="0"/>
              </a:rPr>
              <a:t> vol. 4, p. 459 (1880).</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228600">
              <a:spcAft>
                <a:spcPts val="800"/>
              </a:spcAft>
              <a:buNone/>
            </a:pPr>
            <a:r>
              <a:rPr lang="en-US" sz="1200" kern="100" dirty="0">
                <a:effectLst/>
                <a:latin typeface="Times New Roman" panose="02020603050405020304" pitchFamily="18" charset="0"/>
                <a:ea typeface="Calibri" panose="020F0502020204030204" pitchFamily="34" charset="0"/>
                <a:cs typeface="Times New Roman" panose="02020603050405020304" pitchFamily="18" charset="0"/>
              </a:rPr>
              <a:t>God's precious Word is the standard for youth who would be loyal to the King of heaven. Let them study the Scriptures. Let them commit text after text to memory and acquire a knowledge of what the Lord has said.--</a:t>
            </a:r>
            <a:r>
              <a:rPr lang="en-US" sz="1200" i="1" kern="100" dirty="0">
                <a:effectLst/>
                <a:latin typeface="Times New Roman" panose="02020603050405020304" pitchFamily="18" charset="0"/>
                <a:ea typeface="Calibri" panose="020F0502020204030204" pitchFamily="34" charset="0"/>
                <a:cs typeface="Times New Roman" panose="02020603050405020304" pitchFamily="18" charset="0"/>
              </a:rPr>
              <a:t>My Life Today,</a:t>
            </a:r>
            <a:r>
              <a:rPr lang="en-US" sz="1200" kern="100" dirty="0">
                <a:effectLst/>
                <a:latin typeface="Times New Roman" panose="02020603050405020304" pitchFamily="18" charset="0"/>
                <a:ea typeface="Calibri" panose="020F0502020204030204" pitchFamily="34" charset="0"/>
                <a:cs typeface="Times New Roman" panose="02020603050405020304" pitchFamily="18" charset="0"/>
              </a:rPr>
              <a:t> p. 315 (1887). </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228600">
              <a:spcAft>
                <a:spcPts val="800"/>
              </a:spcAft>
              <a:buNone/>
            </a:pPr>
            <a:r>
              <a:rPr lang="en-US" sz="1200" kern="100" dirty="0">
                <a:effectLst/>
                <a:latin typeface="Times New Roman" panose="02020603050405020304" pitchFamily="18" charset="0"/>
                <a:ea typeface="Calibri" panose="020F0502020204030204" pitchFamily="34" charset="0"/>
                <a:cs typeface="Times New Roman" panose="02020603050405020304" pitchFamily="18" charset="0"/>
              </a:rPr>
              <a:t>Build a wall of scriptures around you, and you will see that the world cannot break it down. Commit the Scriptures to memory, and then throw right back upon Satan when he comes with his temptations, "It is written." This is the way that our Lord met the temptations of Satan, and resisted them.--</a:t>
            </a:r>
            <a:r>
              <a:rPr lang="en-US" sz="1200" i="1" kern="100" dirty="0">
                <a:effectLst/>
                <a:latin typeface="Times New Roman" panose="02020603050405020304" pitchFamily="18" charset="0"/>
                <a:ea typeface="Calibri" panose="020F0502020204030204" pitchFamily="34" charset="0"/>
                <a:cs typeface="Times New Roman" panose="02020603050405020304" pitchFamily="18" charset="0"/>
              </a:rPr>
              <a:t>Review and Herald,</a:t>
            </a:r>
            <a:r>
              <a:rPr lang="en-US" sz="1200" kern="100" dirty="0">
                <a:effectLst/>
                <a:latin typeface="Times New Roman" panose="02020603050405020304" pitchFamily="18" charset="0"/>
                <a:ea typeface="Calibri" panose="020F0502020204030204" pitchFamily="34" charset="0"/>
                <a:cs typeface="Times New Roman" panose="02020603050405020304" pitchFamily="18" charset="0"/>
              </a:rPr>
              <a:t> April 10, 1888. </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228600">
              <a:spcAft>
                <a:spcPts val="800"/>
              </a:spcAft>
              <a:buNone/>
            </a:pPr>
            <a:r>
              <a:rPr lang="en-US" sz="1200" kern="100" dirty="0">
                <a:effectLst/>
                <a:latin typeface="Times New Roman" panose="02020603050405020304" pitchFamily="18" charset="0"/>
                <a:ea typeface="Calibri" panose="020F0502020204030204" pitchFamily="34" charset="0"/>
                <a:cs typeface="Times New Roman" panose="02020603050405020304" pitchFamily="18" charset="0"/>
              </a:rPr>
              <a:t>Hang in memory's hall the precious words of Christ. They are to be valued far above silver or gold.--</a:t>
            </a:r>
            <a:r>
              <a:rPr lang="en-US" sz="1200" i="1" kern="100" dirty="0">
                <a:effectLst/>
                <a:latin typeface="Times New Roman" panose="02020603050405020304" pitchFamily="18" charset="0"/>
                <a:ea typeface="Calibri" panose="020F0502020204030204" pitchFamily="34" charset="0"/>
                <a:cs typeface="Times New Roman" panose="02020603050405020304" pitchFamily="18" charset="0"/>
              </a:rPr>
              <a:t>Testimonies for the Church,</a:t>
            </a:r>
            <a:r>
              <a:rPr lang="en-US" sz="1200" kern="100" dirty="0">
                <a:effectLst/>
                <a:latin typeface="Times New Roman" panose="02020603050405020304" pitchFamily="18" charset="0"/>
                <a:ea typeface="Calibri" panose="020F0502020204030204" pitchFamily="34" charset="0"/>
                <a:cs typeface="Times New Roman" panose="02020603050405020304" pitchFamily="18" charset="0"/>
              </a:rPr>
              <a:t> vol. 6, p. 81 (1900).</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228600">
              <a:spcAft>
                <a:spcPts val="800"/>
              </a:spcAft>
              <a:buNone/>
            </a:pPr>
            <a:r>
              <a:rPr lang="en-US" sz="1200" kern="100" dirty="0">
                <a:effectLst/>
                <a:latin typeface="Times New Roman" panose="02020603050405020304" pitchFamily="18" charset="0"/>
                <a:ea typeface="Calibri" panose="020F0502020204030204" pitchFamily="34" charset="0"/>
                <a:cs typeface="Times New Roman" panose="02020603050405020304" pitchFamily="18" charset="0"/>
              </a:rPr>
              <a:t>Keep a pocket Bible with you as you work, and improve every opportunity to commit to memory its precious promises.--</a:t>
            </a:r>
            <a:r>
              <a:rPr lang="en-US" sz="1200" i="1" kern="100" dirty="0">
                <a:effectLst/>
                <a:latin typeface="Times New Roman" panose="02020603050405020304" pitchFamily="18" charset="0"/>
                <a:ea typeface="Calibri" panose="020F0502020204030204" pitchFamily="34" charset="0"/>
                <a:cs typeface="Times New Roman" panose="02020603050405020304" pitchFamily="18" charset="0"/>
              </a:rPr>
              <a:t>Review and Herald,</a:t>
            </a:r>
            <a:r>
              <a:rPr lang="en-US" sz="1200" kern="100" dirty="0">
                <a:effectLst/>
                <a:latin typeface="Times New Roman" panose="02020603050405020304" pitchFamily="18" charset="0"/>
                <a:ea typeface="Calibri" panose="020F0502020204030204" pitchFamily="34" charset="0"/>
                <a:cs typeface="Times New Roman" panose="02020603050405020304" pitchFamily="18" charset="0"/>
              </a:rPr>
              <a:t> April 27, 1905. </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228600">
              <a:spcAft>
                <a:spcPts val="800"/>
              </a:spcAft>
              <a:buNone/>
            </a:pPr>
            <a:r>
              <a:rPr lang="en-US" sz="1200" kern="100" dirty="0">
                <a:effectLst/>
                <a:latin typeface="Times New Roman" panose="02020603050405020304" pitchFamily="18" charset="0"/>
                <a:ea typeface="Calibri" panose="020F0502020204030204" pitchFamily="34" charset="0"/>
                <a:cs typeface="Times New Roman" panose="02020603050405020304" pitchFamily="18" charset="0"/>
              </a:rPr>
              <a:t>The time will come when many will be deprived of the written Word. But if this Word is printed in the memory, no one can take it from us.--</a:t>
            </a:r>
            <a:r>
              <a:rPr lang="en-US" sz="1200" i="1" kern="100" dirty="0">
                <a:effectLst/>
                <a:latin typeface="Times New Roman" panose="02020603050405020304" pitchFamily="18" charset="0"/>
                <a:ea typeface="Calibri" panose="020F0502020204030204" pitchFamily="34" charset="0"/>
                <a:cs typeface="Times New Roman" panose="02020603050405020304" pitchFamily="18" charset="0"/>
              </a:rPr>
              <a:t>Manuscript Releases,</a:t>
            </a:r>
            <a:r>
              <a:rPr lang="en-US" sz="1200" kern="100" dirty="0">
                <a:effectLst/>
                <a:latin typeface="Times New Roman" panose="02020603050405020304" pitchFamily="18" charset="0"/>
                <a:ea typeface="Calibri" panose="020F0502020204030204" pitchFamily="34" charset="0"/>
                <a:cs typeface="Times New Roman" panose="02020603050405020304" pitchFamily="18" charset="0"/>
              </a:rPr>
              <a:t> vol. 20, p. 64 (1906). </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228600">
              <a:spcAft>
                <a:spcPts val="800"/>
              </a:spcAft>
              <a:buNone/>
            </a:pPr>
            <a:r>
              <a:rPr lang="en-US" sz="1200" kern="100" dirty="0">
                <a:effectLst/>
                <a:latin typeface="Times New Roman" panose="02020603050405020304" pitchFamily="18" charset="0"/>
                <a:ea typeface="Calibri" panose="020F0502020204030204" pitchFamily="34" charset="0"/>
                <a:cs typeface="Times New Roman" panose="02020603050405020304" pitchFamily="18" charset="0"/>
              </a:rPr>
              <a:t>Study the Word of God. Commit its precious promises to memory so that, when we shall be deprived of our Bibles, we may still be in possession of the Word of God.--</a:t>
            </a:r>
            <a:r>
              <a:rPr lang="en-US" sz="1200" i="1" kern="100" dirty="0">
                <a:effectLst/>
                <a:latin typeface="Times New Roman" panose="02020603050405020304" pitchFamily="18" charset="0"/>
                <a:ea typeface="Calibri" panose="020F0502020204030204" pitchFamily="34" charset="0"/>
                <a:cs typeface="Times New Roman" panose="02020603050405020304" pitchFamily="18" charset="0"/>
              </a:rPr>
              <a:t>Manuscript Releases,</a:t>
            </a:r>
            <a:r>
              <a:rPr lang="en-US" sz="1200" kern="100" dirty="0">
                <a:effectLst/>
                <a:latin typeface="Times New Roman" panose="02020603050405020304" pitchFamily="18" charset="0"/>
                <a:ea typeface="Calibri" panose="020F0502020204030204" pitchFamily="34" charset="0"/>
                <a:cs typeface="Times New Roman" panose="02020603050405020304" pitchFamily="18" charset="0"/>
              </a:rPr>
              <a:t> vol. 10, p. 298 (1909). </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spcBef>
                <a:spcPts val="1200"/>
              </a:spcBef>
              <a:spcAft>
                <a:spcPts val="1200"/>
              </a:spcAft>
              <a:buNone/>
            </a:pPr>
            <a:r>
              <a:rPr lang="en-US" sz="1200" b="1" kern="100" dirty="0">
                <a:effectLst/>
                <a:latin typeface="Times New Roman" panose="02020603050405020304" pitchFamily="18" charset="0"/>
                <a:ea typeface="Calibri" panose="020F0502020204030204" pitchFamily="34" charset="0"/>
                <a:cs typeface="Times New Roman" panose="02020603050405020304" pitchFamily="18" charset="0"/>
              </a:rPr>
              <a:t>Revelation 14 an Anchor to God's People </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228600">
              <a:spcAft>
                <a:spcPts val="800"/>
              </a:spcAft>
              <a:buNone/>
            </a:pPr>
            <a:r>
              <a:rPr lang="en-US" sz="1200" kern="100" dirty="0">
                <a:effectLst/>
                <a:latin typeface="Times New Roman" panose="02020603050405020304" pitchFamily="18" charset="0"/>
                <a:ea typeface="Calibri" panose="020F0502020204030204" pitchFamily="34" charset="0"/>
                <a:cs typeface="Times New Roman" panose="02020603050405020304" pitchFamily="18" charset="0"/>
              </a:rPr>
              <a:t>In these last days it is our duty to ascertain the full meaning of the first, second, and third angels' messages. All our transactions should be in accordance with the Word of God. The first, second, and third angels' messages are all united and are revealed in the fourteenth chapter of Revelation from the sixth verse to the close.--</a:t>
            </a:r>
            <a:r>
              <a:rPr lang="en-US" sz="1200" i="1" kern="100" dirty="0">
                <a:effectLst/>
                <a:latin typeface="Times New Roman" panose="02020603050405020304" pitchFamily="18" charset="0"/>
                <a:ea typeface="Calibri" panose="020F0502020204030204" pitchFamily="34" charset="0"/>
                <a:cs typeface="Times New Roman" panose="02020603050405020304" pitchFamily="18" charset="0"/>
              </a:rPr>
              <a:t>Manuscript Releases,</a:t>
            </a:r>
            <a:r>
              <a:rPr lang="en-US" sz="1200" kern="100" dirty="0">
                <a:effectLst/>
                <a:latin typeface="Times New Roman" panose="02020603050405020304" pitchFamily="18" charset="0"/>
                <a:ea typeface="Calibri" panose="020F0502020204030204" pitchFamily="34" charset="0"/>
                <a:cs typeface="Times New Roman" panose="02020603050405020304" pitchFamily="18" charset="0"/>
              </a:rPr>
              <a:t> vol. 13, p. 68 (1896).</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228600">
              <a:spcAft>
                <a:spcPts val="800"/>
              </a:spcAft>
              <a:buNone/>
            </a:pPr>
            <a:r>
              <a:rPr lang="en-US" sz="1200" kern="100" dirty="0">
                <a:effectLst/>
                <a:latin typeface="Times New Roman" panose="02020603050405020304" pitchFamily="18" charset="0"/>
                <a:ea typeface="Calibri" panose="020F0502020204030204" pitchFamily="34" charset="0"/>
                <a:cs typeface="Times New Roman" panose="02020603050405020304" pitchFamily="18" charset="0"/>
              </a:rPr>
              <a:t>Many who embraced the third message had not had an experience in the two former messages. Satan understood this, and his evil eye was upon them to overthrow them; but the third angel was pointing them to the most holy place, and those who had an experience in the past messages were pointing them the way to the heavenly sanctuary. Many saw the perfect chain of truth in the angels' messages and gladly received them in their order, and followed Jesus by faith into the heavenly sanctuary. These messages were represented to me as an anchor to the people of God. Those who understand and receive them will be kept from being swept away by the many delusions of Satan.--</a:t>
            </a:r>
            <a:r>
              <a:rPr lang="en-US" sz="1200" i="1" kern="100" dirty="0">
                <a:effectLst/>
                <a:latin typeface="Times New Roman" panose="02020603050405020304" pitchFamily="18" charset="0"/>
                <a:ea typeface="Calibri" panose="020F0502020204030204" pitchFamily="34" charset="0"/>
                <a:cs typeface="Times New Roman" panose="02020603050405020304" pitchFamily="18" charset="0"/>
              </a:rPr>
              <a:t>Early Writings,</a:t>
            </a:r>
            <a:r>
              <a:rPr lang="en-US" sz="1200" kern="100" dirty="0">
                <a:effectLst/>
                <a:latin typeface="Times New Roman" panose="02020603050405020304" pitchFamily="18" charset="0"/>
                <a:ea typeface="Calibri" panose="020F0502020204030204" pitchFamily="34" charset="0"/>
                <a:cs typeface="Times New Roman" panose="02020603050405020304" pitchFamily="18" charset="0"/>
              </a:rPr>
              <a:t> p. 256 (1858).</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spcBef>
                <a:spcPts val="1200"/>
              </a:spcBef>
              <a:spcAft>
                <a:spcPts val="1200"/>
              </a:spcAft>
              <a:buNone/>
            </a:pPr>
            <a:r>
              <a:rPr lang="en-US" sz="1200" b="1" kern="100" dirty="0">
                <a:effectLst/>
                <a:latin typeface="Times New Roman" panose="02020603050405020304" pitchFamily="18" charset="0"/>
                <a:ea typeface="Calibri" panose="020F0502020204030204" pitchFamily="34" charset="0"/>
                <a:cs typeface="Times New Roman" panose="02020603050405020304" pitchFamily="18" charset="0"/>
              </a:rPr>
              <a:t>Educate the Mind to Believe God's Word </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228600">
              <a:spcAft>
                <a:spcPts val="800"/>
              </a:spcAft>
              <a:buNone/>
            </a:pPr>
            <a:r>
              <a:rPr lang="en-US" sz="1200" kern="100" dirty="0">
                <a:effectLst/>
                <a:latin typeface="Times New Roman" panose="02020603050405020304" pitchFamily="18" charset="0"/>
                <a:ea typeface="Calibri" panose="020F0502020204030204" pitchFamily="34" charset="0"/>
                <a:cs typeface="Times New Roman" panose="02020603050405020304" pitchFamily="18" charset="0"/>
              </a:rPr>
              <a:t>Those who feel at liberty to question the Word of God, to doubt everything where there is any chance to be unbelieving, will find that it will require a tremendous struggle to have faith when trouble comes. It will be almost impossible to overcome the influence that binds the mind which has been educated in the line of unbelief, for by this course the soul is bound in Satan's snare and becomes powerless to break the dreadful net that has been woven closer and closer about the soul. </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228600">
              <a:spcAft>
                <a:spcPts val="800"/>
              </a:spcAft>
              <a:buNone/>
            </a:pPr>
            <a:r>
              <a:rPr lang="en-US" sz="1200" kern="100" dirty="0">
                <a:effectLst/>
                <a:latin typeface="Times New Roman" panose="02020603050405020304" pitchFamily="18" charset="0"/>
                <a:ea typeface="Calibri" panose="020F0502020204030204" pitchFamily="34" charset="0"/>
                <a:cs typeface="Times New Roman" panose="02020603050405020304" pitchFamily="18" charset="0"/>
              </a:rPr>
              <a:t>In taking a position of doubt, man calls to his aid the agencies of Satan. But the only hope of one who has been educated in the line of unbelief is to fall all helpless upon the Saviour and, like a child, submit his will and his way to Christ that he may be brought out of darkness into His marvelous light. Man does not have the power to recover himself from the snare of Satan. He who educates himself in the line of questioning, doubting, and criticizing strengthens himself in infidelity.--</a:t>
            </a:r>
            <a:r>
              <a:rPr lang="en-US" sz="1200" kern="100" dirty="0" err="1">
                <a:effectLst/>
                <a:latin typeface="Times New Roman" panose="02020603050405020304" pitchFamily="18" charset="0"/>
                <a:ea typeface="Calibri" panose="020F0502020204030204" pitchFamily="34" charset="0"/>
                <a:cs typeface="Times New Roman" panose="02020603050405020304" pitchFamily="18" charset="0"/>
              </a:rPr>
              <a:t>Ms</a:t>
            </a:r>
            <a:r>
              <a:rPr lang="en-US" sz="1200" kern="100" dirty="0">
                <a:effectLst/>
                <a:latin typeface="Times New Roman" panose="02020603050405020304" pitchFamily="18" charset="0"/>
                <a:ea typeface="Calibri" panose="020F0502020204030204" pitchFamily="34" charset="0"/>
                <a:cs typeface="Times New Roman" panose="02020603050405020304" pitchFamily="18" charset="0"/>
              </a:rPr>
              <a:t> 3, 1895.</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spcBef>
                <a:spcPts val="1200"/>
              </a:spcBef>
              <a:spcAft>
                <a:spcPts val="1200"/>
              </a:spcAft>
              <a:buNone/>
            </a:pPr>
            <a:r>
              <a:rPr lang="en-US" sz="1200" b="1" kern="100" dirty="0">
                <a:effectLst/>
                <a:latin typeface="Times New Roman" panose="02020603050405020304" pitchFamily="18" charset="0"/>
                <a:ea typeface="Calibri" panose="020F0502020204030204" pitchFamily="34" charset="0"/>
                <a:cs typeface="Times New Roman" panose="02020603050405020304" pitchFamily="18" charset="0"/>
              </a:rPr>
              <a:t>Preparation for Future Trials </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228600">
              <a:spcAft>
                <a:spcPts val="800"/>
              </a:spcAft>
              <a:buNone/>
            </a:pPr>
            <a:r>
              <a:rPr lang="en-US" sz="1200" kern="100" dirty="0">
                <a:effectLst/>
                <a:latin typeface="Times New Roman" panose="02020603050405020304" pitchFamily="18" charset="0"/>
                <a:ea typeface="Calibri" panose="020F0502020204030204" pitchFamily="34" charset="0"/>
                <a:cs typeface="Times New Roman" panose="02020603050405020304" pitchFamily="18" charset="0"/>
              </a:rPr>
              <a:t>The servants of Christ are to prepare no set speech to present when brought to trial for their faith. Their preparation is to be made day by day, in treasuring up in their hearts the precious truths of God's Word, in feeding upon the teaching of Christ, and through prayer strengthening their faith; then, when brought into trial, the Holy Spirit will bring to their remembrance the very truths that will reach the hearts of those who shall come to hear. God will flash the knowledge obtained by diligent searching of the Scriptures into their memory at the very time when it is needed.--</a:t>
            </a:r>
            <a:r>
              <a:rPr lang="en-US" sz="1200" i="1" kern="100" dirty="0">
                <a:effectLst/>
                <a:latin typeface="Times New Roman" panose="02020603050405020304" pitchFamily="18" charset="0"/>
                <a:ea typeface="Calibri" panose="020F0502020204030204" pitchFamily="34" charset="0"/>
                <a:cs typeface="Times New Roman" panose="02020603050405020304" pitchFamily="18" charset="0"/>
              </a:rPr>
              <a:t>Counsels on Sabbath School Work,</a:t>
            </a:r>
            <a:r>
              <a:rPr lang="en-US" sz="1200" kern="100" dirty="0">
                <a:effectLst/>
                <a:latin typeface="Times New Roman" panose="02020603050405020304" pitchFamily="18" charset="0"/>
                <a:ea typeface="Calibri" panose="020F0502020204030204" pitchFamily="34" charset="0"/>
                <a:cs typeface="Times New Roman" panose="02020603050405020304" pitchFamily="18" charset="0"/>
              </a:rPr>
              <a:t> pp. 40, 41 (1900). </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228600">
              <a:spcAft>
                <a:spcPts val="800"/>
              </a:spcAft>
              <a:buNone/>
            </a:pPr>
            <a:r>
              <a:rPr lang="en-US" sz="1200" kern="100" dirty="0">
                <a:effectLst/>
                <a:latin typeface="Times New Roman" panose="02020603050405020304" pitchFamily="18" charset="0"/>
                <a:ea typeface="Calibri" panose="020F0502020204030204" pitchFamily="34" charset="0"/>
                <a:cs typeface="Times New Roman" panose="02020603050405020304" pitchFamily="18" charset="0"/>
              </a:rPr>
              <a:t>When the time of trial shall come there are men now preaching to others who will find, upon examining the positions they hold, that there are many things for which they can give no satisfactory reason. Until thus tested they knew not their great ignorance. And there are many in the church who take it for granted that they understand what they believe, but, until controversy arises, they do not know their own weakness. When separated from those of like faith and compelled to stand singly and alone to explain their belief, they will be surprised to see how confused are their ideas of what they had accepted as truth.--</a:t>
            </a:r>
            <a:r>
              <a:rPr lang="en-US" sz="1200" i="1" kern="100" dirty="0">
                <a:effectLst/>
                <a:latin typeface="Times New Roman" panose="02020603050405020304" pitchFamily="18" charset="0"/>
                <a:ea typeface="Calibri" panose="020F0502020204030204" pitchFamily="34" charset="0"/>
                <a:cs typeface="Times New Roman" panose="02020603050405020304" pitchFamily="18" charset="0"/>
              </a:rPr>
              <a:t>Testimonies for the Church,</a:t>
            </a:r>
            <a:r>
              <a:rPr lang="en-US" sz="1200" kern="100" dirty="0">
                <a:effectLst/>
                <a:latin typeface="Times New Roman" panose="02020603050405020304" pitchFamily="18" charset="0"/>
                <a:ea typeface="Calibri" panose="020F0502020204030204" pitchFamily="34" charset="0"/>
                <a:cs typeface="Times New Roman" panose="02020603050405020304" pitchFamily="18" charset="0"/>
              </a:rPr>
              <a:t> vol. 5, p. 707 (1889).</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spcBef>
                <a:spcPts val="1200"/>
              </a:spcBef>
              <a:spcAft>
                <a:spcPts val="1200"/>
              </a:spcAft>
              <a:buNone/>
            </a:pPr>
            <a:r>
              <a:rPr lang="en-US" sz="1200" b="1" kern="100" dirty="0">
                <a:effectLst/>
                <a:latin typeface="Times New Roman" panose="02020603050405020304" pitchFamily="18" charset="0"/>
                <a:ea typeface="Calibri" panose="020F0502020204030204" pitchFamily="34" charset="0"/>
                <a:cs typeface="Times New Roman" panose="02020603050405020304" pitchFamily="18" charset="0"/>
              </a:rPr>
              <a:t>Control the Moral Powers </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228600">
              <a:spcAft>
                <a:spcPts val="800"/>
              </a:spcAft>
              <a:buNone/>
            </a:pPr>
            <a:r>
              <a:rPr lang="en-US" sz="1200" kern="100" dirty="0">
                <a:effectLst/>
                <a:latin typeface="Times New Roman" panose="02020603050405020304" pitchFamily="18" charset="0"/>
                <a:ea typeface="Calibri" panose="020F0502020204030204" pitchFamily="34" charset="0"/>
                <a:cs typeface="Times New Roman" panose="02020603050405020304" pitchFamily="18" charset="0"/>
              </a:rPr>
              <a:t>The ability to give a reason for our faith is a good accomplishment, but if the truth does not go deeper than this, the soul will never be saved. The heart must be purified from all moral defilement.--</a:t>
            </a:r>
            <a:r>
              <a:rPr lang="en-US" sz="1200" i="1" kern="100" dirty="0">
                <a:effectLst/>
                <a:latin typeface="Times New Roman" panose="02020603050405020304" pitchFamily="18" charset="0"/>
                <a:ea typeface="Calibri" panose="020F0502020204030204" pitchFamily="34" charset="0"/>
                <a:cs typeface="Times New Roman" panose="02020603050405020304" pitchFamily="18" charset="0"/>
              </a:rPr>
              <a:t>Our High Calling,</a:t>
            </a:r>
            <a:r>
              <a:rPr lang="en-US" sz="1200" kern="100" dirty="0">
                <a:effectLst/>
                <a:latin typeface="Times New Roman" panose="02020603050405020304" pitchFamily="18" charset="0"/>
                <a:ea typeface="Calibri" panose="020F0502020204030204" pitchFamily="34" charset="0"/>
                <a:cs typeface="Times New Roman" panose="02020603050405020304" pitchFamily="18" charset="0"/>
              </a:rPr>
              <a:t> p. 142 (1893). </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228600">
              <a:spcAft>
                <a:spcPts val="800"/>
              </a:spcAft>
              <a:buNone/>
            </a:pPr>
            <a:r>
              <a:rPr lang="en-US" sz="1200" kern="100" dirty="0">
                <a:effectLst/>
                <a:latin typeface="Times New Roman" panose="02020603050405020304" pitchFamily="18" charset="0"/>
                <a:ea typeface="Calibri" panose="020F0502020204030204" pitchFamily="34" charset="0"/>
                <a:cs typeface="Times New Roman" panose="02020603050405020304" pitchFamily="18" charset="0"/>
              </a:rPr>
              <a:t>Few realize that it is a duty to exercise control over their thoughts and imaginations. It is difficult to keep the undisciplined mind fixed upon profitable subjects. But if the thoughts are not properly employed, religion cannot flourish in the soul. The mind must be preoccupied with sacred and eternal things, or it will cherish trifling and superficial thoughts. Both the intellectual and the moral powers must be disciplined, and they will strengthen and improve by exercise.--</a:t>
            </a:r>
            <a:r>
              <a:rPr lang="en-US" sz="1200" i="1" kern="100" dirty="0">
                <a:effectLst/>
                <a:latin typeface="Times New Roman" panose="02020603050405020304" pitchFamily="18" charset="0"/>
                <a:ea typeface="Calibri" panose="020F0502020204030204" pitchFamily="34" charset="0"/>
                <a:cs typeface="Times New Roman" panose="02020603050405020304" pitchFamily="18" charset="0"/>
              </a:rPr>
              <a:t>Our High Calling,</a:t>
            </a:r>
            <a:r>
              <a:rPr lang="en-US" sz="1200" kern="100" dirty="0">
                <a:effectLst/>
                <a:latin typeface="Times New Roman" panose="02020603050405020304" pitchFamily="18" charset="0"/>
                <a:ea typeface="Calibri" panose="020F0502020204030204" pitchFamily="34" charset="0"/>
                <a:cs typeface="Times New Roman" panose="02020603050405020304" pitchFamily="18" charset="0"/>
              </a:rPr>
              <a:t> p. 111 (1881). </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228600">
              <a:spcAft>
                <a:spcPts val="800"/>
              </a:spcAft>
              <a:buNone/>
            </a:pPr>
            <a:r>
              <a:rPr lang="en-US" sz="1200" kern="100" dirty="0">
                <a:effectLst/>
                <a:latin typeface="Times New Roman" panose="02020603050405020304" pitchFamily="18" charset="0"/>
                <a:ea typeface="Calibri" panose="020F0502020204030204" pitchFamily="34" charset="0"/>
                <a:cs typeface="Times New Roman" panose="02020603050405020304" pitchFamily="18" charset="0"/>
              </a:rPr>
              <a:t>We greatly need to encourage and cultivate pure, chaste thoughts, and to strengthen the moral powers rather than the lower and carnal powers. God help us to awake from our self-indulgent appetites!--</a:t>
            </a:r>
            <a:r>
              <a:rPr lang="en-US" sz="1200" i="1" kern="100" dirty="0">
                <a:effectLst/>
                <a:latin typeface="Times New Roman" panose="02020603050405020304" pitchFamily="18" charset="0"/>
                <a:ea typeface="Calibri" panose="020F0502020204030204" pitchFamily="34" charset="0"/>
                <a:cs typeface="Times New Roman" panose="02020603050405020304" pitchFamily="18" charset="0"/>
              </a:rPr>
              <a:t>Medical Ministry,</a:t>
            </a:r>
            <a:r>
              <a:rPr lang="en-US" sz="1200" kern="100" dirty="0">
                <a:effectLst/>
                <a:latin typeface="Times New Roman" panose="02020603050405020304" pitchFamily="18" charset="0"/>
                <a:ea typeface="Calibri" panose="020F0502020204030204" pitchFamily="34" charset="0"/>
                <a:cs typeface="Times New Roman" panose="02020603050405020304" pitchFamily="18" charset="0"/>
              </a:rPr>
              <a:t> p. 78 (1896). </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spcBef>
                <a:spcPts val="1200"/>
              </a:spcBef>
              <a:spcAft>
                <a:spcPts val="1200"/>
              </a:spcAft>
              <a:buNone/>
            </a:pPr>
            <a:r>
              <a:rPr lang="en-US" sz="1200" b="1" kern="100" dirty="0">
                <a:effectLst/>
                <a:latin typeface="Times New Roman" panose="02020603050405020304" pitchFamily="18" charset="0"/>
                <a:ea typeface="Calibri" panose="020F0502020204030204" pitchFamily="34" charset="0"/>
                <a:cs typeface="Times New Roman" panose="02020603050405020304" pitchFamily="18" charset="0"/>
              </a:rPr>
              <a:t>The Example of Enoch </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228600">
              <a:spcAft>
                <a:spcPts val="800"/>
              </a:spcAft>
              <a:buNone/>
            </a:pPr>
            <a:r>
              <a:rPr lang="en-US" sz="1200" kern="100" dirty="0">
                <a:effectLst/>
                <a:latin typeface="Times New Roman" panose="02020603050405020304" pitchFamily="18" charset="0"/>
                <a:ea typeface="Calibri" panose="020F0502020204030204" pitchFamily="34" charset="0"/>
                <a:cs typeface="Times New Roman" panose="02020603050405020304" pitchFamily="18" charset="0"/>
              </a:rPr>
              <a:t>Enoch walked with God three hundred years previous to his translation to heaven, and the state of the world was not then more favorable for the perfection of Christian character than it is today. And how did Enoch walk with God? He educated his mind and heart to ever feel that he was in the presence of God, and when in perplexity his prayers would ascend to God to keep him. </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228600">
              <a:spcAft>
                <a:spcPts val="800"/>
              </a:spcAft>
              <a:buNone/>
            </a:pPr>
            <a:r>
              <a:rPr lang="en-US" sz="1200" kern="100" dirty="0">
                <a:effectLst/>
                <a:latin typeface="Times New Roman" panose="02020603050405020304" pitchFamily="18" charset="0"/>
                <a:ea typeface="Calibri" panose="020F0502020204030204" pitchFamily="34" charset="0"/>
                <a:cs typeface="Times New Roman" panose="02020603050405020304" pitchFamily="18" charset="0"/>
              </a:rPr>
              <a:t>He refused to take any course that would offend his God. He kept the Lord continually before him. He would pray, "Teach me Thy way, that I may not err. What is Thy pleasure concerning me? What shall I do to honor Thee, my God?" Thus, he was constantly shaping his way and course in accordance with God's commandments, and he had perfect confidence and trust in his heavenly Father, that He would help him. He had no thought or will of his own. It was all submerged in the will of his Father. </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228600">
              <a:spcAft>
                <a:spcPts val="800"/>
              </a:spcAft>
              <a:buNone/>
            </a:pPr>
            <a:r>
              <a:rPr lang="en-US" sz="1200" kern="100" dirty="0">
                <a:effectLst/>
                <a:latin typeface="Times New Roman" panose="02020603050405020304" pitchFamily="18" charset="0"/>
                <a:ea typeface="Calibri" panose="020F0502020204030204" pitchFamily="34" charset="0"/>
                <a:cs typeface="Times New Roman" panose="02020603050405020304" pitchFamily="18" charset="0"/>
              </a:rPr>
              <a:t>Now Enoch was a representative of those who will be upon the earth when Christ shall come, who will be translated to heaven without seeing death.--</a:t>
            </a:r>
            <a:r>
              <a:rPr lang="en-US" sz="1200" i="1" kern="100" dirty="0">
                <a:effectLst/>
                <a:latin typeface="Times New Roman" panose="02020603050405020304" pitchFamily="18" charset="0"/>
                <a:ea typeface="Calibri" panose="020F0502020204030204" pitchFamily="34" charset="0"/>
                <a:cs typeface="Times New Roman" panose="02020603050405020304" pitchFamily="18" charset="0"/>
              </a:rPr>
              <a:t>Sermons and Talks,</a:t>
            </a:r>
            <a:r>
              <a:rPr lang="en-US" sz="1200" kern="100" dirty="0">
                <a:effectLst/>
                <a:latin typeface="Times New Roman" panose="02020603050405020304" pitchFamily="18" charset="0"/>
                <a:ea typeface="Calibri" panose="020F0502020204030204" pitchFamily="34" charset="0"/>
                <a:cs typeface="Times New Roman" panose="02020603050405020304" pitchFamily="18" charset="0"/>
              </a:rPr>
              <a:t> vol. 1, p. 32 (1886). </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228600">
              <a:spcAft>
                <a:spcPts val="800"/>
              </a:spcAft>
              <a:buNone/>
            </a:pPr>
            <a:r>
              <a:rPr lang="en-US" sz="1200" kern="100" dirty="0">
                <a:effectLst/>
                <a:latin typeface="Times New Roman" panose="02020603050405020304" pitchFamily="18" charset="0"/>
                <a:ea typeface="Calibri" panose="020F0502020204030204" pitchFamily="34" charset="0"/>
                <a:cs typeface="Times New Roman" panose="02020603050405020304" pitchFamily="18" charset="0"/>
              </a:rPr>
              <a:t>Enoch had temptations as well as we. He was surrounded with society no more friendly to righteousness than is that which surrounds us. The atmosphere he breathed was tainted with sin and corruption the same as ours, yet he lived a life of holiness. He was unsullied with the prevailing sins of the age in which he lived. So may we remain pure and uncorrupted.--</a:t>
            </a:r>
            <a:r>
              <a:rPr lang="en-US" sz="1200" i="1" kern="100" dirty="0">
                <a:effectLst/>
                <a:latin typeface="Times New Roman" panose="02020603050405020304" pitchFamily="18" charset="0"/>
                <a:ea typeface="Calibri" panose="020F0502020204030204" pitchFamily="34" charset="0"/>
                <a:cs typeface="Times New Roman" panose="02020603050405020304" pitchFamily="18" charset="0"/>
              </a:rPr>
              <a:t>Testimonies for the Church,</a:t>
            </a:r>
            <a:r>
              <a:rPr lang="en-US" sz="1200" kern="100" dirty="0">
                <a:effectLst/>
                <a:latin typeface="Times New Roman" panose="02020603050405020304" pitchFamily="18" charset="0"/>
                <a:ea typeface="Calibri" panose="020F0502020204030204" pitchFamily="34" charset="0"/>
                <a:cs typeface="Times New Roman" panose="02020603050405020304" pitchFamily="18" charset="0"/>
              </a:rPr>
              <a:t> vol. 2, p. 122 (1868).</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spcBef>
                <a:spcPts val="1200"/>
              </a:spcBef>
              <a:spcAft>
                <a:spcPts val="1200"/>
              </a:spcAft>
              <a:buNone/>
            </a:pPr>
            <a:r>
              <a:rPr lang="en-US" sz="1200" b="1" kern="100" dirty="0">
                <a:effectLst/>
                <a:latin typeface="Times New Roman" panose="02020603050405020304" pitchFamily="18" charset="0"/>
                <a:ea typeface="Calibri" panose="020F0502020204030204" pitchFamily="34" charset="0"/>
                <a:cs typeface="Times New Roman" panose="02020603050405020304" pitchFamily="18" charset="0"/>
              </a:rPr>
              <a:t>Remember God's Past Blessings </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228600">
              <a:spcAft>
                <a:spcPts val="800"/>
              </a:spcAft>
              <a:buNone/>
            </a:pPr>
            <a:r>
              <a:rPr lang="en-US" sz="1200" kern="100" dirty="0">
                <a:effectLst/>
                <a:latin typeface="Times New Roman" panose="02020603050405020304" pitchFamily="18" charset="0"/>
                <a:ea typeface="Calibri" panose="020F0502020204030204" pitchFamily="34" charset="0"/>
                <a:cs typeface="Times New Roman" panose="02020603050405020304" pitchFamily="18" charset="0"/>
              </a:rPr>
              <a:t>In reviewing our past history, having traveled over every step of advance to our present standing, I can say, Praise God! As I see what the Lord has wrought, I am filled with astonishment, and with confidence in Christ as leader. We have nothing to fear for the future, except as we shall forget the way the Lord has led us, and His teaching in our past history.--</a:t>
            </a:r>
            <a:r>
              <a:rPr lang="en-US" sz="1200" i="1" kern="100" dirty="0">
                <a:effectLst/>
                <a:latin typeface="Times New Roman" panose="02020603050405020304" pitchFamily="18" charset="0"/>
                <a:ea typeface="Calibri" panose="020F0502020204030204" pitchFamily="34" charset="0"/>
                <a:cs typeface="Times New Roman" panose="02020603050405020304" pitchFamily="18" charset="0"/>
              </a:rPr>
              <a:t>Life Sketches of Ellen G. White,</a:t>
            </a:r>
            <a:r>
              <a:rPr lang="en-US" sz="1200" kern="100" dirty="0">
                <a:effectLst/>
                <a:latin typeface="Times New Roman" panose="02020603050405020304" pitchFamily="18" charset="0"/>
                <a:ea typeface="Calibri" panose="020F0502020204030204" pitchFamily="34" charset="0"/>
                <a:cs typeface="Times New Roman" panose="02020603050405020304" pitchFamily="18" charset="0"/>
              </a:rPr>
              <a:t> p. 196 (1902).</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spcBef>
                <a:spcPts val="1200"/>
              </a:spcBef>
              <a:spcAft>
                <a:spcPts val="1200"/>
              </a:spcAft>
              <a:buNone/>
            </a:pPr>
            <a:r>
              <a:rPr lang="en-US" sz="1200" b="1" kern="100" dirty="0">
                <a:effectLst/>
                <a:latin typeface="Times New Roman" panose="02020603050405020304" pitchFamily="18" charset="0"/>
                <a:ea typeface="Calibri" panose="020F0502020204030204" pitchFamily="34" charset="0"/>
                <a:cs typeface="Times New Roman" panose="02020603050405020304" pitchFamily="18" charset="0"/>
              </a:rPr>
              <a:t>A Time for Serious Reflection </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228600">
              <a:spcAft>
                <a:spcPts val="800"/>
              </a:spcAft>
              <a:buNone/>
            </a:pPr>
            <a:r>
              <a:rPr lang="en-US" sz="1200" kern="100" dirty="0">
                <a:effectLst/>
                <a:latin typeface="Times New Roman" panose="02020603050405020304" pitchFamily="18" charset="0"/>
                <a:ea typeface="Calibri" panose="020F0502020204030204" pitchFamily="34" charset="0"/>
                <a:cs typeface="Times New Roman" panose="02020603050405020304" pitchFamily="18" charset="0"/>
              </a:rPr>
              <a:t>If there ever was a time when serious reflection becomes everyone who fears God, it is now, when personal piety is essential. The inquiry should be made, "What am I, and what is my work and mission in this time? On which side am I working--Christ's side or the enemy's side?" Let every soul now humble himself or herself before God, for now we are surely living in the great Day of Atonement. The cases even now of many are passing in review before God, for they are to sleep in their graves a little season. Your profession of faith is not your guarantee in that day, but the state of your affections. Is the soul-temple cleansed of its defilement? Are my sins confessed and am I repenting of them before God, that they may be blotted out? Do I esteem myself too lightly? Am I willing to make any and every sacrifice for the excellency of the knowledge of Jesus Christ? Do I feel every moment I am not my own, but Christ's property, that my service belongs to God, whose I am?--</a:t>
            </a:r>
            <a:r>
              <a:rPr lang="en-US" sz="1200" i="1" kern="100" dirty="0" err="1">
                <a:effectLst/>
                <a:latin typeface="Times New Roman" panose="02020603050405020304" pitchFamily="18" charset="0"/>
                <a:ea typeface="Calibri" panose="020F0502020204030204" pitchFamily="34" charset="0"/>
                <a:cs typeface="Times New Roman" panose="02020603050405020304" pitchFamily="18" charset="0"/>
              </a:rPr>
              <a:t>Ms</a:t>
            </a:r>
            <a:r>
              <a:rPr lang="en-US" sz="1200" kern="100" dirty="0">
                <a:effectLst/>
                <a:latin typeface="Times New Roman" panose="02020603050405020304" pitchFamily="18" charset="0"/>
                <a:ea typeface="Calibri" panose="020F0502020204030204" pitchFamily="34" charset="0"/>
                <a:cs typeface="Times New Roman" panose="02020603050405020304" pitchFamily="18" charset="0"/>
              </a:rPr>
              <a:t> 87, 1886. </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228600">
              <a:spcAft>
                <a:spcPts val="800"/>
              </a:spcAft>
              <a:buNone/>
            </a:pPr>
            <a:r>
              <a:rPr lang="en-US" sz="1200" kern="100" dirty="0">
                <a:effectLst/>
                <a:latin typeface="Times New Roman" panose="02020603050405020304" pitchFamily="18" charset="0"/>
                <a:ea typeface="Calibri" panose="020F0502020204030204" pitchFamily="34" charset="0"/>
                <a:cs typeface="Times New Roman" panose="02020603050405020304" pitchFamily="18" charset="0"/>
              </a:rPr>
              <a:t>We should ask ourselves, "For what are we living and working? And what will be the outcome of it all?"--</a:t>
            </a:r>
            <a:r>
              <a:rPr lang="en-US" sz="1200" i="1" kern="100" dirty="0">
                <a:effectLst/>
                <a:latin typeface="Times New Roman" panose="02020603050405020304" pitchFamily="18" charset="0"/>
                <a:ea typeface="Calibri" panose="020F0502020204030204" pitchFamily="34" charset="0"/>
                <a:cs typeface="Times New Roman" panose="02020603050405020304" pitchFamily="18" charset="0"/>
              </a:rPr>
              <a:t>Signs of the Times,</a:t>
            </a:r>
            <a:r>
              <a:rPr lang="en-US" sz="1200" kern="100" dirty="0">
                <a:effectLst/>
                <a:latin typeface="Times New Roman" panose="02020603050405020304" pitchFamily="18" charset="0"/>
                <a:ea typeface="Calibri" panose="020F0502020204030204" pitchFamily="34" charset="0"/>
                <a:cs typeface="Times New Roman" panose="02020603050405020304" pitchFamily="18" charset="0"/>
              </a:rPr>
              <a:t> Nov. 21, 1892.</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a:buNone/>
            </a:pPr>
            <a:br>
              <a:rPr lang="en-US" sz="1200" b="1" dirty="0">
                <a:effectLst/>
                <a:latin typeface="Times New Roman" panose="02020603050405020304" pitchFamily="18" charset="0"/>
                <a:ea typeface="Calibri" panose="020F0502020204030204" pitchFamily="34" charset="0"/>
              </a:rPr>
            </a:br>
            <a:endParaRPr lang="en-US" dirty="0">
              <a:effectLst/>
            </a:endParaRPr>
          </a:p>
          <a:p>
            <a:pPr marL="0" marR="0">
              <a:spcAft>
                <a:spcPts val="800"/>
              </a:spcAft>
              <a:buNone/>
            </a:pPr>
            <a:r>
              <a:rPr lang="en-US" sz="1200" b="1" kern="1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spcBef>
                <a:spcPts val="1200"/>
              </a:spcBef>
              <a:spcAft>
                <a:spcPts val="1200"/>
              </a:spcAft>
              <a:buNone/>
            </a:pPr>
            <a:r>
              <a:rPr lang="en-US" sz="1200" b="1" kern="100" dirty="0">
                <a:effectLst/>
                <a:latin typeface="Times New Roman" panose="02020603050405020304" pitchFamily="18" charset="0"/>
                <a:ea typeface="Calibri" panose="020F0502020204030204" pitchFamily="34" charset="0"/>
                <a:cs typeface="Times New Roman" panose="02020603050405020304" pitchFamily="18" charset="0"/>
              </a:rPr>
              <a:t>Living With Reference to the Judgment Day </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228600">
              <a:spcAft>
                <a:spcPts val="800"/>
              </a:spcAft>
              <a:buNone/>
            </a:pPr>
            <a:r>
              <a:rPr lang="en-US" sz="1200" kern="100" dirty="0">
                <a:effectLst/>
                <a:latin typeface="Times New Roman" panose="02020603050405020304" pitchFamily="18" charset="0"/>
                <a:ea typeface="Calibri" panose="020F0502020204030204" pitchFamily="34" charset="0"/>
                <a:cs typeface="Times New Roman" panose="02020603050405020304" pitchFamily="18" charset="0"/>
              </a:rPr>
              <a:t>I have questioned in my mind, as I have seen the people in our cities hurrying to and fro with business, whether they ever thought of the day of God that is just upon us. Every one of us should be living with reference to the great day which is soon to come upon us.--</a:t>
            </a:r>
            <a:r>
              <a:rPr lang="en-US" sz="1200" i="1" kern="100" dirty="0">
                <a:effectLst/>
                <a:latin typeface="Times New Roman" panose="02020603050405020304" pitchFamily="18" charset="0"/>
                <a:ea typeface="Calibri" panose="020F0502020204030204" pitchFamily="34" charset="0"/>
                <a:cs typeface="Times New Roman" panose="02020603050405020304" pitchFamily="18" charset="0"/>
              </a:rPr>
              <a:t>Sermons and Talks,</a:t>
            </a:r>
            <a:r>
              <a:rPr lang="en-US" sz="1200" kern="100" dirty="0">
                <a:effectLst/>
                <a:latin typeface="Times New Roman" panose="02020603050405020304" pitchFamily="18" charset="0"/>
                <a:ea typeface="Calibri" panose="020F0502020204030204" pitchFamily="34" charset="0"/>
                <a:cs typeface="Times New Roman" panose="02020603050405020304" pitchFamily="18" charset="0"/>
              </a:rPr>
              <a:t> vol. 1, p. 25 (1886). </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228600">
              <a:spcAft>
                <a:spcPts val="800"/>
              </a:spcAft>
              <a:buNone/>
            </a:pPr>
            <a:r>
              <a:rPr lang="en-US" sz="1200" kern="100" dirty="0">
                <a:effectLst/>
                <a:latin typeface="Times New Roman" panose="02020603050405020304" pitchFamily="18" charset="0"/>
                <a:ea typeface="Calibri" panose="020F0502020204030204" pitchFamily="34" charset="0"/>
                <a:cs typeface="Times New Roman" panose="02020603050405020304" pitchFamily="18" charset="0"/>
              </a:rPr>
              <a:t>We cannot afford to live with no reference to the day of judgment; for though it is long delayed, it is now near, even at the door, and hastens greatly. The trumpet of the Archangel will soon startle the living and wake the dead.--</a:t>
            </a:r>
            <a:r>
              <a:rPr lang="en-US" sz="1200" i="1" kern="100" dirty="0">
                <a:effectLst/>
                <a:latin typeface="Times New Roman" panose="02020603050405020304" pitchFamily="18" charset="0"/>
                <a:ea typeface="Calibri" panose="020F0502020204030204" pitchFamily="34" charset="0"/>
                <a:cs typeface="Times New Roman" panose="02020603050405020304" pitchFamily="18" charset="0"/>
              </a:rPr>
              <a:t>Child Guidance,</a:t>
            </a:r>
            <a:r>
              <a:rPr lang="en-US" sz="1200" kern="100" dirty="0">
                <a:effectLst/>
                <a:latin typeface="Times New Roman" panose="02020603050405020304" pitchFamily="18" charset="0"/>
                <a:ea typeface="Calibri" panose="020F0502020204030204" pitchFamily="34" charset="0"/>
                <a:cs typeface="Times New Roman" panose="02020603050405020304" pitchFamily="18" charset="0"/>
              </a:rPr>
              <a:t> pp. 560, 561 (1892).</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spcBef>
                <a:spcPts val="1200"/>
              </a:spcBef>
              <a:spcAft>
                <a:spcPts val="1200"/>
              </a:spcAft>
              <a:buNone/>
            </a:pPr>
            <a:r>
              <a:rPr lang="en-US" sz="1200" b="1" kern="100" dirty="0">
                <a:effectLst/>
                <a:latin typeface="Times New Roman" panose="02020603050405020304" pitchFamily="18" charset="0"/>
                <a:ea typeface="Calibri" panose="020F0502020204030204" pitchFamily="34" charset="0"/>
                <a:cs typeface="Times New Roman" panose="02020603050405020304" pitchFamily="18" charset="0"/>
              </a:rPr>
              <a:t>Ready for Christ's Return </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228600">
              <a:spcAft>
                <a:spcPts val="800"/>
              </a:spcAft>
              <a:buNone/>
            </a:pPr>
            <a:r>
              <a:rPr lang="en-US" sz="1200" kern="100" dirty="0">
                <a:effectLst/>
                <a:latin typeface="Times New Roman" panose="02020603050405020304" pitchFamily="18" charset="0"/>
                <a:ea typeface="Calibri" panose="020F0502020204030204" pitchFamily="34" charset="0"/>
                <a:cs typeface="Times New Roman" panose="02020603050405020304" pitchFamily="18" charset="0"/>
              </a:rPr>
              <a:t>If we find no pleasure now in the contemplation of heavenly things; if we have no interest in seeking the knowledge of God, no delight in beholding the character of Christ; if holiness has no attractions for us--then we may be sure that our hope of heaven is vain. Perfect conformity to the will of God is the high aim to be constantly before the Christian. He will love to talk of God, of Jesus, of the home of bliss and purity which Christ has prepared for them that love Him. The contemplation of these themes, when the soul feasts upon the blessed assurances of God, the apostle represents as tasting "the powers of the world to come."--</a:t>
            </a:r>
            <a:r>
              <a:rPr lang="en-US" sz="1200" i="1" kern="100" dirty="0">
                <a:effectLst/>
                <a:latin typeface="Times New Roman" panose="02020603050405020304" pitchFamily="18" charset="0"/>
                <a:ea typeface="Calibri" panose="020F0502020204030204" pitchFamily="34" charset="0"/>
                <a:cs typeface="Times New Roman" panose="02020603050405020304" pitchFamily="18" charset="0"/>
              </a:rPr>
              <a:t>Testimonies for the Church,</a:t>
            </a:r>
            <a:r>
              <a:rPr lang="en-US" sz="1200" kern="100" dirty="0">
                <a:effectLst/>
                <a:latin typeface="Times New Roman" panose="02020603050405020304" pitchFamily="18" charset="0"/>
                <a:ea typeface="Calibri" panose="020F0502020204030204" pitchFamily="34" charset="0"/>
                <a:cs typeface="Times New Roman" panose="02020603050405020304" pitchFamily="18" charset="0"/>
              </a:rPr>
              <a:t> vol. 5, p. 745 (1889). </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228600">
              <a:spcAft>
                <a:spcPts val="800"/>
              </a:spcAft>
              <a:buNone/>
            </a:pPr>
            <a:r>
              <a:rPr lang="en-US" sz="1200" kern="100" dirty="0">
                <a:effectLst/>
                <a:latin typeface="Times New Roman" panose="02020603050405020304" pitchFamily="18" charset="0"/>
                <a:ea typeface="Calibri" panose="020F0502020204030204" pitchFamily="34" charset="0"/>
                <a:cs typeface="Times New Roman" panose="02020603050405020304" pitchFamily="18" charset="0"/>
              </a:rPr>
              <a:t>If you are right with God today, you are ready if Christ should come today.--</a:t>
            </a:r>
            <a:r>
              <a:rPr lang="en-US" sz="1200" i="1" kern="100" dirty="0">
                <a:effectLst/>
                <a:latin typeface="Times New Roman" panose="02020603050405020304" pitchFamily="18" charset="0"/>
                <a:ea typeface="Calibri" panose="020F0502020204030204" pitchFamily="34" charset="0"/>
                <a:cs typeface="Times New Roman" panose="02020603050405020304" pitchFamily="18" charset="0"/>
              </a:rPr>
              <a:t>In Heavenly Places,</a:t>
            </a:r>
            <a:r>
              <a:rPr lang="en-US" sz="1200" kern="100" dirty="0">
                <a:effectLst/>
                <a:latin typeface="Times New Roman" panose="02020603050405020304" pitchFamily="18" charset="0"/>
                <a:ea typeface="Calibri" panose="020F0502020204030204" pitchFamily="34" charset="0"/>
                <a:cs typeface="Times New Roman" panose="02020603050405020304" pitchFamily="18" charset="0"/>
              </a:rPr>
              <a:t> p. 227 (1891).</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a:spcAft>
                <a:spcPts val="800"/>
              </a:spcAft>
              <a:buNone/>
            </a:pPr>
            <a:r>
              <a:rPr lang="en-US" sz="1200" kern="1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lvl="0" indent="0">
              <a:buFont typeface="Arial" panose="020B0604020202020204" pitchFamily="34" charset="0"/>
              <a:buNone/>
            </a:pPr>
            <a:endParaRPr lang="en-US" dirty="0">
              <a:solidFill>
                <a:schemeClr val="bg1"/>
              </a:solidFill>
            </a:endParaRPr>
          </a:p>
        </p:txBody>
      </p:sp>
      <p:sp>
        <p:nvSpPr>
          <p:cNvPr id="4" name="Header Placeholder 3">
            <a:extLst>
              <a:ext uri="{FF2B5EF4-FFF2-40B4-BE49-F238E27FC236}">
                <a16:creationId xmlns:a16="http://schemas.microsoft.com/office/drawing/2014/main" id="{66003AF5-D2E1-7A64-50D4-19F537851610}"/>
              </a:ext>
            </a:extLst>
          </p:cNvPr>
          <p:cNvSpPr>
            <a:spLocks noGrp="1"/>
          </p:cNvSpPr>
          <p:nvPr>
            <p:ph type="hdr" sz="quarter"/>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Arial"/>
                <a:ea typeface="+mn-ea"/>
                <a:cs typeface="+mn-cs"/>
              </a:rPr>
              <a:t>Are You Ready?</a:t>
            </a:r>
          </a:p>
        </p:txBody>
      </p:sp>
      <p:sp>
        <p:nvSpPr>
          <p:cNvPr id="5" name="Slide Number Placeholder 4">
            <a:extLst>
              <a:ext uri="{FF2B5EF4-FFF2-40B4-BE49-F238E27FC236}">
                <a16:creationId xmlns:a16="http://schemas.microsoft.com/office/drawing/2014/main" id="{4F1EC12C-AB45-BE90-8D36-61E4CE7B3615}"/>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525C6C5-1A6A-415B-BE52-D4DA99C16ECB}" type="slidenum">
              <a:rPr kumimoji="0" lang="en-US" sz="1200" b="0" i="0" u="none" strike="noStrike" kern="1200" cap="none" spc="0" normalizeH="0" baseline="0" noProof="0" smtClean="0">
                <a:ln>
                  <a:noFill/>
                </a:ln>
                <a:solidFill>
                  <a:prstClr val="black"/>
                </a:solidFill>
                <a:effectLst/>
                <a:uLnTx/>
                <a:uFillTx/>
                <a:latin typeface="Arial"/>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62</a:t>
            </a:fld>
            <a:endParaRPr kumimoji="0" lang="en-US" sz="1200" b="0" i="0" u="none" strike="noStrike" kern="1200" cap="none" spc="0" normalizeH="0" baseline="0" noProof="0" dirty="0">
              <a:ln>
                <a:noFill/>
              </a:ln>
              <a:solidFill>
                <a:prstClr val="black"/>
              </a:solidFill>
              <a:effectLst/>
              <a:uLnTx/>
              <a:uFillTx/>
              <a:latin typeface="Arial"/>
              <a:ea typeface="+mn-ea"/>
              <a:cs typeface="+mn-cs"/>
            </a:endParaRPr>
          </a:p>
        </p:txBody>
      </p:sp>
      <p:sp>
        <p:nvSpPr>
          <p:cNvPr id="2" name="Date Placeholder 1">
            <a:extLst>
              <a:ext uri="{FF2B5EF4-FFF2-40B4-BE49-F238E27FC236}">
                <a16:creationId xmlns:a16="http://schemas.microsoft.com/office/drawing/2014/main" id="{6B8FDE0D-89C6-561A-499C-4107E3814135}"/>
              </a:ext>
            </a:extLst>
          </p:cNvPr>
          <p:cNvSpPr>
            <a:spLocks noGrp="1"/>
          </p:cNvSpPr>
          <p:nvPr>
            <p:ph type="dt" idx="1"/>
          </p:nvPr>
        </p:nvSpPr>
        <p:spPr/>
        <p:txBody>
          <a:bodyPr/>
          <a:lstStyle/>
          <a:p>
            <a:fld id="{C7A1313D-AB76-4D8B-8D82-1512971AF212}" type="datetime1">
              <a:rPr lang="en-US" smtClean="0"/>
              <a:t>10/11/2026</a:t>
            </a:fld>
            <a:endParaRPr lang="en-US" dirty="0"/>
          </a:p>
        </p:txBody>
      </p:sp>
    </p:spTree>
    <p:extLst>
      <p:ext uri="{BB962C8B-B14F-4D97-AF65-F5344CB8AC3E}">
        <p14:creationId xmlns:p14="http://schemas.microsoft.com/office/powerpoint/2010/main" val="2147344386"/>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A4A694-8711-571A-9DF3-4B497DEBE1C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22CB60E-E80E-7073-EB41-34F03684F980}"/>
              </a:ext>
            </a:extLst>
          </p:cNvPr>
          <p:cNvSpPr>
            <a:spLocks noGrp="1" noRot="1" noChangeAspect="1"/>
          </p:cNvSpPr>
          <p:nvPr>
            <p:ph type="sldImg"/>
          </p:nvPr>
        </p:nvSpPr>
        <p:spPr>
          <a:xfrm>
            <a:off x="685800" y="768350"/>
            <a:ext cx="5486400" cy="3086100"/>
          </a:xfrm>
        </p:spPr>
      </p:sp>
      <p:sp>
        <p:nvSpPr>
          <p:cNvPr id="3" name="Notes Placeholder 2">
            <a:extLst>
              <a:ext uri="{FF2B5EF4-FFF2-40B4-BE49-F238E27FC236}">
                <a16:creationId xmlns:a16="http://schemas.microsoft.com/office/drawing/2014/main" id="{6449824F-5B85-04BC-4B1C-9C78A51FADF6}"/>
              </a:ext>
            </a:extLst>
          </p:cNvPr>
          <p:cNvSpPr>
            <a:spLocks noGrp="1"/>
          </p:cNvSpPr>
          <p:nvPr>
            <p:ph type="body" idx="1"/>
          </p:nvPr>
        </p:nvSpPr>
        <p:spPr/>
        <p:txBody>
          <a:bodyPr wrap="square"/>
          <a:lstStyle/>
          <a:p>
            <a:pPr marL="171450" lvl="0" indent="-171450">
              <a:buFont typeface="Arial" panose="020B0604020202020204" pitchFamily="34" charset="0"/>
              <a:buChar char="•"/>
            </a:pPr>
            <a:endParaRPr lang="en-US" dirty="0">
              <a:solidFill>
                <a:schemeClr val="bg1"/>
              </a:solidFill>
              <a:latin typeface="Calibri" panose="020F0502020204030204" pitchFamily="34" charset="0"/>
              <a:ea typeface="Calibri" panose="020F0502020204030204" pitchFamily="34" charset="0"/>
              <a:cs typeface="Calibri" panose="020F0502020204030204" pitchFamily="34" charset="0"/>
            </a:endParaRPr>
          </a:p>
        </p:txBody>
      </p:sp>
      <p:sp>
        <p:nvSpPr>
          <p:cNvPr id="4" name="Header Placeholder 3">
            <a:extLst>
              <a:ext uri="{FF2B5EF4-FFF2-40B4-BE49-F238E27FC236}">
                <a16:creationId xmlns:a16="http://schemas.microsoft.com/office/drawing/2014/main" id="{CDD9C537-7649-95F5-2FA8-9EF2289B36DB}"/>
              </a:ext>
            </a:extLst>
          </p:cNvPr>
          <p:cNvSpPr>
            <a:spLocks noGrp="1"/>
          </p:cNvSpPr>
          <p:nvPr>
            <p:ph type="hdr" sz="quarter"/>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Arial"/>
                <a:ea typeface="+mn-ea"/>
                <a:cs typeface="+mn-cs"/>
              </a:rPr>
              <a:t>Are You Ready?</a:t>
            </a:r>
          </a:p>
        </p:txBody>
      </p:sp>
      <p:sp>
        <p:nvSpPr>
          <p:cNvPr id="5" name="Slide Number Placeholder 4">
            <a:extLst>
              <a:ext uri="{FF2B5EF4-FFF2-40B4-BE49-F238E27FC236}">
                <a16:creationId xmlns:a16="http://schemas.microsoft.com/office/drawing/2014/main" id="{8337B535-F3C4-6733-57F9-3F08EB571700}"/>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525C6C5-1A6A-415B-BE52-D4DA99C16ECB}" type="slidenum">
              <a:rPr kumimoji="0" lang="en-US" sz="1200" b="0" i="0" u="none" strike="noStrike" kern="1200" cap="none" spc="0" normalizeH="0" baseline="0" noProof="0" smtClean="0">
                <a:ln>
                  <a:noFill/>
                </a:ln>
                <a:solidFill>
                  <a:prstClr val="black"/>
                </a:solidFill>
                <a:effectLst/>
                <a:uLnTx/>
                <a:uFillTx/>
                <a:latin typeface="Arial"/>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63</a:t>
            </a:fld>
            <a:endParaRPr kumimoji="0" lang="en-US" sz="1200" b="0" i="0" u="none" strike="noStrike" kern="1200" cap="none" spc="0" normalizeH="0" baseline="0" noProof="0" dirty="0">
              <a:ln>
                <a:noFill/>
              </a:ln>
              <a:solidFill>
                <a:prstClr val="black"/>
              </a:solidFill>
              <a:effectLst/>
              <a:uLnTx/>
              <a:uFillTx/>
              <a:latin typeface="Arial"/>
              <a:ea typeface="+mn-ea"/>
              <a:cs typeface="+mn-cs"/>
            </a:endParaRPr>
          </a:p>
        </p:txBody>
      </p:sp>
      <p:sp>
        <p:nvSpPr>
          <p:cNvPr id="6" name="Date Placeholder 5">
            <a:extLst>
              <a:ext uri="{FF2B5EF4-FFF2-40B4-BE49-F238E27FC236}">
                <a16:creationId xmlns:a16="http://schemas.microsoft.com/office/drawing/2014/main" id="{94DB531D-B283-34C5-C108-B9B5B3551C70}"/>
              </a:ext>
            </a:extLst>
          </p:cNvPr>
          <p:cNvSpPr>
            <a:spLocks noGrp="1"/>
          </p:cNvSpPr>
          <p:nvPr>
            <p:ph type="dt" idx="1"/>
          </p:nvPr>
        </p:nvSpPr>
        <p:spPr/>
        <p:txBody>
          <a:bodyPr/>
          <a:lstStyle/>
          <a:p>
            <a:fld id="{8CAF62C4-E997-4529-9EC1-F038E5031AAB}" type="datetime1">
              <a:rPr lang="en-US" smtClean="0"/>
              <a:t>10/11/2026</a:t>
            </a:fld>
            <a:endParaRPr lang="en-US" dirty="0"/>
          </a:p>
        </p:txBody>
      </p:sp>
    </p:spTree>
    <p:extLst>
      <p:ext uri="{BB962C8B-B14F-4D97-AF65-F5344CB8AC3E}">
        <p14:creationId xmlns:p14="http://schemas.microsoft.com/office/powerpoint/2010/main" val="2221915489"/>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78C178-A70C-34B5-EE73-80A74105738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DE720BB-4D45-D41E-5940-ADE3FC4E2FF2}"/>
              </a:ext>
            </a:extLst>
          </p:cNvPr>
          <p:cNvSpPr>
            <a:spLocks noGrp="1" noRot="1" noChangeAspect="1"/>
          </p:cNvSpPr>
          <p:nvPr>
            <p:ph type="sldImg"/>
          </p:nvPr>
        </p:nvSpPr>
        <p:spPr>
          <a:xfrm>
            <a:off x="685800" y="768350"/>
            <a:ext cx="5486400" cy="3086100"/>
          </a:xfrm>
        </p:spPr>
      </p:sp>
      <p:sp>
        <p:nvSpPr>
          <p:cNvPr id="3" name="Notes Placeholder 2">
            <a:extLst>
              <a:ext uri="{FF2B5EF4-FFF2-40B4-BE49-F238E27FC236}">
                <a16:creationId xmlns:a16="http://schemas.microsoft.com/office/drawing/2014/main" id="{2DCB678F-8F00-A2C4-16C4-07220AC78012}"/>
              </a:ext>
            </a:extLst>
          </p:cNvPr>
          <p:cNvSpPr>
            <a:spLocks noGrp="1"/>
          </p:cNvSpPr>
          <p:nvPr>
            <p:ph type="body" idx="1"/>
          </p:nvPr>
        </p:nvSpPr>
        <p:spPr/>
        <p:txBody>
          <a:bodyPr/>
          <a:lstStyle/>
          <a:p>
            <a:endParaRPr lang="en-US" dirty="0">
              <a:solidFill>
                <a:schemeClr val="bg1"/>
              </a:solidFill>
            </a:endParaRPr>
          </a:p>
        </p:txBody>
      </p:sp>
      <p:sp>
        <p:nvSpPr>
          <p:cNvPr id="4" name="Header Placeholder 3">
            <a:extLst>
              <a:ext uri="{FF2B5EF4-FFF2-40B4-BE49-F238E27FC236}">
                <a16:creationId xmlns:a16="http://schemas.microsoft.com/office/drawing/2014/main" id="{0C01E99B-91DF-204B-9379-42F9B3F81950}"/>
              </a:ext>
            </a:extLst>
          </p:cNvPr>
          <p:cNvSpPr>
            <a:spLocks noGrp="1"/>
          </p:cNvSpPr>
          <p:nvPr>
            <p:ph type="hdr" sz="quarter"/>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Arial"/>
                <a:ea typeface="+mn-ea"/>
                <a:cs typeface="+mn-cs"/>
              </a:rPr>
              <a:t>Are You Ready?</a:t>
            </a:r>
          </a:p>
        </p:txBody>
      </p:sp>
      <p:sp>
        <p:nvSpPr>
          <p:cNvPr id="5" name="Slide Number Placeholder 4">
            <a:extLst>
              <a:ext uri="{FF2B5EF4-FFF2-40B4-BE49-F238E27FC236}">
                <a16:creationId xmlns:a16="http://schemas.microsoft.com/office/drawing/2014/main" id="{73477AB2-A925-5B42-2E76-AFBF22F60992}"/>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525C6C5-1A6A-415B-BE52-D4DA99C16ECB}" type="slidenum">
              <a:rPr kumimoji="0" lang="en-US" sz="1200" b="0" i="0" u="none" strike="noStrike" kern="1200" cap="none" spc="0" normalizeH="0" baseline="0" noProof="0" smtClean="0">
                <a:ln>
                  <a:noFill/>
                </a:ln>
                <a:solidFill>
                  <a:prstClr val="black"/>
                </a:solidFill>
                <a:effectLst/>
                <a:uLnTx/>
                <a:uFillTx/>
                <a:latin typeface="Arial"/>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64</a:t>
            </a:fld>
            <a:endParaRPr kumimoji="0" lang="en-US" sz="1200" b="0" i="0" u="none" strike="noStrike" kern="1200" cap="none" spc="0" normalizeH="0" baseline="0" noProof="0" dirty="0">
              <a:ln>
                <a:noFill/>
              </a:ln>
              <a:solidFill>
                <a:prstClr val="black"/>
              </a:solidFill>
              <a:effectLst/>
              <a:uLnTx/>
              <a:uFillTx/>
              <a:latin typeface="Arial"/>
              <a:ea typeface="+mn-ea"/>
              <a:cs typeface="+mn-cs"/>
            </a:endParaRPr>
          </a:p>
        </p:txBody>
      </p:sp>
      <p:sp>
        <p:nvSpPr>
          <p:cNvPr id="6" name="Date Placeholder 5">
            <a:extLst>
              <a:ext uri="{FF2B5EF4-FFF2-40B4-BE49-F238E27FC236}">
                <a16:creationId xmlns:a16="http://schemas.microsoft.com/office/drawing/2014/main" id="{A8C62F7D-0917-6E67-A652-DF3444B5B9B6}"/>
              </a:ext>
            </a:extLst>
          </p:cNvPr>
          <p:cNvSpPr>
            <a:spLocks noGrp="1"/>
          </p:cNvSpPr>
          <p:nvPr>
            <p:ph type="dt" idx="1"/>
          </p:nvPr>
        </p:nvSpPr>
        <p:spPr/>
        <p:txBody>
          <a:bodyPr/>
          <a:lstStyle/>
          <a:p>
            <a:fld id="{A44734A2-8BAF-465D-A280-BE5D22CFE38E}" type="datetime1">
              <a:rPr lang="en-US" smtClean="0"/>
              <a:t>10/11/2026</a:t>
            </a:fld>
            <a:endParaRPr lang="en-US" dirty="0"/>
          </a:p>
        </p:txBody>
      </p:sp>
    </p:spTree>
    <p:extLst>
      <p:ext uri="{BB962C8B-B14F-4D97-AF65-F5344CB8AC3E}">
        <p14:creationId xmlns:p14="http://schemas.microsoft.com/office/powerpoint/2010/main" val="3866030715"/>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988C32-ACE6-98E8-C176-B609956FA5A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F98FD5C-02FC-3E45-7D7D-2472E123C8FE}"/>
              </a:ext>
            </a:extLst>
          </p:cNvPr>
          <p:cNvSpPr>
            <a:spLocks noGrp="1" noRot="1" noChangeAspect="1"/>
          </p:cNvSpPr>
          <p:nvPr>
            <p:ph type="sldImg"/>
          </p:nvPr>
        </p:nvSpPr>
        <p:spPr>
          <a:xfrm>
            <a:off x="685800" y="768350"/>
            <a:ext cx="5486400" cy="3086100"/>
          </a:xfrm>
        </p:spPr>
      </p:sp>
      <p:sp>
        <p:nvSpPr>
          <p:cNvPr id="3" name="Notes Placeholder 2">
            <a:extLst>
              <a:ext uri="{FF2B5EF4-FFF2-40B4-BE49-F238E27FC236}">
                <a16:creationId xmlns:a16="http://schemas.microsoft.com/office/drawing/2014/main" id="{0FB338A4-06BC-49D5-66FE-1B2CB3FE6588}"/>
              </a:ext>
            </a:extLst>
          </p:cNvPr>
          <p:cNvSpPr>
            <a:spLocks noGrp="1"/>
          </p:cNvSpPr>
          <p:nvPr>
            <p:ph type="body" idx="1"/>
          </p:nvPr>
        </p:nvSpPr>
        <p:spPr/>
        <p:txBody>
          <a:bodyPr wrap="square"/>
          <a:lstStyle/>
          <a:p>
            <a:pPr marL="0" lvl="0" indent="0">
              <a:buFont typeface="Arial" panose="020B0604020202020204" pitchFamily="34" charset="0"/>
              <a:buNone/>
            </a:pPr>
            <a:r>
              <a:rPr lang="en-US" b="1" dirty="0">
                <a:solidFill>
                  <a:schemeClr val="bg1"/>
                </a:solidFill>
                <a:latin typeface="Arial" panose="020B0604020202020204" pitchFamily="34" charset="0"/>
                <a:cs typeface="Arial" panose="020B0604020202020204" pitchFamily="34" charset="0"/>
              </a:rPr>
              <a:t>Be Ready for the Tough Times. Expect them.</a:t>
            </a:r>
          </a:p>
        </p:txBody>
      </p:sp>
      <p:sp>
        <p:nvSpPr>
          <p:cNvPr id="4" name="Header Placeholder 3">
            <a:extLst>
              <a:ext uri="{FF2B5EF4-FFF2-40B4-BE49-F238E27FC236}">
                <a16:creationId xmlns:a16="http://schemas.microsoft.com/office/drawing/2014/main" id="{147AE66C-643A-6C99-309C-51CA3781F64E}"/>
              </a:ext>
            </a:extLst>
          </p:cNvPr>
          <p:cNvSpPr>
            <a:spLocks noGrp="1"/>
          </p:cNvSpPr>
          <p:nvPr>
            <p:ph type="hdr" sz="quarter"/>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Arial"/>
                <a:ea typeface="+mn-ea"/>
                <a:cs typeface="+mn-cs"/>
              </a:rPr>
              <a:t>Are You Ready?</a:t>
            </a:r>
          </a:p>
        </p:txBody>
      </p:sp>
      <p:sp>
        <p:nvSpPr>
          <p:cNvPr id="5" name="Slide Number Placeholder 4">
            <a:extLst>
              <a:ext uri="{FF2B5EF4-FFF2-40B4-BE49-F238E27FC236}">
                <a16:creationId xmlns:a16="http://schemas.microsoft.com/office/drawing/2014/main" id="{D3ACD0E8-CC61-0492-74E2-E22262F63F9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525C6C5-1A6A-415B-BE52-D4DA99C16ECB}" type="slidenum">
              <a:rPr kumimoji="0" lang="en-US" sz="1200" b="0" i="0" u="none" strike="noStrike" kern="1200" cap="none" spc="0" normalizeH="0" baseline="0" noProof="0" smtClean="0">
                <a:ln>
                  <a:noFill/>
                </a:ln>
                <a:solidFill>
                  <a:prstClr val="black"/>
                </a:solidFill>
                <a:effectLst/>
                <a:uLnTx/>
                <a:uFillTx/>
                <a:latin typeface="Arial"/>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65</a:t>
            </a:fld>
            <a:endParaRPr kumimoji="0" lang="en-US" sz="1200" b="0" i="0" u="none" strike="noStrike" kern="1200" cap="none" spc="0" normalizeH="0" baseline="0" noProof="0" dirty="0">
              <a:ln>
                <a:noFill/>
              </a:ln>
              <a:solidFill>
                <a:prstClr val="black"/>
              </a:solidFill>
              <a:effectLst/>
              <a:uLnTx/>
              <a:uFillTx/>
              <a:latin typeface="Arial"/>
              <a:ea typeface="+mn-ea"/>
              <a:cs typeface="+mn-cs"/>
            </a:endParaRPr>
          </a:p>
        </p:txBody>
      </p:sp>
      <p:sp>
        <p:nvSpPr>
          <p:cNvPr id="6" name="Date Placeholder 5">
            <a:extLst>
              <a:ext uri="{FF2B5EF4-FFF2-40B4-BE49-F238E27FC236}">
                <a16:creationId xmlns:a16="http://schemas.microsoft.com/office/drawing/2014/main" id="{EDE1EBC9-BE4B-4682-FEDA-4042A6E8F444}"/>
              </a:ext>
            </a:extLst>
          </p:cNvPr>
          <p:cNvSpPr>
            <a:spLocks noGrp="1"/>
          </p:cNvSpPr>
          <p:nvPr>
            <p:ph type="dt" idx="1"/>
          </p:nvPr>
        </p:nvSpPr>
        <p:spPr/>
        <p:txBody>
          <a:bodyPr/>
          <a:lstStyle/>
          <a:p>
            <a:fld id="{21282E3E-E6F3-493A-90E6-2C083D65448C}" type="datetime1">
              <a:rPr lang="en-US" smtClean="0"/>
              <a:t>10/11/2026</a:t>
            </a:fld>
            <a:endParaRPr lang="en-US" dirty="0"/>
          </a:p>
        </p:txBody>
      </p:sp>
    </p:spTree>
    <p:extLst>
      <p:ext uri="{BB962C8B-B14F-4D97-AF65-F5344CB8AC3E}">
        <p14:creationId xmlns:p14="http://schemas.microsoft.com/office/powerpoint/2010/main" val="3559897088"/>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1E2DAE-5737-8735-A155-432B2746DA8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7C76831-7491-767C-3642-BA5227047BAF}"/>
              </a:ext>
            </a:extLst>
          </p:cNvPr>
          <p:cNvSpPr>
            <a:spLocks noGrp="1" noRot="1" noChangeAspect="1"/>
          </p:cNvSpPr>
          <p:nvPr>
            <p:ph type="sldImg"/>
          </p:nvPr>
        </p:nvSpPr>
        <p:spPr>
          <a:xfrm>
            <a:off x="685800" y="768350"/>
            <a:ext cx="5486400" cy="3086100"/>
          </a:xfrm>
        </p:spPr>
      </p:sp>
      <p:sp>
        <p:nvSpPr>
          <p:cNvPr id="3" name="Notes Placeholder 2">
            <a:extLst>
              <a:ext uri="{FF2B5EF4-FFF2-40B4-BE49-F238E27FC236}">
                <a16:creationId xmlns:a16="http://schemas.microsoft.com/office/drawing/2014/main" id="{611B8E89-F8C7-08AE-E2BC-C9EE318F77E4}"/>
              </a:ext>
            </a:extLst>
          </p:cNvPr>
          <p:cNvSpPr>
            <a:spLocks noGrp="1"/>
          </p:cNvSpPr>
          <p:nvPr>
            <p:ph type="body" idx="1"/>
          </p:nvPr>
        </p:nvSpPr>
        <p:spPr/>
        <p:txBody>
          <a:bodyPr wrap="square"/>
          <a:lstStyle/>
          <a:p>
            <a:pPr marL="0" lvl="0" indent="0">
              <a:buFont typeface="Arial" panose="020B0604020202020204" pitchFamily="34" charset="0"/>
              <a:buNone/>
            </a:pPr>
            <a:r>
              <a:rPr lang="en-US" b="1" dirty="0">
                <a:solidFill>
                  <a:schemeClr val="bg1"/>
                </a:solidFill>
                <a:latin typeface="Arial" panose="020B0604020202020204" pitchFamily="34" charset="0"/>
                <a:cs typeface="Arial" panose="020B0604020202020204" pitchFamily="34" charset="0"/>
              </a:rPr>
              <a:t>Changed by Beholding</a:t>
            </a:r>
          </a:p>
        </p:txBody>
      </p:sp>
      <p:sp>
        <p:nvSpPr>
          <p:cNvPr id="4" name="Header Placeholder 3">
            <a:extLst>
              <a:ext uri="{FF2B5EF4-FFF2-40B4-BE49-F238E27FC236}">
                <a16:creationId xmlns:a16="http://schemas.microsoft.com/office/drawing/2014/main" id="{CADCFFEF-8000-DDB4-98E7-BA21DC512351}"/>
              </a:ext>
            </a:extLst>
          </p:cNvPr>
          <p:cNvSpPr>
            <a:spLocks noGrp="1"/>
          </p:cNvSpPr>
          <p:nvPr>
            <p:ph type="hdr" sz="quarter"/>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Arial"/>
                <a:ea typeface="+mn-ea"/>
                <a:cs typeface="+mn-cs"/>
              </a:rPr>
              <a:t>Are You Ready?</a:t>
            </a:r>
          </a:p>
        </p:txBody>
      </p:sp>
      <p:sp>
        <p:nvSpPr>
          <p:cNvPr id="5" name="Slide Number Placeholder 4">
            <a:extLst>
              <a:ext uri="{FF2B5EF4-FFF2-40B4-BE49-F238E27FC236}">
                <a16:creationId xmlns:a16="http://schemas.microsoft.com/office/drawing/2014/main" id="{8EE048F4-7217-0192-D698-BCEC7E1350FA}"/>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525C6C5-1A6A-415B-BE52-D4DA99C16ECB}" type="slidenum">
              <a:rPr kumimoji="0" lang="en-US" sz="1200" b="0" i="0" u="none" strike="noStrike" kern="1200" cap="none" spc="0" normalizeH="0" baseline="0" noProof="0" smtClean="0">
                <a:ln>
                  <a:noFill/>
                </a:ln>
                <a:solidFill>
                  <a:prstClr val="black"/>
                </a:solidFill>
                <a:effectLst/>
                <a:uLnTx/>
                <a:uFillTx/>
                <a:latin typeface="Arial"/>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66</a:t>
            </a:fld>
            <a:endParaRPr kumimoji="0" lang="en-US" sz="1200" b="0" i="0" u="none" strike="noStrike" kern="1200" cap="none" spc="0" normalizeH="0" baseline="0" noProof="0" dirty="0">
              <a:ln>
                <a:noFill/>
              </a:ln>
              <a:solidFill>
                <a:prstClr val="black"/>
              </a:solidFill>
              <a:effectLst/>
              <a:uLnTx/>
              <a:uFillTx/>
              <a:latin typeface="Arial"/>
              <a:ea typeface="+mn-ea"/>
              <a:cs typeface="+mn-cs"/>
            </a:endParaRPr>
          </a:p>
        </p:txBody>
      </p:sp>
      <p:sp>
        <p:nvSpPr>
          <p:cNvPr id="6" name="Date Placeholder 5">
            <a:extLst>
              <a:ext uri="{FF2B5EF4-FFF2-40B4-BE49-F238E27FC236}">
                <a16:creationId xmlns:a16="http://schemas.microsoft.com/office/drawing/2014/main" id="{D2A969EB-E519-5363-9707-26F46BCED791}"/>
              </a:ext>
            </a:extLst>
          </p:cNvPr>
          <p:cNvSpPr>
            <a:spLocks noGrp="1"/>
          </p:cNvSpPr>
          <p:nvPr>
            <p:ph type="dt" idx="1"/>
          </p:nvPr>
        </p:nvSpPr>
        <p:spPr/>
        <p:txBody>
          <a:bodyPr/>
          <a:lstStyle/>
          <a:p>
            <a:fld id="{EDD20744-DDD2-4E5A-BC1D-E15FC4193DF9}" type="datetime1">
              <a:rPr lang="en-US" smtClean="0"/>
              <a:t>10/11/2026</a:t>
            </a:fld>
            <a:endParaRPr lang="en-US" dirty="0"/>
          </a:p>
        </p:txBody>
      </p:sp>
    </p:spTree>
    <p:extLst>
      <p:ext uri="{BB962C8B-B14F-4D97-AF65-F5344CB8AC3E}">
        <p14:creationId xmlns:p14="http://schemas.microsoft.com/office/powerpoint/2010/main" val="309204789"/>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CB671D-50CB-2FEB-E176-37F3B3B29A8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5FAC2DD-5745-059F-FB7C-299E847C17CC}"/>
              </a:ext>
            </a:extLst>
          </p:cNvPr>
          <p:cNvSpPr>
            <a:spLocks noGrp="1" noRot="1" noChangeAspect="1"/>
          </p:cNvSpPr>
          <p:nvPr>
            <p:ph type="sldImg"/>
          </p:nvPr>
        </p:nvSpPr>
        <p:spPr>
          <a:xfrm>
            <a:off x="685800" y="768350"/>
            <a:ext cx="5486400" cy="3086100"/>
          </a:xfrm>
        </p:spPr>
      </p:sp>
      <p:sp>
        <p:nvSpPr>
          <p:cNvPr id="3" name="Notes Placeholder 2">
            <a:extLst>
              <a:ext uri="{FF2B5EF4-FFF2-40B4-BE49-F238E27FC236}">
                <a16:creationId xmlns:a16="http://schemas.microsoft.com/office/drawing/2014/main" id="{BCE7BF1B-FFF8-9986-4949-D83F60486DB7}"/>
              </a:ext>
            </a:extLst>
          </p:cNvPr>
          <p:cNvSpPr>
            <a:spLocks noGrp="1"/>
          </p:cNvSpPr>
          <p:nvPr>
            <p:ph type="body" idx="1"/>
          </p:nvPr>
        </p:nvSpPr>
        <p:spPr/>
        <p:txBody>
          <a:bodyPr wrap="square"/>
          <a:lstStyle/>
          <a:p>
            <a:pPr marL="0" lvl="0" indent="0">
              <a:buFont typeface="Arial" panose="020B0604020202020204" pitchFamily="34" charset="0"/>
              <a:buNone/>
            </a:pPr>
            <a:r>
              <a:rPr lang="en-US" sz="1400" b="1" dirty="0">
                <a:solidFill>
                  <a:srgbClr val="000000"/>
                </a:solidFill>
                <a:latin typeface="Arial" panose="020B0604020202020204" pitchFamily="34" charset="0"/>
                <a:cs typeface="Arial" panose="020B0604020202020204" pitchFamily="34" charset="0"/>
              </a:rPr>
              <a:t>[Read Twice]</a:t>
            </a:r>
          </a:p>
          <a:p>
            <a:pPr marL="0" lvl="0" indent="0">
              <a:buFont typeface="Arial" panose="020B0604020202020204" pitchFamily="34" charset="0"/>
              <a:buNone/>
            </a:pPr>
            <a:r>
              <a:rPr lang="en-US" sz="1200" b="1" dirty="0">
                <a:solidFill>
                  <a:schemeClr val="bg1"/>
                </a:solidFill>
                <a:latin typeface="Arial" panose="020B0604020202020204" pitchFamily="34" charset="0"/>
                <a:cs typeface="Arial" panose="020B0604020202020204" pitchFamily="34" charset="0"/>
              </a:rPr>
              <a:t>Pray Without Ceasing</a:t>
            </a:r>
          </a:p>
        </p:txBody>
      </p:sp>
      <p:sp>
        <p:nvSpPr>
          <p:cNvPr id="4" name="Header Placeholder 3">
            <a:extLst>
              <a:ext uri="{FF2B5EF4-FFF2-40B4-BE49-F238E27FC236}">
                <a16:creationId xmlns:a16="http://schemas.microsoft.com/office/drawing/2014/main" id="{5E0E2E6E-5052-D315-7E5A-02AF094C7A06}"/>
              </a:ext>
            </a:extLst>
          </p:cNvPr>
          <p:cNvSpPr>
            <a:spLocks noGrp="1"/>
          </p:cNvSpPr>
          <p:nvPr>
            <p:ph type="hdr" sz="quarter"/>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Arial"/>
                <a:ea typeface="+mn-ea"/>
                <a:cs typeface="+mn-cs"/>
              </a:rPr>
              <a:t>Are You Ready?</a:t>
            </a:r>
          </a:p>
        </p:txBody>
      </p:sp>
      <p:sp>
        <p:nvSpPr>
          <p:cNvPr id="5" name="Slide Number Placeholder 4">
            <a:extLst>
              <a:ext uri="{FF2B5EF4-FFF2-40B4-BE49-F238E27FC236}">
                <a16:creationId xmlns:a16="http://schemas.microsoft.com/office/drawing/2014/main" id="{42227559-9358-C4B4-DE2F-0AB7F2ADBC66}"/>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525C6C5-1A6A-415B-BE52-D4DA99C16ECB}" type="slidenum">
              <a:rPr kumimoji="0" lang="en-US" sz="1200" b="0" i="0" u="none" strike="noStrike" kern="1200" cap="none" spc="0" normalizeH="0" baseline="0" noProof="0" smtClean="0">
                <a:ln>
                  <a:noFill/>
                </a:ln>
                <a:solidFill>
                  <a:prstClr val="black"/>
                </a:solidFill>
                <a:effectLst/>
                <a:uLnTx/>
                <a:uFillTx/>
                <a:latin typeface="Arial"/>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67</a:t>
            </a:fld>
            <a:endParaRPr kumimoji="0" lang="en-US" sz="1200" b="0" i="0" u="none" strike="noStrike" kern="1200" cap="none" spc="0" normalizeH="0" baseline="0" noProof="0" dirty="0">
              <a:ln>
                <a:noFill/>
              </a:ln>
              <a:solidFill>
                <a:prstClr val="black"/>
              </a:solidFill>
              <a:effectLst/>
              <a:uLnTx/>
              <a:uFillTx/>
              <a:latin typeface="Arial"/>
              <a:ea typeface="+mn-ea"/>
              <a:cs typeface="+mn-cs"/>
            </a:endParaRPr>
          </a:p>
        </p:txBody>
      </p:sp>
      <p:sp>
        <p:nvSpPr>
          <p:cNvPr id="6" name="Date Placeholder 5">
            <a:extLst>
              <a:ext uri="{FF2B5EF4-FFF2-40B4-BE49-F238E27FC236}">
                <a16:creationId xmlns:a16="http://schemas.microsoft.com/office/drawing/2014/main" id="{9BC0260C-07AD-314C-E7EE-5E13AF939E92}"/>
              </a:ext>
            </a:extLst>
          </p:cNvPr>
          <p:cNvSpPr>
            <a:spLocks noGrp="1"/>
          </p:cNvSpPr>
          <p:nvPr>
            <p:ph type="dt" idx="1"/>
          </p:nvPr>
        </p:nvSpPr>
        <p:spPr/>
        <p:txBody>
          <a:bodyPr/>
          <a:lstStyle/>
          <a:p>
            <a:fld id="{40D8DFDD-1C57-4C48-B914-E39F827C0DD2}" type="datetime1">
              <a:rPr lang="en-US" smtClean="0"/>
              <a:t>10/11/2026</a:t>
            </a:fld>
            <a:endParaRPr lang="en-US" dirty="0"/>
          </a:p>
        </p:txBody>
      </p:sp>
    </p:spTree>
    <p:extLst>
      <p:ext uri="{BB962C8B-B14F-4D97-AF65-F5344CB8AC3E}">
        <p14:creationId xmlns:p14="http://schemas.microsoft.com/office/powerpoint/2010/main" val="2118059390"/>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170EB3-0D3E-BF25-8AA3-1E06C1F4ADE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843CEF2-BE48-0A19-32EA-75380A8EB311}"/>
              </a:ext>
            </a:extLst>
          </p:cNvPr>
          <p:cNvSpPr>
            <a:spLocks noGrp="1" noRot="1" noChangeAspect="1"/>
          </p:cNvSpPr>
          <p:nvPr>
            <p:ph type="sldImg"/>
          </p:nvPr>
        </p:nvSpPr>
        <p:spPr>
          <a:xfrm>
            <a:off x="685800" y="768350"/>
            <a:ext cx="5486400" cy="3086100"/>
          </a:xfrm>
        </p:spPr>
      </p:sp>
      <p:sp>
        <p:nvSpPr>
          <p:cNvPr id="3" name="Notes Placeholder 2">
            <a:extLst>
              <a:ext uri="{FF2B5EF4-FFF2-40B4-BE49-F238E27FC236}">
                <a16:creationId xmlns:a16="http://schemas.microsoft.com/office/drawing/2014/main" id="{55125506-1BF4-50C8-F9D8-5CECF262D0B7}"/>
              </a:ext>
            </a:extLst>
          </p:cNvPr>
          <p:cNvSpPr>
            <a:spLocks noGrp="1"/>
          </p:cNvSpPr>
          <p:nvPr>
            <p:ph type="body" idx="1"/>
          </p:nvPr>
        </p:nvSpPr>
        <p:spPr/>
        <p:txBody>
          <a:bodyPr wrap="square"/>
          <a:lstStyle/>
          <a:p>
            <a:pPr marL="0" lvl="0" indent="0">
              <a:buFont typeface="Arial" panose="020B0604020202020204" pitchFamily="34" charset="0"/>
              <a:buNone/>
            </a:pPr>
            <a:endParaRPr lang="en-US" dirty="0">
              <a:solidFill>
                <a:schemeClr val="bg1"/>
              </a:solidFill>
            </a:endParaRPr>
          </a:p>
        </p:txBody>
      </p:sp>
      <p:sp>
        <p:nvSpPr>
          <p:cNvPr id="4" name="Header Placeholder 3">
            <a:extLst>
              <a:ext uri="{FF2B5EF4-FFF2-40B4-BE49-F238E27FC236}">
                <a16:creationId xmlns:a16="http://schemas.microsoft.com/office/drawing/2014/main" id="{DD3E8ABD-895B-3A82-C200-A44C5F74BD80}"/>
              </a:ext>
            </a:extLst>
          </p:cNvPr>
          <p:cNvSpPr>
            <a:spLocks noGrp="1"/>
          </p:cNvSpPr>
          <p:nvPr>
            <p:ph type="hdr" sz="quarter"/>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Arial"/>
                <a:ea typeface="+mn-ea"/>
                <a:cs typeface="+mn-cs"/>
              </a:rPr>
              <a:t>Are You Ready?</a:t>
            </a:r>
          </a:p>
        </p:txBody>
      </p:sp>
      <p:sp>
        <p:nvSpPr>
          <p:cNvPr id="5" name="Slide Number Placeholder 4">
            <a:extLst>
              <a:ext uri="{FF2B5EF4-FFF2-40B4-BE49-F238E27FC236}">
                <a16:creationId xmlns:a16="http://schemas.microsoft.com/office/drawing/2014/main" id="{E3934550-E50E-1FD2-554A-619D6D551A4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525C6C5-1A6A-415B-BE52-D4DA99C16ECB}" type="slidenum">
              <a:rPr kumimoji="0" lang="en-US" sz="1200" b="0" i="0" u="none" strike="noStrike" kern="1200" cap="none" spc="0" normalizeH="0" baseline="0" noProof="0" smtClean="0">
                <a:ln>
                  <a:noFill/>
                </a:ln>
                <a:solidFill>
                  <a:prstClr val="black"/>
                </a:solidFill>
                <a:effectLst/>
                <a:uLnTx/>
                <a:uFillTx/>
                <a:latin typeface="Arial"/>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68</a:t>
            </a:fld>
            <a:endParaRPr kumimoji="0" lang="en-US" sz="1200" b="0" i="0" u="none" strike="noStrike" kern="1200" cap="none" spc="0" normalizeH="0" baseline="0" noProof="0" dirty="0">
              <a:ln>
                <a:noFill/>
              </a:ln>
              <a:solidFill>
                <a:prstClr val="black"/>
              </a:solidFill>
              <a:effectLst/>
              <a:uLnTx/>
              <a:uFillTx/>
              <a:latin typeface="Arial"/>
              <a:ea typeface="+mn-ea"/>
              <a:cs typeface="+mn-cs"/>
            </a:endParaRPr>
          </a:p>
        </p:txBody>
      </p:sp>
      <p:sp>
        <p:nvSpPr>
          <p:cNvPr id="6" name="Date Placeholder 5">
            <a:extLst>
              <a:ext uri="{FF2B5EF4-FFF2-40B4-BE49-F238E27FC236}">
                <a16:creationId xmlns:a16="http://schemas.microsoft.com/office/drawing/2014/main" id="{B28BC32D-C9BB-3AA1-BCD8-A7AA95889AE8}"/>
              </a:ext>
            </a:extLst>
          </p:cNvPr>
          <p:cNvSpPr>
            <a:spLocks noGrp="1"/>
          </p:cNvSpPr>
          <p:nvPr>
            <p:ph type="dt" idx="1"/>
          </p:nvPr>
        </p:nvSpPr>
        <p:spPr/>
        <p:txBody>
          <a:bodyPr/>
          <a:lstStyle/>
          <a:p>
            <a:fld id="{10D1E9DE-1FC6-4A25-A2B6-37D26B3001ED}" type="datetime1">
              <a:rPr lang="en-US" smtClean="0"/>
              <a:t>10/11/2026</a:t>
            </a:fld>
            <a:endParaRPr lang="en-US" dirty="0"/>
          </a:p>
        </p:txBody>
      </p:sp>
    </p:spTree>
    <p:extLst>
      <p:ext uri="{BB962C8B-B14F-4D97-AF65-F5344CB8AC3E}">
        <p14:creationId xmlns:p14="http://schemas.microsoft.com/office/powerpoint/2010/main" val="1385871973"/>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D5B1CE-22FB-07D9-A1DE-5CD4C5E0AC1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D379CDB-C731-5045-DD66-C182383008E8}"/>
              </a:ext>
            </a:extLst>
          </p:cNvPr>
          <p:cNvSpPr>
            <a:spLocks noGrp="1" noRot="1" noChangeAspect="1"/>
          </p:cNvSpPr>
          <p:nvPr>
            <p:ph type="sldImg"/>
          </p:nvPr>
        </p:nvSpPr>
        <p:spPr>
          <a:xfrm>
            <a:off x="685800" y="768350"/>
            <a:ext cx="5486400" cy="3086100"/>
          </a:xfrm>
        </p:spPr>
      </p:sp>
      <p:sp>
        <p:nvSpPr>
          <p:cNvPr id="3" name="Notes Placeholder 2">
            <a:extLst>
              <a:ext uri="{FF2B5EF4-FFF2-40B4-BE49-F238E27FC236}">
                <a16:creationId xmlns:a16="http://schemas.microsoft.com/office/drawing/2014/main" id="{E75A5B62-E35B-BB1C-E203-3A9E905779AA}"/>
              </a:ext>
            </a:extLst>
          </p:cNvPr>
          <p:cNvSpPr>
            <a:spLocks noGrp="1"/>
          </p:cNvSpPr>
          <p:nvPr>
            <p:ph type="body" idx="1"/>
          </p:nvPr>
        </p:nvSpPr>
        <p:spPr/>
        <p:txBody>
          <a:bodyPr wrap="square"/>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1200" b="1" dirty="0">
                <a:solidFill>
                  <a:schemeClr val="bg1"/>
                </a:solidFill>
                <a:latin typeface="Arial" panose="020B0604020202020204" pitchFamily="34" charset="0"/>
                <a:cs typeface="Arial" panose="020B0604020202020204" pitchFamily="34" charset="0"/>
              </a:rPr>
              <a:t>Humble ourselves before God</a:t>
            </a:r>
          </a:p>
          <a:p>
            <a:pPr marL="0" lvl="0" indent="0">
              <a:buFont typeface="Arial" panose="020B0604020202020204" pitchFamily="34" charset="0"/>
              <a:buNone/>
            </a:pPr>
            <a:endParaRPr lang="en-US" dirty="0">
              <a:solidFill>
                <a:schemeClr val="bg1"/>
              </a:solidFill>
            </a:endParaRPr>
          </a:p>
        </p:txBody>
      </p:sp>
      <p:sp>
        <p:nvSpPr>
          <p:cNvPr id="4" name="Header Placeholder 3">
            <a:extLst>
              <a:ext uri="{FF2B5EF4-FFF2-40B4-BE49-F238E27FC236}">
                <a16:creationId xmlns:a16="http://schemas.microsoft.com/office/drawing/2014/main" id="{307E822D-E6FE-C94C-31DB-1BC1B061FBD7}"/>
              </a:ext>
            </a:extLst>
          </p:cNvPr>
          <p:cNvSpPr>
            <a:spLocks noGrp="1"/>
          </p:cNvSpPr>
          <p:nvPr>
            <p:ph type="hdr" sz="quarter"/>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Arial"/>
                <a:ea typeface="+mn-ea"/>
                <a:cs typeface="+mn-cs"/>
              </a:rPr>
              <a:t>Are You Ready?</a:t>
            </a:r>
          </a:p>
        </p:txBody>
      </p:sp>
      <p:sp>
        <p:nvSpPr>
          <p:cNvPr id="5" name="Slide Number Placeholder 4">
            <a:extLst>
              <a:ext uri="{FF2B5EF4-FFF2-40B4-BE49-F238E27FC236}">
                <a16:creationId xmlns:a16="http://schemas.microsoft.com/office/drawing/2014/main" id="{0888A6F2-715F-9782-61DF-F00A69D259B0}"/>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525C6C5-1A6A-415B-BE52-D4DA99C16ECB}" type="slidenum">
              <a:rPr kumimoji="0" lang="en-US" sz="1200" b="0" i="0" u="none" strike="noStrike" kern="1200" cap="none" spc="0" normalizeH="0" baseline="0" noProof="0" smtClean="0">
                <a:ln>
                  <a:noFill/>
                </a:ln>
                <a:solidFill>
                  <a:prstClr val="black"/>
                </a:solidFill>
                <a:effectLst/>
                <a:uLnTx/>
                <a:uFillTx/>
                <a:latin typeface="Arial"/>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69</a:t>
            </a:fld>
            <a:endParaRPr kumimoji="0" lang="en-US" sz="1200" b="0" i="0" u="none" strike="noStrike" kern="1200" cap="none" spc="0" normalizeH="0" baseline="0" noProof="0" dirty="0">
              <a:ln>
                <a:noFill/>
              </a:ln>
              <a:solidFill>
                <a:prstClr val="black"/>
              </a:solidFill>
              <a:effectLst/>
              <a:uLnTx/>
              <a:uFillTx/>
              <a:latin typeface="Arial"/>
              <a:ea typeface="+mn-ea"/>
              <a:cs typeface="+mn-cs"/>
            </a:endParaRPr>
          </a:p>
        </p:txBody>
      </p:sp>
      <p:sp>
        <p:nvSpPr>
          <p:cNvPr id="6" name="Date Placeholder 5">
            <a:extLst>
              <a:ext uri="{FF2B5EF4-FFF2-40B4-BE49-F238E27FC236}">
                <a16:creationId xmlns:a16="http://schemas.microsoft.com/office/drawing/2014/main" id="{B53285D3-A757-3495-D217-932A712E5652}"/>
              </a:ext>
            </a:extLst>
          </p:cNvPr>
          <p:cNvSpPr>
            <a:spLocks noGrp="1"/>
          </p:cNvSpPr>
          <p:nvPr>
            <p:ph type="dt" idx="1"/>
          </p:nvPr>
        </p:nvSpPr>
        <p:spPr/>
        <p:txBody>
          <a:bodyPr/>
          <a:lstStyle/>
          <a:p>
            <a:fld id="{017E8812-3238-474E-AE26-5DEAD81EEB56}" type="datetime1">
              <a:rPr lang="en-US" smtClean="0"/>
              <a:t>10/11/2026</a:t>
            </a:fld>
            <a:endParaRPr lang="en-US" dirty="0"/>
          </a:p>
        </p:txBody>
      </p:sp>
    </p:spTree>
    <p:extLst>
      <p:ext uri="{BB962C8B-B14F-4D97-AF65-F5344CB8AC3E}">
        <p14:creationId xmlns:p14="http://schemas.microsoft.com/office/powerpoint/2010/main" val="1933570497"/>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731FE7-58A6-FF42-89B2-33641CC4304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9079628-81B7-FF1C-88A5-E596A44B3F52}"/>
              </a:ext>
            </a:extLst>
          </p:cNvPr>
          <p:cNvSpPr>
            <a:spLocks noGrp="1" noRot="1" noChangeAspect="1"/>
          </p:cNvSpPr>
          <p:nvPr>
            <p:ph type="sldImg"/>
          </p:nvPr>
        </p:nvSpPr>
        <p:spPr>
          <a:xfrm>
            <a:off x="685800" y="768350"/>
            <a:ext cx="5486400" cy="3086100"/>
          </a:xfrm>
        </p:spPr>
      </p:sp>
      <p:sp>
        <p:nvSpPr>
          <p:cNvPr id="3" name="Notes Placeholder 2">
            <a:extLst>
              <a:ext uri="{FF2B5EF4-FFF2-40B4-BE49-F238E27FC236}">
                <a16:creationId xmlns:a16="http://schemas.microsoft.com/office/drawing/2014/main" id="{7FAEF3BB-41A0-5BAD-8030-0E015E025D1D}"/>
              </a:ext>
            </a:extLst>
          </p:cNvPr>
          <p:cNvSpPr>
            <a:spLocks noGrp="1"/>
          </p:cNvSpPr>
          <p:nvPr>
            <p:ph type="body" idx="1"/>
          </p:nvPr>
        </p:nvSpPr>
        <p:spPr/>
        <p:txBody>
          <a:bodyPr wrap="square"/>
          <a:lstStyle/>
          <a:p>
            <a:pPr marL="0" lvl="0" indent="0">
              <a:buFont typeface="Arial" panose="020B0604020202020204" pitchFamily="34" charset="0"/>
              <a:buNone/>
            </a:pPr>
            <a:r>
              <a:rPr lang="en-US" sz="1400" b="1" dirty="0">
                <a:solidFill>
                  <a:srgbClr val="000000"/>
                </a:solidFill>
                <a:latin typeface="Arial" panose="020B0604020202020204" pitchFamily="34" charset="0"/>
                <a:cs typeface="Arial" panose="020B0604020202020204" pitchFamily="34" charset="0"/>
              </a:rPr>
              <a:t>[Read Bold Only]</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sz="1400" b="1" dirty="0">
              <a:solidFill>
                <a:schemeClr val="bg1"/>
              </a:solidFill>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1400" b="1" dirty="0">
                <a:solidFill>
                  <a:schemeClr val="bg1"/>
                </a:solidFill>
                <a:latin typeface="Arial" panose="020B0604020202020204" pitchFamily="34" charset="0"/>
                <a:cs typeface="Arial" panose="020B0604020202020204" pitchFamily="34" charset="0"/>
              </a:rPr>
              <a:t>Humble ourselves before God</a:t>
            </a:r>
          </a:p>
          <a:p>
            <a:pPr marL="0" lvl="0" indent="0">
              <a:buFont typeface="Arial" panose="020B0604020202020204" pitchFamily="34" charset="0"/>
              <a:buNone/>
            </a:pPr>
            <a:endParaRPr lang="en-US" sz="1400" b="1" dirty="0">
              <a:solidFill>
                <a:schemeClr val="bg1"/>
              </a:solidFill>
              <a:latin typeface="Arial" panose="020B0604020202020204" pitchFamily="34" charset="0"/>
              <a:cs typeface="Arial" panose="020B0604020202020204" pitchFamily="34" charset="0"/>
            </a:endParaRPr>
          </a:p>
          <a:p>
            <a:pPr marL="0" lvl="0" indent="0">
              <a:buFont typeface="Arial" panose="020B0604020202020204" pitchFamily="34" charset="0"/>
              <a:buNone/>
            </a:pPr>
            <a:endParaRPr lang="en-US" sz="1400" b="1" dirty="0">
              <a:solidFill>
                <a:schemeClr val="bg1"/>
              </a:solidFill>
              <a:latin typeface="Arial" panose="020B0604020202020204" pitchFamily="34" charset="0"/>
              <a:cs typeface="Arial" panose="020B0604020202020204" pitchFamily="34" charset="0"/>
            </a:endParaRPr>
          </a:p>
        </p:txBody>
      </p:sp>
      <p:sp>
        <p:nvSpPr>
          <p:cNvPr id="4" name="Header Placeholder 3">
            <a:extLst>
              <a:ext uri="{FF2B5EF4-FFF2-40B4-BE49-F238E27FC236}">
                <a16:creationId xmlns:a16="http://schemas.microsoft.com/office/drawing/2014/main" id="{ABB0ABEE-BD4D-8B13-D840-179EEAEC9ADB}"/>
              </a:ext>
            </a:extLst>
          </p:cNvPr>
          <p:cNvSpPr>
            <a:spLocks noGrp="1"/>
          </p:cNvSpPr>
          <p:nvPr>
            <p:ph type="hdr" sz="quarter"/>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Arial"/>
                <a:ea typeface="+mn-ea"/>
                <a:cs typeface="+mn-cs"/>
              </a:rPr>
              <a:t>Are You Ready?</a:t>
            </a:r>
          </a:p>
        </p:txBody>
      </p:sp>
      <p:sp>
        <p:nvSpPr>
          <p:cNvPr id="5" name="Slide Number Placeholder 4">
            <a:extLst>
              <a:ext uri="{FF2B5EF4-FFF2-40B4-BE49-F238E27FC236}">
                <a16:creationId xmlns:a16="http://schemas.microsoft.com/office/drawing/2014/main" id="{5F0D7CF5-7136-F95B-C211-3373F6BE4AB4}"/>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525C6C5-1A6A-415B-BE52-D4DA99C16ECB}" type="slidenum">
              <a:rPr kumimoji="0" lang="en-US" sz="1200" b="0" i="0" u="none" strike="noStrike" kern="1200" cap="none" spc="0" normalizeH="0" baseline="0" noProof="0" smtClean="0">
                <a:ln>
                  <a:noFill/>
                </a:ln>
                <a:solidFill>
                  <a:prstClr val="black"/>
                </a:solidFill>
                <a:effectLst/>
                <a:uLnTx/>
                <a:uFillTx/>
                <a:latin typeface="Arial"/>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70</a:t>
            </a:fld>
            <a:endParaRPr kumimoji="0" lang="en-US" sz="1200" b="0" i="0" u="none" strike="noStrike" kern="1200" cap="none" spc="0" normalizeH="0" baseline="0" noProof="0" dirty="0">
              <a:ln>
                <a:noFill/>
              </a:ln>
              <a:solidFill>
                <a:prstClr val="black"/>
              </a:solidFill>
              <a:effectLst/>
              <a:uLnTx/>
              <a:uFillTx/>
              <a:latin typeface="Arial"/>
              <a:ea typeface="+mn-ea"/>
              <a:cs typeface="+mn-cs"/>
            </a:endParaRPr>
          </a:p>
        </p:txBody>
      </p:sp>
      <p:sp>
        <p:nvSpPr>
          <p:cNvPr id="6" name="Date Placeholder 5">
            <a:extLst>
              <a:ext uri="{FF2B5EF4-FFF2-40B4-BE49-F238E27FC236}">
                <a16:creationId xmlns:a16="http://schemas.microsoft.com/office/drawing/2014/main" id="{3849D47B-82FB-8F12-98BC-B49DA52D55C2}"/>
              </a:ext>
            </a:extLst>
          </p:cNvPr>
          <p:cNvSpPr>
            <a:spLocks noGrp="1"/>
          </p:cNvSpPr>
          <p:nvPr>
            <p:ph type="dt" idx="1"/>
          </p:nvPr>
        </p:nvSpPr>
        <p:spPr/>
        <p:txBody>
          <a:bodyPr/>
          <a:lstStyle/>
          <a:p>
            <a:fld id="{28CD493F-D91B-433B-BF36-5599F7E37515}" type="datetime1">
              <a:rPr lang="en-US" smtClean="0"/>
              <a:t>10/11/2026</a:t>
            </a:fld>
            <a:endParaRPr lang="en-US" dirty="0"/>
          </a:p>
        </p:txBody>
      </p:sp>
    </p:spTree>
    <p:extLst>
      <p:ext uri="{BB962C8B-B14F-4D97-AF65-F5344CB8AC3E}">
        <p14:creationId xmlns:p14="http://schemas.microsoft.com/office/powerpoint/2010/main" val="3188738537"/>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023222-6411-0FAD-E6B6-E93ECEA317A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7108B42-C69F-5D28-58B3-B5C51C56D42B}"/>
              </a:ext>
            </a:extLst>
          </p:cNvPr>
          <p:cNvSpPr>
            <a:spLocks noGrp="1" noRot="1" noChangeAspect="1"/>
          </p:cNvSpPr>
          <p:nvPr>
            <p:ph type="sldImg"/>
          </p:nvPr>
        </p:nvSpPr>
        <p:spPr>
          <a:xfrm>
            <a:off x="685800" y="768350"/>
            <a:ext cx="5486400" cy="3086100"/>
          </a:xfrm>
        </p:spPr>
      </p:sp>
      <p:sp>
        <p:nvSpPr>
          <p:cNvPr id="3" name="Notes Placeholder 2">
            <a:extLst>
              <a:ext uri="{FF2B5EF4-FFF2-40B4-BE49-F238E27FC236}">
                <a16:creationId xmlns:a16="http://schemas.microsoft.com/office/drawing/2014/main" id="{91FCBA68-F8D2-6DC7-5F2E-F7E67859BF0B}"/>
              </a:ext>
            </a:extLst>
          </p:cNvPr>
          <p:cNvSpPr>
            <a:spLocks noGrp="1"/>
          </p:cNvSpPr>
          <p:nvPr>
            <p:ph type="body" idx="1"/>
          </p:nvPr>
        </p:nvSpPr>
        <p:spPr/>
        <p:txBody>
          <a:bodyPr wrap="square"/>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1200" b="1" dirty="0">
                <a:solidFill>
                  <a:schemeClr val="bg1"/>
                </a:solidFill>
                <a:latin typeface="Arial" panose="020B0604020202020204" pitchFamily="34" charset="0"/>
                <a:cs typeface="Arial" panose="020B0604020202020204" pitchFamily="34" charset="0"/>
              </a:rPr>
              <a:t>You in the Word and the Word in you!</a:t>
            </a:r>
          </a:p>
          <a:p>
            <a:pPr marL="0" lvl="0" indent="0">
              <a:buFont typeface="Arial" panose="020B0604020202020204" pitchFamily="34" charset="0"/>
              <a:buNone/>
            </a:pPr>
            <a:endParaRPr lang="en-US" dirty="0">
              <a:solidFill>
                <a:schemeClr val="bg1"/>
              </a:solidFill>
            </a:endParaRPr>
          </a:p>
        </p:txBody>
      </p:sp>
      <p:sp>
        <p:nvSpPr>
          <p:cNvPr id="4" name="Header Placeholder 3">
            <a:extLst>
              <a:ext uri="{FF2B5EF4-FFF2-40B4-BE49-F238E27FC236}">
                <a16:creationId xmlns:a16="http://schemas.microsoft.com/office/drawing/2014/main" id="{70C7DCA9-F5C7-9D60-E3DD-4E595F686D38}"/>
              </a:ext>
            </a:extLst>
          </p:cNvPr>
          <p:cNvSpPr>
            <a:spLocks noGrp="1"/>
          </p:cNvSpPr>
          <p:nvPr>
            <p:ph type="hdr" sz="quarter"/>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Arial"/>
                <a:ea typeface="+mn-ea"/>
                <a:cs typeface="+mn-cs"/>
              </a:rPr>
              <a:t>Are You Ready?</a:t>
            </a:r>
          </a:p>
        </p:txBody>
      </p:sp>
      <p:sp>
        <p:nvSpPr>
          <p:cNvPr id="5" name="Slide Number Placeholder 4">
            <a:extLst>
              <a:ext uri="{FF2B5EF4-FFF2-40B4-BE49-F238E27FC236}">
                <a16:creationId xmlns:a16="http://schemas.microsoft.com/office/drawing/2014/main" id="{0084D3CA-D82A-D058-F01D-A821DEA481C2}"/>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525C6C5-1A6A-415B-BE52-D4DA99C16ECB}" type="slidenum">
              <a:rPr kumimoji="0" lang="en-US" sz="1200" b="0" i="0" u="none" strike="noStrike" kern="1200" cap="none" spc="0" normalizeH="0" baseline="0" noProof="0" smtClean="0">
                <a:ln>
                  <a:noFill/>
                </a:ln>
                <a:solidFill>
                  <a:prstClr val="black"/>
                </a:solidFill>
                <a:effectLst/>
                <a:uLnTx/>
                <a:uFillTx/>
                <a:latin typeface="Arial"/>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71</a:t>
            </a:fld>
            <a:endParaRPr kumimoji="0" lang="en-US" sz="1200" b="0" i="0" u="none" strike="noStrike" kern="1200" cap="none" spc="0" normalizeH="0" baseline="0" noProof="0" dirty="0">
              <a:ln>
                <a:noFill/>
              </a:ln>
              <a:solidFill>
                <a:prstClr val="black"/>
              </a:solidFill>
              <a:effectLst/>
              <a:uLnTx/>
              <a:uFillTx/>
              <a:latin typeface="Arial"/>
              <a:ea typeface="+mn-ea"/>
              <a:cs typeface="+mn-cs"/>
            </a:endParaRPr>
          </a:p>
        </p:txBody>
      </p:sp>
      <p:sp>
        <p:nvSpPr>
          <p:cNvPr id="6" name="Date Placeholder 5">
            <a:extLst>
              <a:ext uri="{FF2B5EF4-FFF2-40B4-BE49-F238E27FC236}">
                <a16:creationId xmlns:a16="http://schemas.microsoft.com/office/drawing/2014/main" id="{CE28CDBF-1338-B83F-9DD0-8B35A464B9B5}"/>
              </a:ext>
            </a:extLst>
          </p:cNvPr>
          <p:cNvSpPr>
            <a:spLocks noGrp="1"/>
          </p:cNvSpPr>
          <p:nvPr>
            <p:ph type="dt" idx="1"/>
          </p:nvPr>
        </p:nvSpPr>
        <p:spPr/>
        <p:txBody>
          <a:bodyPr/>
          <a:lstStyle/>
          <a:p>
            <a:fld id="{B5F0D328-41EC-45C7-83E0-F9D50868E0A9}" type="datetime1">
              <a:rPr lang="en-US" smtClean="0"/>
              <a:t>10/11/2026</a:t>
            </a:fld>
            <a:endParaRPr lang="en-US" dirty="0"/>
          </a:p>
        </p:txBody>
      </p:sp>
    </p:spTree>
    <p:extLst>
      <p:ext uri="{BB962C8B-B14F-4D97-AF65-F5344CB8AC3E}">
        <p14:creationId xmlns:p14="http://schemas.microsoft.com/office/powerpoint/2010/main" val="1971244168"/>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4D8D84-3B5F-9FE8-752C-05608F86E2E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16B1059-6C17-9816-0AE7-EFB3FAAABFF8}"/>
              </a:ext>
            </a:extLst>
          </p:cNvPr>
          <p:cNvSpPr>
            <a:spLocks noGrp="1" noRot="1" noChangeAspect="1"/>
          </p:cNvSpPr>
          <p:nvPr>
            <p:ph type="sldImg"/>
          </p:nvPr>
        </p:nvSpPr>
        <p:spPr>
          <a:xfrm>
            <a:off x="685800" y="768350"/>
            <a:ext cx="5486400" cy="3086100"/>
          </a:xfrm>
        </p:spPr>
      </p:sp>
      <p:sp>
        <p:nvSpPr>
          <p:cNvPr id="3" name="Notes Placeholder 2">
            <a:extLst>
              <a:ext uri="{FF2B5EF4-FFF2-40B4-BE49-F238E27FC236}">
                <a16:creationId xmlns:a16="http://schemas.microsoft.com/office/drawing/2014/main" id="{5E9DDF70-F061-0906-FDED-951158D4A952}"/>
              </a:ext>
            </a:extLst>
          </p:cNvPr>
          <p:cNvSpPr>
            <a:spLocks noGrp="1"/>
          </p:cNvSpPr>
          <p:nvPr>
            <p:ph type="body" idx="1"/>
          </p:nvPr>
        </p:nvSpPr>
        <p:spPr/>
        <p:txBody>
          <a:bodyPr wrap="square"/>
          <a:lstStyle/>
          <a:p>
            <a:pPr marL="0" lvl="0" indent="0">
              <a:buFont typeface="Arial" panose="020B0604020202020204" pitchFamily="34" charset="0"/>
              <a:buNone/>
            </a:pPr>
            <a:r>
              <a:rPr lang="en-US" sz="1400" b="1" dirty="0">
                <a:solidFill>
                  <a:schemeClr val="bg1"/>
                </a:solidFill>
                <a:latin typeface="Arial" panose="020B0604020202020204" pitchFamily="34" charset="0"/>
                <a:cs typeface="Arial" panose="020B0604020202020204" pitchFamily="34" charset="0"/>
              </a:rPr>
              <a:t>You in the Word and the Word in you!</a:t>
            </a:r>
          </a:p>
        </p:txBody>
      </p:sp>
      <p:sp>
        <p:nvSpPr>
          <p:cNvPr id="4" name="Header Placeholder 3">
            <a:extLst>
              <a:ext uri="{FF2B5EF4-FFF2-40B4-BE49-F238E27FC236}">
                <a16:creationId xmlns:a16="http://schemas.microsoft.com/office/drawing/2014/main" id="{13135938-5E41-79F8-7B4D-64A65B278C2B}"/>
              </a:ext>
            </a:extLst>
          </p:cNvPr>
          <p:cNvSpPr>
            <a:spLocks noGrp="1"/>
          </p:cNvSpPr>
          <p:nvPr>
            <p:ph type="hdr" sz="quarter"/>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Arial"/>
                <a:ea typeface="+mn-ea"/>
                <a:cs typeface="+mn-cs"/>
              </a:rPr>
              <a:t>Are You Ready?</a:t>
            </a:r>
          </a:p>
        </p:txBody>
      </p:sp>
      <p:sp>
        <p:nvSpPr>
          <p:cNvPr id="5" name="Slide Number Placeholder 4">
            <a:extLst>
              <a:ext uri="{FF2B5EF4-FFF2-40B4-BE49-F238E27FC236}">
                <a16:creationId xmlns:a16="http://schemas.microsoft.com/office/drawing/2014/main" id="{89A65CB1-22BF-ED36-499A-6F33CF1E46AB}"/>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525C6C5-1A6A-415B-BE52-D4DA99C16ECB}" type="slidenum">
              <a:rPr kumimoji="0" lang="en-US" sz="1200" b="0" i="0" u="none" strike="noStrike" kern="1200" cap="none" spc="0" normalizeH="0" baseline="0" noProof="0" smtClean="0">
                <a:ln>
                  <a:noFill/>
                </a:ln>
                <a:solidFill>
                  <a:prstClr val="black"/>
                </a:solidFill>
                <a:effectLst/>
                <a:uLnTx/>
                <a:uFillTx/>
                <a:latin typeface="Arial"/>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72</a:t>
            </a:fld>
            <a:endParaRPr kumimoji="0" lang="en-US" sz="1200" b="0" i="0" u="none" strike="noStrike" kern="1200" cap="none" spc="0" normalizeH="0" baseline="0" noProof="0" dirty="0">
              <a:ln>
                <a:noFill/>
              </a:ln>
              <a:solidFill>
                <a:prstClr val="black"/>
              </a:solidFill>
              <a:effectLst/>
              <a:uLnTx/>
              <a:uFillTx/>
              <a:latin typeface="Arial"/>
              <a:ea typeface="+mn-ea"/>
              <a:cs typeface="+mn-cs"/>
            </a:endParaRPr>
          </a:p>
        </p:txBody>
      </p:sp>
      <p:sp>
        <p:nvSpPr>
          <p:cNvPr id="6" name="Date Placeholder 5">
            <a:extLst>
              <a:ext uri="{FF2B5EF4-FFF2-40B4-BE49-F238E27FC236}">
                <a16:creationId xmlns:a16="http://schemas.microsoft.com/office/drawing/2014/main" id="{7A306F0A-24A0-CB4B-282A-7A6D1C727996}"/>
              </a:ext>
            </a:extLst>
          </p:cNvPr>
          <p:cNvSpPr>
            <a:spLocks noGrp="1"/>
          </p:cNvSpPr>
          <p:nvPr>
            <p:ph type="dt" idx="1"/>
          </p:nvPr>
        </p:nvSpPr>
        <p:spPr/>
        <p:txBody>
          <a:bodyPr/>
          <a:lstStyle/>
          <a:p>
            <a:fld id="{7F752774-5738-4FA6-8234-A4AD8E6A0894}" type="datetime1">
              <a:rPr lang="en-US" smtClean="0"/>
              <a:t>10/11/2026</a:t>
            </a:fld>
            <a:endParaRPr lang="en-US" dirty="0"/>
          </a:p>
        </p:txBody>
      </p:sp>
    </p:spTree>
    <p:extLst>
      <p:ext uri="{BB962C8B-B14F-4D97-AF65-F5344CB8AC3E}">
        <p14:creationId xmlns:p14="http://schemas.microsoft.com/office/powerpoint/2010/main" val="3513532112"/>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780F8A-BC4A-F4A0-3A78-323F865FDAB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1DA49B7-BEB0-C397-7A88-B81E7920E487}"/>
              </a:ext>
            </a:extLst>
          </p:cNvPr>
          <p:cNvSpPr>
            <a:spLocks noGrp="1" noRot="1" noChangeAspect="1"/>
          </p:cNvSpPr>
          <p:nvPr>
            <p:ph type="sldImg"/>
          </p:nvPr>
        </p:nvSpPr>
        <p:spPr>
          <a:xfrm>
            <a:off x="685800" y="768350"/>
            <a:ext cx="5486400" cy="3086100"/>
          </a:xfrm>
        </p:spPr>
      </p:sp>
      <p:sp>
        <p:nvSpPr>
          <p:cNvPr id="3" name="Notes Placeholder 2">
            <a:extLst>
              <a:ext uri="{FF2B5EF4-FFF2-40B4-BE49-F238E27FC236}">
                <a16:creationId xmlns:a16="http://schemas.microsoft.com/office/drawing/2014/main" id="{B3E81CC4-2D11-7B92-2532-30EDE9BBEE85}"/>
              </a:ext>
            </a:extLst>
          </p:cNvPr>
          <p:cNvSpPr>
            <a:spLocks noGrp="1"/>
          </p:cNvSpPr>
          <p:nvPr>
            <p:ph type="body" idx="1"/>
          </p:nvPr>
        </p:nvSpPr>
        <p:spPr/>
        <p:txBody>
          <a:bodyPr wrap="square"/>
          <a:lstStyle/>
          <a:p>
            <a:pPr marL="0" lvl="0" indent="0">
              <a:buFont typeface="Arial" panose="020B0604020202020204" pitchFamily="34" charset="0"/>
              <a:buNone/>
            </a:pPr>
            <a:r>
              <a:rPr lang="en-US" sz="1400" b="1" dirty="0">
                <a:solidFill>
                  <a:schemeClr val="bg1"/>
                </a:solidFill>
                <a:latin typeface="Arial" panose="020B0604020202020204" pitchFamily="34" charset="0"/>
                <a:cs typeface="Arial" panose="020B0604020202020204" pitchFamily="34" charset="0"/>
              </a:rPr>
              <a:t>Soul searching and serious reflection</a:t>
            </a:r>
          </a:p>
        </p:txBody>
      </p:sp>
      <p:sp>
        <p:nvSpPr>
          <p:cNvPr id="4" name="Header Placeholder 3">
            <a:extLst>
              <a:ext uri="{FF2B5EF4-FFF2-40B4-BE49-F238E27FC236}">
                <a16:creationId xmlns:a16="http://schemas.microsoft.com/office/drawing/2014/main" id="{F753B18D-3739-1610-B5D2-04E5E3110675}"/>
              </a:ext>
            </a:extLst>
          </p:cNvPr>
          <p:cNvSpPr>
            <a:spLocks noGrp="1"/>
          </p:cNvSpPr>
          <p:nvPr>
            <p:ph type="hdr" sz="quarter"/>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Arial"/>
                <a:ea typeface="+mn-ea"/>
                <a:cs typeface="+mn-cs"/>
              </a:rPr>
              <a:t>Are You Ready?</a:t>
            </a:r>
          </a:p>
        </p:txBody>
      </p:sp>
      <p:sp>
        <p:nvSpPr>
          <p:cNvPr id="5" name="Slide Number Placeholder 4">
            <a:extLst>
              <a:ext uri="{FF2B5EF4-FFF2-40B4-BE49-F238E27FC236}">
                <a16:creationId xmlns:a16="http://schemas.microsoft.com/office/drawing/2014/main" id="{F8B69002-EFA3-1C07-5097-EBE80479847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525C6C5-1A6A-415B-BE52-D4DA99C16ECB}" type="slidenum">
              <a:rPr kumimoji="0" lang="en-US" sz="1200" b="0" i="0" u="none" strike="noStrike" kern="1200" cap="none" spc="0" normalizeH="0" baseline="0" noProof="0" smtClean="0">
                <a:ln>
                  <a:noFill/>
                </a:ln>
                <a:solidFill>
                  <a:prstClr val="black"/>
                </a:solidFill>
                <a:effectLst/>
                <a:uLnTx/>
                <a:uFillTx/>
                <a:latin typeface="Arial"/>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73</a:t>
            </a:fld>
            <a:endParaRPr kumimoji="0" lang="en-US" sz="1200" b="0" i="0" u="none" strike="noStrike" kern="1200" cap="none" spc="0" normalizeH="0" baseline="0" noProof="0" dirty="0">
              <a:ln>
                <a:noFill/>
              </a:ln>
              <a:solidFill>
                <a:prstClr val="black"/>
              </a:solidFill>
              <a:effectLst/>
              <a:uLnTx/>
              <a:uFillTx/>
              <a:latin typeface="Arial"/>
              <a:ea typeface="+mn-ea"/>
              <a:cs typeface="+mn-cs"/>
            </a:endParaRPr>
          </a:p>
        </p:txBody>
      </p:sp>
      <p:sp>
        <p:nvSpPr>
          <p:cNvPr id="6" name="Date Placeholder 5">
            <a:extLst>
              <a:ext uri="{FF2B5EF4-FFF2-40B4-BE49-F238E27FC236}">
                <a16:creationId xmlns:a16="http://schemas.microsoft.com/office/drawing/2014/main" id="{369D2D1D-E94D-BB5B-1C1B-2A9859A5D118}"/>
              </a:ext>
            </a:extLst>
          </p:cNvPr>
          <p:cNvSpPr>
            <a:spLocks noGrp="1"/>
          </p:cNvSpPr>
          <p:nvPr>
            <p:ph type="dt" idx="1"/>
          </p:nvPr>
        </p:nvSpPr>
        <p:spPr/>
        <p:txBody>
          <a:bodyPr/>
          <a:lstStyle/>
          <a:p>
            <a:fld id="{AFE9E358-20F9-47F0-A770-A9DEC752CCD3}" type="datetime1">
              <a:rPr lang="en-US" smtClean="0"/>
              <a:t>10/11/2026</a:t>
            </a:fld>
            <a:endParaRPr lang="en-US" dirty="0"/>
          </a:p>
        </p:txBody>
      </p:sp>
    </p:spTree>
    <p:extLst>
      <p:ext uri="{BB962C8B-B14F-4D97-AF65-F5344CB8AC3E}">
        <p14:creationId xmlns:p14="http://schemas.microsoft.com/office/powerpoint/2010/main" val="999962972"/>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EDF05E-D23D-CF7A-2C02-11EE9CC6280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7447B29-AFD8-004B-F1CE-44F53E0373A7}"/>
              </a:ext>
            </a:extLst>
          </p:cNvPr>
          <p:cNvSpPr>
            <a:spLocks noGrp="1" noRot="1" noChangeAspect="1"/>
          </p:cNvSpPr>
          <p:nvPr>
            <p:ph type="sldImg"/>
          </p:nvPr>
        </p:nvSpPr>
        <p:spPr>
          <a:xfrm>
            <a:off x="685800" y="768350"/>
            <a:ext cx="5486400" cy="3086100"/>
          </a:xfrm>
        </p:spPr>
      </p:sp>
      <p:sp>
        <p:nvSpPr>
          <p:cNvPr id="3" name="Notes Placeholder 2">
            <a:extLst>
              <a:ext uri="{FF2B5EF4-FFF2-40B4-BE49-F238E27FC236}">
                <a16:creationId xmlns:a16="http://schemas.microsoft.com/office/drawing/2014/main" id="{7068E4A9-82F0-DB70-5A3B-24FE6B021BE2}"/>
              </a:ext>
            </a:extLst>
          </p:cNvPr>
          <p:cNvSpPr>
            <a:spLocks noGrp="1"/>
          </p:cNvSpPr>
          <p:nvPr>
            <p:ph type="body" idx="1"/>
          </p:nvPr>
        </p:nvSpPr>
        <p:spPr/>
        <p:txBody>
          <a:bodyPr wrap="square"/>
          <a:lstStyle/>
          <a:p>
            <a:pPr marL="0" lvl="0" indent="0">
              <a:buFont typeface="Arial" panose="020B0604020202020204" pitchFamily="34" charset="0"/>
              <a:buNone/>
            </a:pPr>
            <a:r>
              <a:rPr lang="en-US" sz="1400" b="1" dirty="0">
                <a:solidFill>
                  <a:schemeClr val="bg1"/>
                </a:solidFill>
                <a:latin typeface="Arial" panose="020B0604020202020204" pitchFamily="34" charset="0"/>
                <a:cs typeface="Arial" panose="020B0604020202020204" pitchFamily="34" charset="0"/>
              </a:rPr>
              <a:t>Humble ourselves before God</a:t>
            </a:r>
          </a:p>
        </p:txBody>
      </p:sp>
      <p:sp>
        <p:nvSpPr>
          <p:cNvPr id="4" name="Header Placeholder 3">
            <a:extLst>
              <a:ext uri="{FF2B5EF4-FFF2-40B4-BE49-F238E27FC236}">
                <a16:creationId xmlns:a16="http://schemas.microsoft.com/office/drawing/2014/main" id="{5327CFA2-AEAF-A24E-5F34-D31AB71A5924}"/>
              </a:ext>
            </a:extLst>
          </p:cNvPr>
          <p:cNvSpPr>
            <a:spLocks noGrp="1"/>
          </p:cNvSpPr>
          <p:nvPr>
            <p:ph type="hdr" sz="quarter"/>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Arial"/>
                <a:ea typeface="+mn-ea"/>
                <a:cs typeface="+mn-cs"/>
              </a:rPr>
              <a:t>Are You Ready?</a:t>
            </a:r>
          </a:p>
        </p:txBody>
      </p:sp>
      <p:sp>
        <p:nvSpPr>
          <p:cNvPr id="5" name="Slide Number Placeholder 4">
            <a:extLst>
              <a:ext uri="{FF2B5EF4-FFF2-40B4-BE49-F238E27FC236}">
                <a16:creationId xmlns:a16="http://schemas.microsoft.com/office/drawing/2014/main" id="{CD7FFF4C-3E92-8C57-2EC1-F5FA3E3BAA6B}"/>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525C6C5-1A6A-415B-BE52-D4DA99C16ECB}" type="slidenum">
              <a:rPr kumimoji="0" lang="en-US" sz="1200" b="0" i="0" u="none" strike="noStrike" kern="1200" cap="none" spc="0" normalizeH="0" baseline="0" noProof="0" smtClean="0">
                <a:ln>
                  <a:noFill/>
                </a:ln>
                <a:solidFill>
                  <a:prstClr val="black"/>
                </a:solidFill>
                <a:effectLst/>
                <a:uLnTx/>
                <a:uFillTx/>
                <a:latin typeface="Arial"/>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74</a:t>
            </a:fld>
            <a:endParaRPr kumimoji="0" lang="en-US" sz="1200" b="0" i="0" u="none" strike="noStrike" kern="1200" cap="none" spc="0" normalizeH="0" baseline="0" noProof="0" dirty="0">
              <a:ln>
                <a:noFill/>
              </a:ln>
              <a:solidFill>
                <a:prstClr val="black"/>
              </a:solidFill>
              <a:effectLst/>
              <a:uLnTx/>
              <a:uFillTx/>
              <a:latin typeface="Arial"/>
              <a:ea typeface="+mn-ea"/>
              <a:cs typeface="+mn-cs"/>
            </a:endParaRPr>
          </a:p>
        </p:txBody>
      </p:sp>
      <p:sp>
        <p:nvSpPr>
          <p:cNvPr id="6" name="Date Placeholder 5">
            <a:extLst>
              <a:ext uri="{FF2B5EF4-FFF2-40B4-BE49-F238E27FC236}">
                <a16:creationId xmlns:a16="http://schemas.microsoft.com/office/drawing/2014/main" id="{1FF61102-31F6-2727-9B33-83BA0E27495D}"/>
              </a:ext>
            </a:extLst>
          </p:cNvPr>
          <p:cNvSpPr>
            <a:spLocks noGrp="1"/>
          </p:cNvSpPr>
          <p:nvPr>
            <p:ph type="dt" idx="1"/>
          </p:nvPr>
        </p:nvSpPr>
        <p:spPr/>
        <p:txBody>
          <a:bodyPr/>
          <a:lstStyle/>
          <a:p>
            <a:fld id="{1DD2E7A8-0C87-47D1-8BB0-5CE654B629F4}" type="datetime1">
              <a:rPr lang="en-US" smtClean="0"/>
              <a:t>10/11/2026</a:t>
            </a:fld>
            <a:endParaRPr lang="en-US" dirty="0"/>
          </a:p>
        </p:txBody>
      </p:sp>
    </p:spTree>
    <p:extLst>
      <p:ext uri="{BB962C8B-B14F-4D97-AF65-F5344CB8AC3E}">
        <p14:creationId xmlns:p14="http://schemas.microsoft.com/office/powerpoint/2010/main" val="659849262"/>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9AC8FF-F449-71D7-3630-CE93CBC813C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D682045-D4BF-E78A-7FD5-9C26B049F234}"/>
              </a:ext>
            </a:extLst>
          </p:cNvPr>
          <p:cNvSpPr>
            <a:spLocks noGrp="1" noRot="1" noChangeAspect="1"/>
          </p:cNvSpPr>
          <p:nvPr>
            <p:ph type="sldImg"/>
          </p:nvPr>
        </p:nvSpPr>
        <p:spPr>
          <a:xfrm>
            <a:off x="685800" y="768350"/>
            <a:ext cx="5486400" cy="3086100"/>
          </a:xfrm>
        </p:spPr>
      </p:sp>
      <p:sp>
        <p:nvSpPr>
          <p:cNvPr id="3" name="Notes Placeholder 2">
            <a:extLst>
              <a:ext uri="{FF2B5EF4-FFF2-40B4-BE49-F238E27FC236}">
                <a16:creationId xmlns:a16="http://schemas.microsoft.com/office/drawing/2014/main" id="{518C5A33-20FC-9576-ADF0-AE6746A18741}"/>
              </a:ext>
            </a:extLst>
          </p:cNvPr>
          <p:cNvSpPr>
            <a:spLocks noGrp="1"/>
          </p:cNvSpPr>
          <p:nvPr>
            <p:ph type="body" idx="1"/>
          </p:nvPr>
        </p:nvSpPr>
        <p:spPr/>
        <p:txBody>
          <a:bodyPr wrap="square"/>
          <a:lstStyle/>
          <a:p>
            <a:pPr marL="0" lvl="0" indent="0">
              <a:buFont typeface="Arial" panose="020B0604020202020204" pitchFamily="34" charset="0"/>
              <a:buNone/>
            </a:pPr>
            <a:r>
              <a:rPr lang="en-US" sz="1400" b="1" dirty="0">
                <a:solidFill>
                  <a:schemeClr val="bg1"/>
                </a:solidFill>
                <a:latin typeface="Arial" panose="020B0604020202020204" pitchFamily="34" charset="0"/>
                <a:cs typeface="Arial" panose="020B0604020202020204" pitchFamily="34" charset="0"/>
              </a:rPr>
              <a:t>A Time to Confess our Sins</a:t>
            </a:r>
          </a:p>
        </p:txBody>
      </p:sp>
      <p:sp>
        <p:nvSpPr>
          <p:cNvPr id="4" name="Header Placeholder 3">
            <a:extLst>
              <a:ext uri="{FF2B5EF4-FFF2-40B4-BE49-F238E27FC236}">
                <a16:creationId xmlns:a16="http://schemas.microsoft.com/office/drawing/2014/main" id="{F6384A07-4407-D099-17D7-8AC50D73C7C7}"/>
              </a:ext>
            </a:extLst>
          </p:cNvPr>
          <p:cNvSpPr>
            <a:spLocks noGrp="1"/>
          </p:cNvSpPr>
          <p:nvPr>
            <p:ph type="hdr" sz="quarter"/>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Arial"/>
                <a:ea typeface="+mn-ea"/>
                <a:cs typeface="+mn-cs"/>
              </a:rPr>
              <a:t>Are You Ready?</a:t>
            </a:r>
          </a:p>
        </p:txBody>
      </p:sp>
      <p:sp>
        <p:nvSpPr>
          <p:cNvPr id="5" name="Slide Number Placeholder 4">
            <a:extLst>
              <a:ext uri="{FF2B5EF4-FFF2-40B4-BE49-F238E27FC236}">
                <a16:creationId xmlns:a16="http://schemas.microsoft.com/office/drawing/2014/main" id="{00087A33-AB4F-2546-8003-EA787DAC8712}"/>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525C6C5-1A6A-415B-BE52-D4DA99C16ECB}" type="slidenum">
              <a:rPr kumimoji="0" lang="en-US" sz="1200" b="0" i="0" u="none" strike="noStrike" kern="1200" cap="none" spc="0" normalizeH="0" baseline="0" noProof="0" smtClean="0">
                <a:ln>
                  <a:noFill/>
                </a:ln>
                <a:solidFill>
                  <a:prstClr val="black"/>
                </a:solidFill>
                <a:effectLst/>
                <a:uLnTx/>
                <a:uFillTx/>
                <a:latin typeface="Arial"/>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75</a:t>
            </a:fld>
            <a:endParaRPr kumimoji="0" lang="en-US" sz="1200" b="0" i="0" u="none" strike="noStrike" kern="1200" cap="none" spc="0" normalizeH="0" baseline="0" noProof="0" dirty="0">
              <a:ln>
                <a:noFill/>
              </a:ln>
              <a:solidFill>
                <a:prstClr val="black"/>
              </a:solidFill>
              <a:effectLst/>
              <a:uLnTx/>
              <a:uFillTx/>
              <a:latin typeface="Arial"/>
              <a:ea typeface="+mn-ea"/>
              <a:cs typeface="+mn-cs"/>
            </a:endParaRPr>
          </a:p>
        </p:txBody>
      </p:sp>
      <p:sp>
        <p:nvSpPr>
          <p:cNvPr id="6" name="Date Placeholder 5">
            <a:extLst>
              <a:ext uri="{FF2B5EF4-FFF2-40B4-BE49-F238E27FC236}">
                <a16:creationId xmlns:a16="http://schemas.microsoft.com/office/drawing/2014/main" id="{833483A8-5C53-EDC8-7A83-FD7E6B459BB4}"/>
              </a:ext>
            </a:extLst>
          </p:cNvPr>
          <p:cNvSpPr>
            <a:spLocks noGrp="1"/>
          </p:cNvSpPr>
          <p:nvPr>
            <p:ph type="dt" idx="1"/>
          </p:nvPr>
        </p:nvSpPr>
        <p:spPr/>
        <p:txBody>
          <a:bodyPr/>
          <a:lstStyle/>
          <a:p>
            <a:fld id="{F08FFC50-F94A-48B5-A4FF-D5B844740EBF}" type="datetime1">
              <a:rPr lang="en-US" smtClean="0"/>
              <a:t>10/11/2026</a:t>
            </a:fld>
            <a:endParaRPr lang="en-US" dirty="0"/>
          </a:p>
        </p:txBody>
      </p:sp>
    </p:spTree>
    <p:extLst>
      <p:ext uri="{BB962C8B-B14F-4D97-AF65-F5344CB8AC3E}">
        <p14:creationId xmlns:p14="http://schemas.microsoft.com/office/powerpoint/2010/main" val="3930623915"/>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35EB1F-644F-103D-8222-974560E728A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AD22238-A5E3-E319-3DE8-EB8A86CF0C40}"/>
              </a:ext>
            </a:extLst>
          </p:cNvPr>
          <p:cNvSpPr>
            <a:spLocks noGrp="1" noRot="1" noChangeAspect="1"/>
          </p:cNvSpPr>
          <p:nvPr>
            <p:ph type="sldImg"/>
          </p:nvPr>
        </p:nvSpPr>
        <p:spPr>
          <a:xfrm>
            <a:off x="685800" y="768350"/>
            <a:ext cx="5486400" cy="3086100"/>
          </a:xfrm>
        </p:spPr>
      </p:sp>
      <p:sp>
        <p:nvSpPr>
          <p:cNvPr id="3" name="Notes Placeholder 2">
            <a:extLst>
              <a:ext uri="{FF2B5EF4-FFF2-40B4-BE49-F238E27FC236}">
                <a16:creationId xmlns:a16="http://schemas.microsoft.com/office/drawing/2014/main" id="{B3764AFD-F01B-BD98-089A-F17C5FA4F364}"/>
              </a:ext>
            </a:extLst>
          </p:cNvPr>
          <p:cNvSpPr>
            <a:spLocks noGrp="1"/>
          </p:cNvSpPr>
          <p:nvPr>
            <p:ph type="body" idx="1"/>
          </p:nvPr>
        </p:nvSpPr>
        <p:spPr/>
        <p:txBody>
          <a:bodyPr wrap="square"/>
          <a:lstStyle/>
          <a:p>
            <a:pPr marL="0" lvl="0" indent="0">
              <a:buFont typeface="Arial" panose="020B0604020202020204" pitchFamily="34" charset="0"/>
              <a:buNone/>
            </a:pPr>
            <a:r>
              <a:rPr lang="en-US" sz="1400" b="1" dirty="0">
                <a:solidFill>
                  <a:schemeClr val="bg1"/>
                </a:solidFill>
                <a:latin typeface="Arial" panose="020B0604020202020204" pitchFamily="34" charset="0"/>
                <a:cs typeface="Arial" panose="020B0604020202020204" pitchFamily="34" charset="0"/>
              </a:rPr>
              <a:t>Be willing to sacrifice all for the knowledge of Christ</a:t>
            </a:r>
          </a:p>
        </p:txBody>
      </p:sp>
      <p:sp>
        <p:nvSpPr>
          <p:cNvPr id="4" name="Header Placeholder 3">
            <a:extLst>
              <a:ext uri="{FF2B5EF4-FFF2-40B4-BE49-F238E27FC236}">
                <a16:creationId xmlns:a16="http://schemas.microsoft.com/office/drawing/2014/main" id="{1D626B68-0974-48FC-30DA-41E8CA851EF9}"/>
              </a:ext>
            </a:extLst>
          </p:cNvPr>
          <p:cNvSpPr>
            <a:spLocks noGrp="1"/>
          </p:cNvSpPr>
          <p:nvPr>
            <p:ph type="hdr" sz="quarter"/>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Arial"/>
                <a:ea typeface="+mn-ea"/>
                <a:cs typeface="+mn-cs"/>
              </a:rPr>
              <a:t>Are You Ready?</a:t>
            </a:r>
          </a:p>
        </p:txBody>
      </p:sp>
      <p:sp>
        <p:nvSpPr>
          <p:cNvPr id="5" name="Slide Number Placeholder 4">
            <a:extLst>
              <a:ext uri="{FF2B5EF4-FFF2-40B4-BE49-F238E27FC236}">
                <a16:creationId xmlns:a16="http://schemas.microsoft.com/office/drawing/2014/main" id="{DC8245A6-FC4B-A95E-40E9-E2EB87F8236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525C6C5-1A6A-415B-BE52-D4DA99C16ECB}" type="slidenum">
              <a:rPr kumimoji="0" lang="en-US" sz="1200" b="0" i="0" u="none" strike="noStrike" kern="1200" cap="none" spc="0" normalizeH="0" baseline="0" noProof="0" smtClean="0">
                <a:ln>
                  <a:noFill/>
                </a:ln>
                <a:solidFill>
                  <a:prstClr val="black"/>
                </a:solidFill>
                <a:effectLst/>
                <a:uLnTx/>
                <a:uFillTx/>
                <a:latin typeface="Arial"/>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76</a:t>
            </a:fld>
            <a:endParaRPr kumimoji="0" lang="en-US" sz="1200" b="0" i="0" u="none" strike="noStrike" kern="1200" cap="none" spc="0" normalizeH="0" baseline="0" noProof="0" dirty="0">
              <a:ln>
                <a:noFill/>
              </a:ln>
              <a:solidFill>
                <a:prstClr val="black"/>
              </a:solidFill>
              <a:effectLst/>
              <a:uLnTx/>
              <a:uFillTx/>
              <a:latin typeface="Arial"/>
              <a:ea typeface="+mn-ea"/>
              <a:cs typeface="+mn-cs"/>
            </a:endParaRPr>
          </a:p>
        </p:txBody>
      </p:sp>
      <p:sp>
        <p:nvSpPr>
          <p:cNvPr id="6" name="Date Placeholder 5">
            <a:extLst>
              <a:ext uri="{FF2B5EF4-FFF2-40B4-BE49-F238E27FC236}">
                <a16:creationId xmlns:a16="http://schemas.microsoft.com/office/drawing/2014/main" id="{6FFAD731-1437-20BD-91E0-FDCC01D07818}"/>
              </a:ext>
            </a:extLst>
          </p:cNvPr>
          <p:cNvSpPr>
            <a:spLocks noGrp="1"/>
          </p:cNvSpPr>
          <p:nvPr>
            <p:ph type="dt" idx="1"/>
          </p:nvPr>
        </p:nvSpPr>
        <p:spPr/>
        <p:txBody>
          <a:bodyPr/>
          <a:lstStyle/>
          <a:p>
            <a:fld id="{08E69DE1-247E-4E40-AAF2-A7538F481742}" type="datetime1">
              <a:rPr lang="en-US" smtClean="0"/>
              <a:t>10/11/2026</a:t>
            </a:fld>
            <a:endParaRPr lang="en-US" dirty="0"/>
          </a:p>
        </p:txBody>
      </p:sp>
    </p:spTree>
    <p:extLst>
      <p:ext uri="{BB962C8B-B14F-4D97-AF65-F5344CB8AC3E}">
        <p14:creationId xmlns:p14="http://schemas.microsoft.com/office/powerpoint/2010/main" val="2854714001"/>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975CFF-9848-E76D-D4EE-A97A75B01A3B}"/>
            </a:ext>
          </a:extLst>
        </p:cNvPr>
        <p:cNvGrpSpPr/>
        <p:nvPr/>
      </p:nvGrpSpPr>
      <p:grpSpPr>
        <a:xfrm>
          <a:off x="0" y="0"/>
          <a:ext cx="0" cy="0"/>
          <a:chOff x="0" y="0"/>
          <a:chExt cx="0" cy="0"/>
        </a:xfrm>
      </p:grpSpPr>
      <p:sp>
        <p:nvSpPr>
          <p:cNvPr id="3" name="Notes Placeholder 2">
            <a:extLst>
              <a:ext uri="{FF2B5EF4-FFF2-40B4-BE49-F238E27FC236}">
                <a16:creationId xmlns:a16="http://schemas.microsoft.com/office/drawing/2014/main" id="{2BA31E65-CFF2-B870-EBB2-CDFE0703BA14}"/>
              </a:ext>
            </a:extLst>
          </p:cNvPr>
          <p:cNvSpPr>
            <a:spLocks noGrp="1"/>
          </p:cNvSpPr>
          <p:nvPr>
            <p:ph type="body" idx="1"/>
          </p:nvPr>
        </p:nvSpPr>
        <p:spPr>
          <a:xfrm>
            <a:off x="685800" y="458788"/>
            <a:ext cx="5486400" cy="8080094"/>
          </a:xfrm>
        </p:spPr>
        <p:txBody>
          <a:bodyPr wrap="square"/>
          <a:lstStyle/>
          <a:p>
            <a:pPr marL="0" marR="0" algn="ctr">
              <a:buNone/>
            </a:pPr>
            <a:r>
              <a:rPr lang="en-US" sz="1400" b="1" dirty="0">
                <a:effectLst/>
                <a:latin typeface="Arial" panose="020B0604020202020204" pitchFamily="34" charset="0"/>
                <a:ea typeface="Times New Roman" panose="02020603050405020304" pitchFamily="18" charset="0"/>
                <a:cs typeface="Times New Roman" panose="02020603050405020304" pitchFamily="18" charset="0"/>
              </a:rPr>
              <a:t>Testimonies Volume  One (White)</a:t>
            </a:r>
            <a:endParaRPr lang="en-US" sz="1200" dirty="0">
              <a:effectLst/>
              <a:latin typeface="Calibri" panose="020F0502020204030204" pitchFamily="34" charset="0"/>
              <a:ea typeface="Times New Roman" panose="02020603050405020304" pitchFamily="18" charset="0"/>
              <a:cs typeface="Times New Roman" panose="02020603050405020304" pitchFamily="18" charset="0"/>
            </a:endParaRPr>
          </a:p>
          <a:p>
            <a:pPr marL="0" marR="0" algn="ctr">
              <a:buNone/>
            </a:pPr>
            <a:r>
              <a:rPr lang="en-US" sz="1600" b="1" dirty="0">
                <a:effectLst/>
                <a:latin typeface="Arial" panose="020B0604020202020204" pitchFamily="34" charset="0"/>
                <a:ea typeface="Times New Roman" panose="02020603050405020304" pitchFamily="18" charset="0"/>
                <a:cs typeface="Times New Roman" panose="02020603050405020304" pitchFamily="18" charset="0"/>
              </a:rPr>
              <a:t>Chapter 32—The Shaking</a:t>
            </a:r>
            <a:endParaRPr lang="en-US" sz="1200" dirty="0">
              <a:effectLst/>
              <a:latin typeface="Calibri" panose="020F0502020204030204" pitchFamily="34" charset="0"/>
              <a:ea typeface="Times New Roman" panose="02020603050405020304" pitchFamily="18" charset="0"/>
              <a:cs typeface="Times New Roman" panose="02020603050405020304" pitchFamily="18" charset="0"/>
            </a:endParaRPr>
          </a:p>
          <a:p>
            <a:pPr marL="0" marR="0" algn="ctr">
              <a:buNone/>
            </a:pPr>
            <a:r>
              <a:rPr lang="en-US" sz="1200" dirty="0">
                <a:effectLst/>
                <a:latin typeface="Calibri" panose="020F0502020204030204" pitchFamily="34" charset="0"/>
                <a:ea typeface="Times New Roman" panose="02020603050405020304" pitchFamily="18" charset="0"/>
                <a:cs typeface="Times New Roman" panose="02020603050405020304" pitchFamily="18" charset="0"/>
              </a:rPr>
              <a:t>November 20, 1857</a:t>
            </a:r>
          </a:p>
          <a:p>
            <a:pPr marL="0" marR="0" algn="ctr">
              <a:buNone/>
            </a:pPr>
            <a:r>
              <a:rPr lang="en-US" sz="1200" dirty="0">
                <a:effectLst/>
                <a:latin typeface="Arial" panose="020B0604020202020204" pitchFamily="34" charset="0"/>
                <a:ea typeface="Times New Roman" panose="02020603050405020304" pitchFamily="18" charset="0"/>
                <a:cs typeface="Times New Roman" panose="02020603050405020304" pitchFamily="18" charset="0"/>
              </a:rPr>
              <a:t>(Emphasis by Ken Culp)</a:t>
            </a:r>
            <a:endParaRPr lang="en-US" sz="1200" dirty="0">
              <a:effectLst/>
              <a:latin typeface="Calibri" panose="020F0502020204030204" pitchFamily="34" charset="0"/>
              <a:ea typeface="Times New Roman" panose="02020603050405020304" pitchFamily="18" charset="0"/>
              <a:cs typeface="Times New Roman" panose="02020603050405020304" pitchFamily="18" charset="0"/>
            </a:endParaRPr>
          </a:p>
          <a:p>
            <a:pPr marL="0" marR="0" indent="457200">
              <a:buNone/>
            </a:pPr>
            <a:r>
              <a:rPr lang="en-US" sz="105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1200" dirty="0">
              <a:effectLst/>
              <a:latin typeface="Calibri" panose="020F0502020204030204" pitchFamily="34" charset="0"/>
              <a:ea typeface="Times New Roman" panose="02020603050405020304" pitchFamily="18" charset="0"/>
              <a:cs typeface="Times New Roman" panose="02020603050405020304" pitchFamily="18" charset="0"/>
            </a:endParaRPr>
          </a:p>
          <a:p>
            <a:pPr marL="0" marR="0" indent="457200">
              <a:buNone/>
            </a:pPr>
            <a:r>
              <a:rPr lang="en-US" sz="1200" b="1" dirty="0">
                <a:effectLst/>
                <a:latin typeface="Times New Roman" panose="02020603050405020304" pitchFamily="18" charset="0"/>
                <a:ea typeface="Times New Roman" panose="02020603050405020304" pitchFamily="18" charset="0"/>
                <a:cs typeface="Times New Roman" panose="02020603050405020304" pitchFamily="18" charset="0"/>
              </a:rPr>
              <a:t>I was shown the people of God, and saw them mightily shaken. Some, with strong faith and agonizing cries, were pleading with God. Their countenances were pale, and marked with deep anxiety, expressive of their internal struggle. Firmness and great earnestness were expressed in their countenances, while large drops of perspiration fell from their foreheads. Now and then their faces would light up with the marks of God’s approbation, and again the same solemn, earnest, anxious look would settle upon them.</a:t>
            </a:r>
            <a:r>
              <a:rPr lang="en-US" sz="12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200" i="1" dirty="0">
                <a:effectLst/>
                <a:latin typeface="Times New Roman" panose="02020603050405020304" pitchFamily="18" charset="0"/>
                <a:ea typeface="Times New Roman" panose="02020603050405020304" pitchFamily="18" charset="0"/>
                <a:cs typeface="Times New Roman" panose="02020603050405020304" pitchFamily="18" charset="0"/>
              </a:rPr>
              <a:t>Blow the trumpet in Zion, sanctify a fast, call a solemn assembly: gather the people, sanctify the congregation, assemble the elders.... Let the priests the ministers of the Lord, weep between the porch and the altar and let them say, Spare Thy people, O Lord, and give not Thine heritage to reproach, that the heathen should rule over them: wherefore should they say among the people, where is their God?</a:t>
            </a:r>
            <a:r>
              <a:rPr lang="en-US" sz="1200" dirty="0">
                <a:effectLst/>
                <a:latin typeface="Times New Roman" panose="02020603050405020304" pitchFamily="18" charset="0"/>
                <a:ea typeface="Times New Roman" panose="02020603050405020304" pitchFamily="18" charset="0"/>
                <a:cs typeface="Times New Roman" panose="02020603050405020304" pitchFamily="18" charset="0"/>
              </a:rPr>
              <a:t>” Joel 2:15-17.</a:t>
            </a:r>
            <a:endParaRPr lang="en-US" sz="1200" dirty="0">
              <a:effectLst/>
              <a:latin typeface="Calibri" panose="020F0502020204030204" pitchFamily="34" charset="0"/>
              <a:ea typeface="Times New Roman" panose="02020603050405020304" pitchFamily="18" charset="0"/>
              <a:cs typeface="Times New Roman" panose="02020603050405020304" pitchFamily="18" charset="0"/>
            </a:endParaRPr>
          </a:p>
          <a:p>
            <a:pPr marL="0" marR="0" indent="457200">
              <a:buNone/>
            </a:pPr>
            <a:r>
              <a:rPr lang="en-US" sz="1200" i="1" dirty="0">
                <a:effectLst/>
                <a:latin typeface="Times New Roman" panose="02020603050405020304" pitchFamily="18" charset="0"/>
                <a:ea typeface="Times New Roman" panose="02020603050405020304" pitchFamily="18" charset="0"/>
                <a:cs typeface="Times New Roman" panose="02020603050405020304" pitchFamily="18" charset="0"/>
              </a:rPr>
              <a:t>“Submit yourselves therefore to God. Resist the devil, and he will flee from you. Draw nigh to God, and he will draw nigh to you. Cleanse your hands, ye sinners; and purify your hearts, ye doubleminded. Be afflicted, and mourn, and weep: let your laughter be turned to mourning, and your joy to heaviness. Humble yourselves in the sight of the Lord, and he shall lift you up.”</a:t>
            </a:r>
            <a:r>
              <a:rPr lang="en-US" sz="1200" dirty="0">
                <a:effectLst/>
                <a:latin typeface="Times New Roman" panose="02020603050405020304" pitchFamily="18" charset="0"/>
                <a:ea typeface="Times New Roman" panose="02020603050405020304" pitchFamily="18" charset="0"/>
                <a:cs typeface="Times New Roman" panose="02020603050405020304" pitchFamily="18" charset="0"/>
              </a:rPr>
              <a:t> James 4:7-10.</a:t>
            </a:r>
            <a:endParaRPr lang="en-US" sz="1200" dirty="0">
              <a:effectLst/>
              <a:latin typeface="Calibri" panose="020F0502020204030204" pitchFamily="34" charset="0"/>
              <a:ea typeface="Times New Roman" panose="02020603050405020304" pitchFamily="18" charset="0"/>
              <a:cs typeface="Times New Roman" panose="02020603050405020304" pitchFamily="18" charset="0"/>
            </a:endParaRPr>
          </a:p>
          <a:p>
            <a:pPr marL="0" marR="0" indent="457200">
              <a:buNone/>
            </a:pPr>
            <a:r>
              <a:rPr lang="en-US" sz="1200" dirty="0">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z="1200" i="1" dirty="0">
                <a:effectLst/>
                <a:latin typeface="Times New Roman" panose="02020603050405020304" pitchFamily="18" charset="0"/>
                <a:ea typeface="Times New Roman" panose="02020603050405020304" pitchFamily="18" charset="0"/>
                <a:cs typeface="Times New Roman" panose="02020603050405020304" pitchFamily="18" charset="0"/>
              </a:rPr>
              <a:t>Gather yourselves together, yea, gather together, O nation not desired; before the decree bring forth, before the day pass as the chaff, before the fierce anger of the Lord come upon you, before the day of the Lord’s anger come upon you. Seek ye the Lord, all ye meek of the earth, which have wrought his judgment; seek righteousness, seek meekness: </a:t>
            </a:r>
            <a:r>
              <a:rPr lang="en-US" sz="1200" b="1" i="1" dirty="0">
                <a:effectLst/>
                <a:latin typeface="Times New Roman" panose="02020603050405020304" pitchFamily="18" charset="0"/>
                <a:ea typeface="Times New Roman" panose="02020603050405020304" pitchFamily="18" charset="0"/>
                <a:cs typeface="Times New Roman" panose="02020603050405020304" pitchFamily="18" charset="0"/>
              </a:rPr>
              <a:t>It may be ye shall be hid in the day of the Lord’s anger.</a:t>
            </a:r>
            <a:r>
              <a:rPr lang="en-US" sz="1200" i="1" dirty="0">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z="1200" dirty="0">
                <a:effectLst/>
                <a:latin typeface="Times New Roman" panose="02020603050405020304" pitchFamily="18" charset="0"/>
                <a:ea typeface="Times New Roman" panose="02020603050405020304" pitchFamily="18" charset="0"/>
                <a:cs typeface="Times New Roman" panose="02020603050405020304" pitchFamily="18" charset="0"/>
              </a:rPr>
              <a:t> Zephaniah 2:1-3.]</a:t>
            </a:r>
            <a:endParaRPr lang="en-US" sz="1200" dirty="0">
              <a:effectLst/>
              <a:latin typeface="Calibri" panose="020F0502020204030204" pitchFamily="34" charset="0"/>
              <a:ea typeface="Times New Roman" panose="02020603050405020304" pitchFamily="18" charset="0"/>
              <a:cs typeface="Times New Roman" panose="02020603050405020304" pitchFamily="18" charset="0"/>
            </a:endParaRPr>
          </a:p>
          <a:p>
            <a:pPr marL="0" marR="0" indent="457200">
              <a:buNone/>
            </a:pPr>
            <a:r>
              <a:rPr lang="en-US" sz="1200" dirty="0">
                <a:effectLst/>
                <a:latin typeface="Times New Roman" panose="02020603050405020304" pitchFamily="18" charset="0"/>
                <a:ea typeface="Times New Roman" panose="02020603050405020304" pitchFamily="18" charset="0"/>
                <a:cs typeface="Times New Roman" panose="02020603050405020304" pitchFamily="18" charset="0"/>
              </a:rPr>
              <a:t>Evil angels crowded around them, pressing their darkness upon them, to shut out Jesus from their view, that their eyes might be drawn to the darkness that surrounded them, and they distrust God and next murmur against Him. </a:t>
            </a:r>
            <a:r>
              <a:rPr lang="en-US" sz="1200" b="1" dirty="0">
                <a:effectLst/>
                <a:latin typeface="Times New Roman" panose="02020603050405020304" pitchFamily="18" charset="0"/>
                <a:ea typeface="Times New Roman" panose="02020603050405020304" pitchFamily="18" charset="0"/>
                <a:cs typeface="Times New Roman" panose="02020603050405020304" pitchFamily="18" charset="0"/>
              </a:rPr>
              <a:t>Their only safety was in keeping their eyes directed upward.</a:t>
            </a:r>
            <a:r>
              <a:rPr lang="en-US" sz="1200" dirty="0">
                <a:effectLst/>
                <a:latin typeface="Times New Roman" panose="02020603050405020304" pitchFamily="18" charset="0"/>
                <a:ea typeface="Times New Roman" panose="02020603050405020304" pitchFamily="18" charset="0"/>
                <a:cs typeface="Times New Roman" panose="02020603050405020304" pitchFamily="18" charset="0"/>
              </a:rPr>
              <a:t> Angels of God had charge over His people, and as the poisonous atmosphere from the evil angels was pressed around these anxious ones, the heavenly angels were continually wafting their wings over them, to scatter the thick darkness. </a:t>
            </a:r>
            <a:endParaRPr lang="en-US" sz="1200" dirty="0">
              <a:effectLst/>
              <a:latin typeface="Calibri" panose="020F0502020204030204" pitchFamily="34" charset="0"/>
              <a:ea typeface="Times New Roman" panose="02020603050405020304" pitchFamily="18" charset="0"/>
              <a:cs typeface="Times New Roman" panose="02020603050405020304" pitchFamily="18" charset="0"/>
            </a:endParaRPr>
          </a:p>
          <a:p>
            <a:pPr marL="0" marR="0" indent="457200">
              <a:buNone/>
            </a:pPr>
            <a:r>
              <a:rPr lang="en-US" sz="1200" b="1" dirty="0">
                <a:effectLst/>
                <a:latin typeface="Times New Roman" panose="02020603050405020304" pitchFamily="18" charset="0"/>
                <a:ea typeface="Times New Roman" panose="02020603050405020304" pitchFamily="18" charset="0"/>
                <a:cs typeface="Times New Roman" panose="02020603050405020304" pitchFamily="18" charset="0"/>
              </a:rPr>
              <a:t>Some, I saw, did not participate in this work of agonizing and pleading.</a:t>
            </a:r>
            <a:r>
              <a:rPr lang="en-US" sz="1200" dirty="0">
                <a:effectLst/>
                <a:latin typeface="Times New Roman" panose="02020603050405020304" pitchFamily="18" charset="0"/>
                <a:ea typeface="Times New Roman" panose="02020603050405020304" pitchFamily="18" charset="0"/>
                <a:cs typeface="Times New Roman" panose="02020603050405020304" pitchFamily="18" charset="0"/>
              </a:rPr>
              <a:t> They seemed indifferent and careless. They were not resisting the darkness around them, and it shut them in like a thick cloud. The angels of God left these, and I saw them hastening to the assistance of those who were struggling with all their energies to resist the evil angels, </a:t>
            </a:r>
            <a:r>
              <a:rPr lang="en-US" sz="1200" b="1" dirty="0">
                <a:effectLst/>
                <a:latin typeface="Times New Roman" panose="02020603050405020304" pitchFamily="18" charset="0"/>
                <a:ea typeface="Times New Roman" panose="02020603050405020304" pitchFamily="18" charset="0"/>
                <a:cs typeface="Times New Roman" panose="02020603050405020304" pitchFamily="18" charset="0"/>
              </a:rPr>
              <a:t>and trying to help themselves by calling upon God with </a:t>
            </a:r>
            <a:r>
              <a:rPr lang="en-US" sz="1200" b="1" u="sng" dirty="0">
                <a:effectLst/>
                <a:latin typeface="Times New Roman" panose="02020603050405020304" pitchFamily="18" charset="0"/>
                <a:ea typeface="Times New Roman" panose="02020603050405020304" pitchFamily="18" charset="0"/>
                <a:cs typeface="Times New Roman" panose="02020603050405020304" pitchFamily="18" charset="0"/>
              </a:rPr>
              <a:t>perseverance</a:t>
            </a:r>
            <a:r>
              <a:rPr lang="en-US" sz="1200" dirty="0">
                <a:effectLst/>
                <a:latin typeface="Times New Roman" panose="02020603050405020304" pitchFamily="18" charset="0"/>
                <a:ea typeface="Times New Roman" panose="02020603050405020304" pitchFamily="18" charset="0"/>
                <a:cs typeface="Times New Roman" panose="02020603050405020304" pitchFamily="18" charset="0"/>
              </a:rPr>
              <a:t>. But the angels left those who made no effort to help themselves, and I lost sight of them. As the praying ones continued their earnest cries, a ray of light from Jesus would at times come to them, to encourage their hearts, and light up their countenances. </a:t>
            </a:r>
            <a:endParaRPr lang="en-US" sz="1200" dirty="0">
              <a:effectLst/>
              <a:latin typeface="Calibri" panose="020F0502020204030204" pitchFamily="34" charset="0"/>
              <a:ea typeface="Times New Roman" panose="02020603050405020304" pitchFamily="18" charset="0"/>
              <a:cs typeface="Times New Roman" panose="02020603050405020304" pitchFamily="18" charset="0"/>
            </a:endParaRPr>
          </a:p>
          <a:p>
            <a:pPr marL="0" marR="0" indent="457200">
              <a:buNone/>
            </a:pPr>
            <a:r>
              <a:rPr lang="en-US" sz="1200" dirty="0">
                <a:effectLst/>
                <a:latin typeface="Times New Roman" panose="02020603050405020304" pitchFamily="18" charset="0"/>
                <a:ea typeface="Times New Roman" panose="02020603050405020304" pitchFamily="18" charset="0"/>
                <a:cs typeface="Times New Roman" panose="02020603050405020304" pitchFamily="18" charset="0"/>
              </a:rPr>
              <a:t>I asked the meaning of the shaking I had seen, and was shown that it would be caused by the straight testimony called forth by the counsel of the True Witness to the Laodiceans. This will have its effect upon the heart of the receiver, and will lead him to exalt the standard and pour forth the straight truth. </a:t>
            </a:r>
            <a:r>
              <a:rPr lang="en-US" sz="1200" b="1" dirty="0">
                <a:effectLst/>
                <a:latin typeface="Times New Roman" panose="02020603050405020304" pitchFamily="18" charset="0"/>
                <a:ea typeface="Times New Roman" panose="02020603050405020304" pitchFamily="18" charset="0"/>
                <a:cs typeface="Times New Roman" panose="02020603050405020304" pitchFamily="18" charset="0"/>
              </a:rPr>
              <a:t>Some will not bear this straight testimony. They will </a:t>
            </a:r>
            <a:r>
              <a:rPr lang="en-US" sz="1200" b="1" u="sng" dirty="0">
                <a:effectLst/>
                <a:latin typeface="Times New Roman" panose="02020603050405020304" pitchFamily="18" charset="0"/>
                <a:ea typeface="Times New Roman" panose="02020603050405020304" pitchFamily="18" charset="0"/>
                <a:cs typeface="Times New Roman" panose="02020603050405020304" pitchFamily="18" charset="0"/>
              </a:rPr>
              <a:t>rise up against it</a:t>
            </a:r>
            <a:r>
              <a:rPr lang="en-US" sz="1200" b="1" dirty="0">
                <a:effectLst/>
                <a:latin typeface="Times New Roman" panose="02020603050405020304" pitchFamily="18" charset="0"/>
                <a:ea typeface="Times New Roman" panose="02020603050405020304" pitchFamily="18" charset="0"/>
                <a:cs typeface="Times New Roman" panose="02020603050405020304" pitchFamily="18" charset="0"/>
              </a:rPr>
              <a:t>, and this will cause a shaking among God’s people.</a:t>
            </a:r>
            <a:r>
              <a:rPr lang="en-US" sz="12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1200" dirty="0">
              <a:effectLst/>
              <a:latin typeface="Calibri" panose="020F0502020204030204" pitchFamily="34" charset="0"/>
              <a:ea typeface="Times New Roman" panose="02020603050405020304" pitchFamily="18" charset="0"/>
              <a:cs typeface="Times New Roman" panose="02020603050405020304" pitchFamily="18" charset="0"/>
            </a:endParaRPr>
          </a:p>
          <a:p>
            <a:pPr marL="0" marR="0" indent="457200">
              <a:buNone/>
            </a:pPr>
            <a:r>
              <a:rPr lang="en-US" sz="1200" dirty="0">
                <a:effectLst/>
                <a:latin typeface="Times New Roman" panose="02020603050405020304" pitchFamily="18" charset="0"/>
                <a:ea typeface="Times New Roman" panose="02020603050405020304" pitchFamily="18" charset="0"/>
                <a:cs typeface="Times New Roman" panose="02020603050405020304" pitchFamily="18" charset="0"/>
              </a:rPr>
              <a:t>The testimony of the True Witness has not been half heeded. </a:t>
            </a:r>
            <a:r>
              <a:rPr lang="en-US" sz="1200" b="1" dirty="0">
                <a:effectLst/>
                <a:latin typeface="Times New Roman" panose="02020603050405020304" pitchFamily="18" charset="0"/>
                <a:ea typeface="Times New Roman" panose="02020603050405020304" pitchFamily="18" charset="0"/>
                <a:cs typeface="Times New Roman" panose="02020603050405020304" pitchFamily="18" charset="0"/>
              </a:rPr>
              <a:t>The solemn testimony </a:t>
            </a:r>
            <a:r>
              <a:rPr lang="en-US" sz="1200" b="1" u="sng" dirty="0">
                <a:effectLst/>
                <a:latin typeface="Times New Roman" panose="02020603050405020304" pitchFamily="18" charset="0"/>
                <a:ea typeface="Times New Roman" panose="02020603050405020304" pitchFamily="18" charset="0"/>
                <a:cs typeface="Times New Roman" panose="02020603050405020304" pitchFamily="18" charset="0"/>
              </a:rPr>
              <a:t>upon which the destiny of the church hangs</a:t>
            </a:r>
            <a:r>
              <a:rPr lang="en-US" sz="1200" b="1" dirty="0">
                <a:effectLst/>
                <a:latin typeface="Times New Roman" panose="02020603050405020304" pitchFamily="18" charset="0"/>
                <a:ea typeface="Times New Roman" panose="02020603050405020304" pitchFamily="18" charset="0"/>
                <a:cs typeface="Times New Roman" panose="02020603050405020304" pitchFamily="18" charset="0"/>
              </a:rPr>
              <a:t> has been lightly esteemed, if not entirely disregarded. This testimony must work deep repentance, and all that truly receive it will obey it and be purified. </a:t>
            </a:r>
            <a:endParaRPr lang="en-US" sz="1200" dirty="0">
              <a:effectLst/>
              <a:latin typeface="Calibri" panose="020F0502020204030204" pitchFamily="34" charset="0"/>
              <a:ea typeface="Times New Roman" panose="02020603050405020304" pitchFamily="18" charset="0"/>
              <a:cs typeface="Times New Roman" panose="02020603050405020304" pitchFamily="18" charset="0"/>
            </a:endParaRPr>
          </a:p>
          <a:p>
            <a:pPr marL="0" marR="0" indent="457200">
              <a:buNone/>
            </a:pPr>
            <a:r>
              <a:rPr lang="en-US" sz="1200" dirty="0">
                <a:effectLst/>
                <a:latin typeface="Times New Roman" panose="02020603050405020304" pitchFamily="18" charset="0"/>
                <a:ea typeface="Times New Roman" panose="02020603050405020304" pitchFamily="18" charset="0"/>
                <a:cs typeface="Times New Roman" panose="02020603050405020304" pitchFamily="18" charset="0"/>
              </a:rPr>
              <a:t>Said the angel: “List ye!” Soon I heard a voice that sounded like many musical instruments, all in perfect strains, sweet and harmonious. It surpassed any music I had ever heard. It seemed to be so full of mercy, compassion, and elevating, holy joy. It thrilled through my whole being. </a:t>
            </a:r>
            <a:endParaRPr lang="en-US" sz="1200" dirty="0">
              <a:effectLst/>
              <a:latin typeface="Calibri" panose="020F0502020204030204" pitchFamily="34" charset="0"/>
              <a:ea typeface="Times New Roman" panose="02020603050405020304" pitchFamily="18" charset="0"/>
              <a:cs typeface="Times New Roman" panose="02020603050405020304" pitchFamily="18" charset="0"/>
            </a:endParaRPr>
          </a:p>
          <a:p>
            <a:pPr marL="0" marR="0" indent="457200">
              <a:buNone/>
            </a:pPr>
            <a:r>
              <a:rPr lang="en-US" sz="1200" dirty="0">
                <a:effectLst/>
                <a:latin typeface="Times New Roman" panose="02020603050405020304" pitchFamily="18" charset="0"/>
                <a:ea typeface="Times New Roman" panose="02020603050405020304" pitchFamily="18" charset="0"/>
                <a:cs typeface="Times New Roman" panose="02020603050405020304" pitchFamily="18" charset="0"/>
              </a:rPr>
              <a:t>Said the angel: “Look ye!” My attention was then turned to the company I had seen, who were mightily shaken. I was shown those whom I had before seen weeping and praying with agony of spirit. The company of guardian angels around them had been doubled, and they were clothed with an armor from their head to their feet. They moved in exact order, firmly, like a company of soldiers. Their countenances expressed the severe conflict which they had endured, the agonizing struggle they had passed through. Yet their features, marked with severe internal anguish, now shone with the light and glory of heaven. </a:t>
            </a:r>
            <a:r>
              <a:rPr lang="en-US" sz="1200" b="1" dirty="0">
                <a:effectLst/>
                <a:latin typeface="Times New Roman" panose="02020603050405020304" pitchFamily="18" charset="0"/>
                <a:ea typeface="Times New Roman" panose="02020603050405020304" pitchFamily="18" charset="0"/>
                <a:cs typeface="Times New Roman" panose="02020603050405020304" pitchFamily="18" charset="0"/>
              </a:rPr>
              <a:t>They had obtained the victory, and it called forth from them the deepest gratitude, and holy, sacred joy.</a:t>
            </a:r>
            <a:r>
              <a:rPr lang="en-US" sz="12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1200" dirty="0">
              <a:effectLst/>
              <a:latin typeface="Calibri" panose="020F0502020204030204" pitchFamily="34" charset="0"/>
              <a:ea typeface="Times New Roman" panose="02020603050405020304" pitchFamily="18" charset="0"/>
              <a:cs typeface="Times New Roman" panose="02020603050405020304" pitchFamily="18" charset="0"/>
            </a:endParaRPr>
          </a:p>
          <a:p>
            <a:pPr>
              <a:buNone/>
            </a:pPr>
            <a:br>
              <a:rPr lang="en-US" sz="1200" kern="0" dirty="0">
                <a:effectLst/>
                <a:latin typeface="Times New Roman" panose="02020603050405020304" pitchFamily="18" charset="0"/>
                <a:ea typeface="Times New Roman" panose="02020603050405020304" pitchFamily="18" charset="0"/>
              </a:rPr>
            </a:br>
            <a:endParaRPr lang="en-US" dirty="0">
              <a:effectLst/>
            </a:endParaRPr>
          </a:p>
          <a:p>
            <a:pPr marL="0" marR="0">
              <a:buNone/>
            </a:pPr>
            <a:r>
              <a:rPr lang="en-US" sz="12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1200" dirty="0">
              <a:effectLst/>
              <a:latin typeface="Calibri" panose="020F0502020204030204" pitchFamily="34" charset="0"/>
              <a:ea typeface="Times New Roman" panose="02020603050405020304" pitchFamily="18" charset="0"/>
              <a:cs typeface="Times New Roman" panose="02020603050405020304" pitchFamily="18" charset="0"/>
            </a:endParaRPr>
          </a:p>
          <a:p>
            <a:pPr marL="0" marR="0" indent="457200">
              <a:buNone/>
            </a:pPr>
            <a:r>
              <a:rPr lang="en-US" sz="1200" dirty="0">
                <a:effectLst/>
                <a:latin typeface="Times New Roman" panose="02020603050405020304" pitchFamily="18" charset="0"/>
                <a:ea typeface="Times New Roman" panose="02020603050405020304" pitchFamily="18" charset="0"/>
                <a:cs typeface="Times New Roman" panose="02020603050405020304" pitchFamily="18" charset="0"/>
              </a:rPr>
              <a:t>The numbers of this company had lessened. Some had been shaken out, and left by the way. </a:t>
            </a:r>
            <a:r>
              <a:rPr lang="en-US"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z="14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 know thy works, that thou art neither cold nor hot: I would thou wert cold or hot. So then because thou art lukewarm, and neither cold nor hot, I will spew thee out of My mouth. Because thou sayest, I am rich, and increased with goods, and have need of nothing; and knowest not that thou art wretched, and miserable, and poor, and blind, and naked.</a:t>
            </a:r>
            <a:r>
              <a:rPr lang="en-US"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Revelation 3:15-17.]</a:t>
            </a:r>
            <a:r>
              <a:rPr lang="en-US" sz="12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200" b="1" dirty="0">
                <a:effectLst/>
                <a:latin typeface="Times New Roman" panose="02020603050405020304" pitchFamily="18" charset="0"/>
                <a:ea typeface="Times New Roman" panose="02020603050405020304" pitchFamily="18" charset="0"/>
                <a:cs typeface="Times New Roman" panose="02020603050405020304" pitchFamily="18" charset="0"/>
              </a:rPr>
              <a:t>The careless and indifferent, who did not join with those who prized victory and salvation enough to perseveringly plead and agonize for it, did not obtain it, and they were left behind in darkness, but their numbers were immediately made up by others taking hold of the truth and coming into the ranks</a:t>
            </a:r>
            <a:r>
              <a:rPr lang="en-US" sz="1200" dirty="0">
                <a:effectLst/>
                <a:latin typeface="Times New Roman" panose="02020603050405020304" pitchFamily="18" charset="0"/>
                <a:ea typeface="Times New Roman" panose="02020603050405020304" pitchFamily="18" charset="0"/>
                <a:cs typeface="Times New Roman" panose="02020603050405020304" pitchFamily="18" charset="0"/>
              </a:rPr>
              <a:t>. Still the evil angels pressed around them, but they could have no power over them. [“</a:t>
            </a:r>
            <a:r>
              <a:rPr lang="en-US" sz="1200" i="1" dirty="0">
                <a:effectLst/>
                <a:latin typeface="Times New Roman" panose="02020603050405020304" pitchFamily="18" charset="0"/>
                <a:ea typeface="Times New Roman" panose="02020603050405020304" pitchFamily="18" charset="0"/>
                <a:cs typeface="Times New Roman" panose="02020603050405020304" pitchFamily="18" charset="0"/>
              </a:rPr>
              <a:t>For we wrestle not against flesh and blood, but against principalities, against powers, against the rulers of the darkness of this world, against spiritual wickedness in high places. [Or, “Wicked spirits in heavenly places,</a:t>
            </a:r>
            <a:r>
              <a:rPr lang="en-US" sz="1200" dirty="0">
                <a:effectLst/>
                <a:latin typeface="Times New Roman" panose="02020603050405020304" pitchFamily="18" charset="0"/>
                <a:ea typeface="Times New Roman" panose="02020603050405020304" pitchFamily="18" charset="0"/>
                <a:cs typeface="Times New Roman" panose="02020603050405020304" pitchFamily="18" charset="0"/>
              </a:rPr>
              <a:t>” as in the margin.] “</a:t>
            </a:r>
            <a:r>
              <a:rPr lang="en-US" sz="1200" i="1" dirty="0">
                <a:effectLst/>
                <a:latin typeface="Times New Roman" panose="02020603050405020304" pitchFamily="18" charset="0"/>
                <a:ea typeface="Times New Roman" panose="02020603050405020304" pitchFamily="18" charset="0"/>
                <a:cs typeface="Times New Roman" panose="02020603050405020304" pitchFamily="18" charset="0"/>
              </a:rPr>
              <a:t>Wherefore take unto you the whole armor of God, that ye may be able to withstand in the evil day, and having done all, to stand. Stand therefore, having your loins girt about with truth, and having on the breastplate of righteousness; and your feet shod with the preparation of the gospel of peace; above all, taking the shield of faith, wherewith ye shall be able to quench all the fiery darts of the wicked. And take the helmet of salvation, and the sword of the Spirit, which is the word of God: praying always with all prayer and supplication in the spirit, and watching thereunto with all perseverance and supplication for all saints.</a:t>
            </a:r>
            <a:r>
              <a:rPr lang="en-US" sz="1200" dirty="0">
                <a:effectLst/>
                <a:latin typeface="Times New Roman" panose="02020603050405020304" pitchFamily="18" charset="0"/>
                <a:ea typeface="Times New Roman" panose="02020603050405020304" pitchFamily="18" charset="0"/>
                <a:cs typeface="Times New Roman" panose="02020603050405020304" pitchFamily="18" charset="0"/>
              </a:rPr>
              <a:t>” Ephesians 6:12-18.] </a:t>
            </a:r>
            <a:endParaRPr lang="en-US" sz="1200" dirty="0">
              <a:effectLst/>
              <a:latin typeface="Calibri" panose="020F0502020204030204" pitchFamily="34" charset="0"/>
              <a:ea typeface="Times New Roman" panose="02020603050405020304" pitchFamily="18" charset="0"/>
              <a:cs typeface="Times New Roman" panose="02020603050405020304" pitchFamily="18" charset="0"/>
            </a:endParaRPr>
          </a:p>
          <a:p>
            <a:pPr marL="0" marR="0" indent="457200">
              <a:buNone/>
            </a:pPr>
            <a:r>
              <a:rPr lang="en-US" sz="1200" dirty="0">
                <a:effectLst/>
                <a:latin typeface="Times New Roman" panose="02020603050405020304" pitchFamily="18" charset="0"/>
                <a:ea typeface="Times New Roman" panose="02020603050405020304" pitchFamily="18" charset="0"/>
                <a:cs typeface="Times New Roman" panose="02020603050405020304" pitchFamily="18" charset="0"/>
              </a:rPr>
              <a:t>I heard those clothed with the armor speak forth the truth in great power. It had effect. I saw those who had been bound; some wives had been bound by their husbands, and some children had been bound by their parents. The honest who had been held or prevented from hearing the truth, now eagerly laid hold of it. All fear of their relatives was gone. The truth alone was exalted to them. It was dearer and more precious than life. They had been hungering and thirsting for truth. </a:t>
            </a:r>
            <a:r>
              <a:rPr lang="en-US" sz="1200" b="1" dirty="0">
                <a:effectLst/>
                <a:latin typeface="Times New Roman" panose="02020603050405020304" pitchFamily="18" charset="0"/>
                <a:ea typeface="Times New Roman" panose="02020603050405020304" pitchFamily="18" charset="0"/>
                <a:cs typeface="Times New Roman" panose="02020603050405020304" pitchFamily="18" charset="0"/>
              </a:rPr>
              <a:t>I asked what had made this great change. An angel answered: “</a:t>
            </a:r>
            <a:r>
              <a:rPr lang="en-US" sz="1200" b="1" i="1" dirty="0">
                <a:effectLst/>
                <a:latin typeface="Times New Roman" panose="02020603050405020304" pitchFamily="18" charset="0"/>
                <a:ea typeface="Times New Roman" panose="02020603050405020304" pitchFamily="18" charset="0"/>
                <a:cs typeface="Times New Roman" panose="02020603050405020304" pitchFamily="18" charset="0"/>
              </a:rPr>
              <a:t>It is the latter rain, the refreshing from the presence of the Lord, </a:t>
            </a:r>
            <a:r>
              <a:rPr lang="en-US" sz="1200" b="1" i="1" u="sng" dirty="0">
                <a:effectLst/>
                <a:latin typeface="Times New Roman" panose="02020603050405020304" pitchFamily="18" charset="0"/>
                <a:ea typeface="Times New Roman" panose="02020603050405020304" pitchFamily="18" charset="0"/>
                <a:cs typeface="Times New Roman" panose="02020603050405020304" pitchFamily="18" charset="0"/>
              </a:rPr>
              <a:t>the loud cry of the third angel</a:t>
            </a:r>
            <a:r>
              <a:rPr lang="en-US" sz="1200" b="1" i="1" dirty="0">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z="12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1200" dirty="0">
              <a:effectLst/>
              <a:latin typeface="Calibri" panose="020F0502020204030204" pitchFamily="34" charset="0"/>
              <a:ea typeface="Times New Roman" panose="02020603050405020304" pitchFamily="18" charset="0"/>
              <a:cs typeface="Times New Roman" panose="02020603050405020304" pitchFamily="18" charset="0"/>
            </a:endParaRPr>
          </a:p>
          <a:p>
            <a:pPr marL="0" marR="0" indent="457200">
              <a:buNone/>
            </a:pPr>
            <a:r>
              <a:rPr lang="en-US" sz="1200" dirty="0">
                <a:effectLst/>
                <a:latin typeface="Times New Roman" panose="02020603050405020304" pitchFamily="18" charset="0"/>
                <a:ea typeface="Times New Roman" panose="02020603050405020304" pitchFamily="18" charset="0"/>
                <a:cs typeface="Times New Roman" panose="02020603050405020304" pitchFamily="18" charset="0"/>
              </a:rPr>
              <a:t>Great power was with these chosen ones. Said the angel: “Look ye!” My attention was turned to the wicked, or unbelievers. They were all astir. The zeal and power with the people of God had aroused and enraged them. Confusion, confusion was on every side. I saw measures taken against this company, who had the power and light of God. Darkness thickened around them, yet there they stood, approved of God, and trusting in Him. I saw them perplexed. Next I heard them crying unto God earnestly. Through the day and night their cry ceased not. </a:t>
            </a:r>
            <a:r>
              <a:rPr lang="en-US"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z="14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And shall not God avenge his own elect, which cry day and night unto him, though he should bear long with them? I tell you that he will avenge them speedily. Nevertheless, when the son of man cometh, shall he find faith on the earth?” </a:t>
            </a:r>
            <a:r>
              <a:rPr lang="en-US"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Luke 18:7, 8. See also Revelation 14:14, 15.]</a:t>
            </a:r>
            <a:r>
              <a:rPr lang="en-US" sz="1200" dirty="0">
                <a:effectLst/>
                <a:latin typeface="Times New Roman" panose="02020603050405020304" pitchFamily="18" charset="0"/>
                <a:ea typeface="Times New Roman" panose="02020603050405020304" pitchFamily="18" charset="0"/>
                <a:cs typeface="Times New Roman" panose="02020603050405020304" pitchFamily="18" charset="0"/>
              </a:rPr>
              <a:t> I heard these words: “Thy will, O God, be done! If it can glorify Thy name, make a way of escape for Thy people! Deliver us from the heathen round about us! They have appointed us unto death; but Thine arm can bring salvation.” These are all the words that I can bring to mind. </a:t>
            </a:r>
            <a:r>
              <a:rPr lang="en-US" sz="1200" b="1" dirty="0">
                <a:effectLst/>
                <a:latin typeface="Times New Roman" panose="02020603050405020304" pitchFamily="18" charset="0"/>
                <a:ea typeface="Times New Roman" panose="02020603050405020304" pitchFamily="18" charset="0"/>
                <a:cs typeface="Times New Roman" panose="02020603050405020304" pitchFamily="18" charset="0"/>
              </a:rPr>
              <a:t>All seemed to have a deep sense of their </a:t>
            </a:r>
            <a:r>
              <a:rPr lang="en-US" sz="1200" b="1" u="sng" dirty="0">
                <a:effectLst/>
                <a:latin typeface="Times New Roman" panose="02020603050405020304" pitchFamily="18" charset="0"/>
                <a:ea typeface="Times New Roman" panose="02020603050405020304" pitchFamily="18" charset="0"/>
                <a:cs typeface="Times New Roman" panose="02020603050405020304" pitchFamily="18" charset="0"/>
              </a:rPr>
              <a:t>unworthiness</a:t>
            </a:r>
            <a:r>
              <a:rPr lang="en-US" sz="1200" b="1" dirty="0">
                <a:effectLst/>
                <a:latin typeface="Times New Roman" panose="02020603050405020304" pitchFamily="18" charset="0"/>
                <a:ea typeface="Times New Roman" panose="02020603050405020304" pitchFamily="18" charset="0"/>
                <a:cs typeface="Times New Roman" panose="02020603050405020304" pitchFamily="18" charset="0"/>
              </a:rPr>
              <a:t>, and manifested </a:t>
            </a:r>
            <a:r>
              <a:rPr lang="en-US" sz="1200" b="1" u="sng" dirty="0">
                <a:effectLst/>
                <a:latin typeface="Times New Roman" panose="02020603050405020304" pitchFamily="18" charset="0"/>
                <a:ea typeface="Times New Roman" panose="02020603050405020304" pitchFamily="18" charset="0"/>
                <a:cs typeface="Times New Roman" panose="02020603050405020304" pitchFamily="18" charset="0"/>
              </a:rPr>
              <a:t>entire submission to the will of God</a:t>
            </a:r>
            <a:r>
              <a:rPr lang="en-US" sz="1200" b="1" dirty="0">
                <a:effectLst/>
                <a:latin typeface="Times New Roman" panose="02020603050405020304" pitchFamily="18" charset="0"/>
                <a:ea typeface="Times New Roman" panose="02020603050405020304" pitchFamily="18" charset="0"/>
                <a:cs typeface="Times New Roman" panose="02020603050405020304" pitchFamily="18" charset="0"/>
              </a:rPr>
              <a:t>. Yet like Jacob, everyone, without an exception, was earnestly pleading and wrestling for deliverance.</a:t>
            </a:r>
            <a:r>
              <a:rPr lang="en-US" sz="12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1200" dirty="0">
              <a:effectLst/>
              <a:latin typeface="Calibri" panose="020F0502020204030204" pitchFamily="34" charset="0"/>
              <a:ea typeface="Times New Roman" panose="02020603050405020304" pitchFamily="18" charset="0"/>
              <a:cs typeface="Times New Roman" panose="02020603050405020304" pitchFamily="18" charset="0"/>
            </a:endParaRPr>
          </a:p>
          <a:p>
            <a:pPr marL="0" marR="0" indent="457200">
              <a:buNone/>
            </a:pPr>
            <a:r>
              <a:rPr lang="en-US" sz="1200" dirty="0">
                <a:effectLst/>
                <a:latin typeface="Times New Roman" panose="02020603050405020304" pitchFamily="18" charset="0"/>
                <a:ea typeface="Times New Roman" panose="02020603050405020304" pitchFamily="18" charset="0"/>
                <a:cs typeface="Times New Roman" panose="02020603050405020304" pitchFamily="18" charset="0"/>
              </a:rPr>
              <a:t>Soon after they had commenced their earnest cry, the angels, in sympathy, would have gone to their deliverance. But a tall, commanding angel suffered them not. Said he: “The will of God is not yet fulfilled. They must drink of the cup. They must be baptized with the baptism.” </a:t>
            </a:r>
            <a:endParaRPr lang="en-US" sz="1200" dirty="0">
              <a:effectLst/>
              <a:latin typeface="Calibri" panose="020F0502020204030204" pitchFamily="34" charset="0"/>
              <a:ea typeface="Times New Roman" panose="02020603050405020304" pitchFamily="18" charset="0"/>
              <a:cs typeface="Times New Roman" panose="02020603050405020304" pitchFamily="18" charset="0"/>
            </a:endParaRPr>
          </a:p>
          <a:p>
            <a:pPr marL="0" marR="0" indent="457200">
              <a:buNone/>
            </a:pPr>
            <a:r>
              <a:rPr lang="en-US" sz="1200" dirty="0">
                <a:effectLst/>
                <a:latin typeface="Times New Roman" panose="02020603050405020304" pitchFamily="18" charset="0"/>
                <a:ea typeface="Times New Roman" panose="02020603050405020304" pitchFamily="18" charset="0"/>
                <a:cs typeface="Times New Roman" panose="02020603050405020304" pitchFamily="18" charset="0"/>
              </a:rPr>
              <a:t>Soon I heard the voice of God which shook the heavens and the earth. </a:t>
            </a:r>
            <a:r>
              <a:rPr lang="en-US" sz="1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Lord also shall roar out of Zion, and utter his voice from Jerusalem; and the heavens and the earth shall shake: but the Lord will be the hope of His people, and the strength of the children of Israel.” Joel 3:16. See also Hebrews 12:26; Revelation 16:17.]</a:t>
            </a:r>
            <a:r>
              <a:rPr lang="en-US" sz="1200" dirty="0">
                <a:effectLst/>
                <a:latin typeface="Times New Roman" panose="02020603050405020304" pitchFamily="18" charset="0"/>
                <a:ea typeface="Times New Roman" panose="02020603050405020304" pitchFamily="18" charset="0"/>
                <a:cs typeface="Times New Roman" panose="02020603050405020304" pitchFamily="18" charset="0"/>
              </a:rPr>
              <a:t> There was a mighty earthquake. Buildings were shaken down, and fell on every side. I then heard a triumphant shout of victory, loud, musical, and clear. I looked upon this company, who, a short time before, were in such distress and bondage. Their captivity was turned. A glorious light shone upon them. How beautiful they then looked!</a:t>
            </a:r>
            <a:endParaRPr lang="en-US" sz="1200" dirty="0">
              <a:effectLst/>
              <a:latin typeface="Calibri" panose="020F0502020204030204" pitchFamily="34" charset="0"/>
              <a:ea typeface="Times New Roman" panose="02020603050405020304" pitchFamily="18" charset="0"/>
              <a:cs typeface="Times New Roman" panose="02020603050405020304" pitchFamily="18" charset="0"/>
            </a:endParaRPr>
          </a:p>
          <a:p>
            <a:pPr marL="0" marR="0" indent="457200">
              <a:buNone/>
            </a:pPr>
            <a:r>
              <a:rPr lang="en-US" sz="1200" dirty="0">
                <a:effectLst/>
                <a:latin typeface="Times New Roman" panose="02020603050405020304" pitchFamily="18" charset="0"/>
                <a:ea typeface="Times New Roman" panose="02020603050405020304" pitchFamily="18" charset="0"/>
                <a:cs typeface="Times New Roman" panose="02020603050405020304" pitchFamily="18" charset="0"/>
              </a:rPr>
              <a:t>All weariness and marks of care were gone; health and beauty were seen in every countenance. Their enemies, the heathen around them, fell like dead men. They could not endure the light that shone upon the delivered, holy ones. This light and glory remained upon them until Jesus was seen in the clouds of heaven, and the faithful, tried company were changed in a moment, in the twinkling of an eye, from glory to glory. The graves were opened and the saints came forth, clothed with immortality, crying: “Victory over death and the grave!” and together with the living saints they were caught up to meet their Lord in the air, while rich, musical shouts of glory and victory proceeded from every immortal tongue.</a:t>
            </a:r>
            <a:endParaRPr lang="en-US" sz="1200" dirty="0">
              <a:effectLst/>
              <a:latin typeface="Calibri" panose="020F0502020204030204" pitchFamily="34" charset="0"/>
              <a:ea typeface="Times New Roman" panose="02020603050405020304" pitchFamily="18" charset="0"/>
              <a:cs typeface="Times New Roman" panose="02020603050405020304" pitchFamily="18" charset="0"/>
            </a:endParaRPr>
          </a:p>
          <a:p>
            <a:pPr marL="0" marR="0">
              <a:buNone/>
            </a:pPr>
            <a:r>
              <a:rPr lang="en-US" sz="12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1200" dirty="0">
              <a:effectLst/>
              <a:latin typeface="Calibri" panose="020F0502020204030204" pitchFamily="34" charset="0"/>
              <a:ea typeface="Times New Roman" panose="02020603050405020304" pitchFamily="18" charset="0"/>
              <a:cs typeface="Times New Roman" panose="02020603050405020304" pitchFamily="18" charset="0"/>
            </a:endParaRPr>
          </a:p>
          <a:p>
            <a:pPr marL="0" lvl="0" indent="0">
              <a:buFont typeface="Arial" panose="020B0604020202020204" pitchFamily="34" charset="0"/>
              <a:buNone/>
            </a:pPr>
            <a:endParaRPr lang="en-US" dirty="0">
              <a:solidFill>
                <a:schemeClr val="bg1"/>
              </a:solidFill>
            </a:endParaRPr>
          </a:p>
        </p:txBody>
      </p:sp>
      <p:sp>
        <p:nvSpPr>
          <p:cNvPr id="4" name="Header Placeholder 3">
            <a:extLst>
              <a:ext uri="{FF2B5EF4-FFF2-40B4-BE49-F238E27FC236}">
                <a16:creationId xmlns:a16="http://schemas.microsoft.com/office/drawing/2014/main" id="{AFD91C03-47D2-94FA-221B-6DF158A4C342}"/>
              </a:ext>
            </a:extLst>
          </p:cNvPr>
          <p:cNvSpPr>
            <a:spLocks noGrp="1"/>
          </p:cNvSpPr>
          <p:nvPr>
            <p:ph type="hdr" sz="quarter"/>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Arial"/>
                <a:ea typeface="+mn-ea"/>
                <a:cs typeface="+mn-cs"/>
              </a:rPr>
              <a:t>Are You Ready?</a:t>
            </a:r>
          </a:p>
        </p:txBody>
      </p:sp>
      <p:sp>
        <p:nvSpPr>
          <p:cNvPr id="5" name="Slide Number Placeholder 4">
            <a:extLst>
              <a:ext uri="{FF2B5EF4-FFF2-40B4-BE49-F238E27FC236}">
                <a16:creationId xmlns:a16="http://schemas.microsoft.com/office/drawing/2014/main" id="{04CEE10C-1D12-369A-80CC-10CA35D1DBD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525C6C5-1A6A-415B-BE52-D4DA99C16ECB}" type="slidenum">
              <a:rPr kumimoji="0" lang="en-US" sz="1200" b="0" i="0" u="none" strike="noStrike" kern="1200" cap="none" spc="0" normalizeH="0" baseline="0" noProof="0" smtClean="0">
                <a:ln>
                  <a:noFill/>
                </a:ln>
                <a:solidFill>
                  <a:prstClr val="black"/>
                </a:solidFill>
                <a:effectLst/>
                <a:uLnTx/>
                <a:uFillTx/>
                <a:latin typeface="Arial"/>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77</a:t>
            </a:fld>
            <a:endParaRPr kumimoji="0" lang="en-US" sz="1200" b="0" i="0" u="none" strike="noStrike" kern="1200" cap="none" spc="0" normalizeH="0" baseline="0" noProof="0" dirty="0">
              <a:ln>
                <a:noFill/>
              </a:ln>
              <a:solidFill>
                <a:prstClr val="black"/>
              </a:solidFill>
              <a:effectLst/>
              <a:uLnTx/>
              <a:uFillTx/>
              <a:latin typeface="Arial"/>
              <a:ea typeface="+mn-ea"/>
              <a:cs typeface="+mn-cs"/>
            </a:endParaRPr>
          </a:p>
        </p:txBody>
      </p:sp>
      <p:sp>
        <p:nvSpPr>
          <p:cNvPr id="2" name="Date Placeholder 1">
            <a:extLst>
              <a:ext uri="{FF2B5EF4-FFF2-40B4-BE49-F238E27FC236}">
                <a16:creationId xmlns:a16="http://schemas.microsoft.com/office/drawing/2014/main" id="{06B45C39-96F1-87B6-CD84-1583226618EA}"/>
              </a:ext>
            </a:extLst>
          </p:cNvPr>
          <p:cNvSpPr>
            <a:spLocks noGrp="1"/>
          </p:cNvSpPr>
          <p:nvPr>
            <p:ph type="dt" idx="1"/>
          </p:nvPr>
        </p:nvSpPr>
        <p:spPr/>
        <p:txBody>
          <a:bodyPr/>
          <a:lstStyle/>
          <a:p>
            <a:fld id="{B035128C-260A-40C0-BBA8-4FF9FC3153B7}" type="datetime1">
              <a:rPr lang="en-US" smtClean="0"/>
              <a:t>10/11/2026</a:t>
            </a:fld>
            <a:endParaRPr lang="en-US" dirty="0"/>
          </a:p>
        </p:txBody>
      </p:sp>
    </p:spTree>
    <p:extLst>
      <p:ext uri="{BB962C8B-B14F-4D97-AF65-F5344CB8AC3E}">
        <p14:creationId xmlns:p14="http://schemas.microsoft.com/office/powerpoint/2010/main" val="4020302664"/>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B14AB7-8A49-090E-3A9B-EA7C19DAB01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093EF25-2F1F-D9E3-E82D-81EAED499AAC}"/>
              </a:ext>
            </a:extLst>
          </p:cNvPr>
          <p:cNvSpPr>
            <a:spLocks noGrp="1" noRot="1" noChangeAspect="1"/>
          </p:cNvSpPr>
          <p:nvPr>
            <p:ph type="sldImg"/>
          </p:nvPr>
        </p:nvSpPr>
        <p:spPr>
          <a:xfrm>
            <a:off x="685800" y="768350"/>
            <a:ext cx="5486400" cy="3086100"/>
          </a:xfrm>
        </p:spPr>
      </p:sp>
      <p:sp>
        <p:nvSpPr>
          <p:cNvPr id="3" name="Notes Placeholder 2">
            <a:extLst>
              <a:ext uri="{FF2B5EF4-FFF2-40B4-BE49-F238E27FC236}">
                <a16:creationId xmlns:a16="http://schemas.microsoft.com/office/drawing/2014/main" id="{20906753-C7D9-1DED-AAA9-E2ABDFBD08F8}"/>
              </a:ext>
            </a:extLst>
          </p:cNvPr>
          <p:cNvSpPr>
            <a:spLocks noGrp="1"/>
          </p:cNvSpPr>
          <p:nvPr>
            <p:ph type="body" idx="1"/>
          </p:nvPr>
        </p:nvSpPr>
        <p:spPr/>
        <p:txBody>
          <a:bodyPr wrap="square"/>
          <a:lstStyle/>
          <a:p>
            <a:pPr marL="0" lvl="0" indent="0">
              <a:buFont typeface="Arial" panose="020B0604020202020204" pitchFamily="34" charset="0"/>
              <a:buNone/>
            </a:pPr>
            <a:endParaRPr lang="en-US" dirty="0">
              <a:solidFill>
                <a:schemeClr val="bg1"/>
              </a:solidFill>
            </a:endParaRPr>
          </a:p>
        </p:txBody>
      </p:sp>
      <p:sp>
        <p:nvSpPr>
          <p:cNvPr id="4" name="Header Placeholder 3">
            <a:extLst>
              <a:ext uri="{FF2B5EF4-FFF2-40B4-BE49-F238E27FC236}">
                <a16:creationId xmlns:a16="http://schemas.microsoft.com/office/drawing/2014/main" id="{1B16BE76-7B11-E9BD-43C1-10B1C64F7888}"/>
              </a:ext>
            </a:extLst>
          </p:cNvPr>
          <p:cNvSpPr>
            <a:spLocks noGrp="1"/>
          </p:cNvSpPr>
          <p:nvPr>
            <p:ph type="hdr" sz="quarter"/>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Arial"/>
                <a:ea typeface="+mn-ea"/>
                <a:cs typeface="+mn-cs"/>
              </a:rPr>
              <a:t>Are You Ready?</a:t>
            </a:r>
          </a:p>
        </p:txBody>
      </p:sp>
      <p:sp>
        <p:nvSpPr>
          <p:cNvPr id="5" name="Slide Number Placeholder 4">
            <a:extLst>
              <a:ext uri="{FF2B5EF4-FFF2-40B4-BE49-F238E27FC236}">
                <a16:creationId xmlns:a16="http://schemas.microsoft.com/office/drawing/2014/main" id="{67D02F2C-3AAD-29AF-B053-51A09421E3E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525C6C5-1A6A-415B-BE52-D4DA99C16ECB}" type="slidenum">
              <a:rPr kumimoji="0" lang="en-US" sz="1200" b="0" i="0" u="none" strike="noStrike" kern="1200" cap="none" spc="0" normalizeH="0" baseline="0" noProof="0" smtClean="0">
                <a:ln>
                  <a:noFill/>
                </a:ln>
                <a:solidFill>
                  <a:prstClr val="black"/>
                </a:solidFill>
                <a:effectLst/>
                <a:uLnTx/>
                <a:uFillTx/>
                <a:latin typeface="Arial"/>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78</a:t>
            </a:fld>
            <a:endParaRPr kumimoji="0" lang="en-US" sz="1200" b="0" i="0" u="none" strike="noStrike" kern="1200" cap="none" spc="0" normalizeH="0" baseline="0" noProof="0" dirty="0">
              <a:ln>
                <a:noFill/>
              </a:ln>
              <a:solidFill>
                <a:prstClr val="black"/>
              </a:solidFill>
              <a:effectLst/>
              <a:uLnTx/>
              <a:uFillTx/>
              <a:latin typeface="Arial"/>
              <a:ea typeface="+mn-ea"/>
              <a:cs typeface="+mn-cs"/>
            </a:endParaRPr>
          </a:p>
        </p:txBody>
      </p:sp>
      <p:sp>
        <p:nvSpPr>
          <p:cNvPr id="6" name="Date Placeholder 5">
            <a:extLst>
              <a:ext uri="{FF2B5EF4-FFF2-40B4-BE49-F238E27FC236}">
                <a16:creationId xmlns:a16="http://schemas.microsoft.com/office/drawing/2014/main" id="{62D86561-0189-A974-FBFE-BCD3278AB558}"/>
              </a:ext>
            </a:extLst>
          </p:cNvPr>
          <p:cNvSpPr>
            <a:spLocks noGrp="1"/>
          </p:cNvSpPr>
          <p:nvPr>
            <p:ph type="dt" idx="1"/>
          </p:nvPr>
        </p:nvSpPr>
        <p:spPr/>
        <p:txBody>
          <a:bodyPr/>
          <a:lstStyle/>
          <a:p>
            <a:fld id="{73E81C14-1125-409B-95AA-86228A1C6F82}" type="datetime1">
              <a:rPr lang="en-US" smtClean="0"/>
              <a:t>10/11/2026</a:t>
            </a:fld>
            <a:endParaRPr lang="en-US" dirty="0"/>
          </a:p>
        </p:txBody>
      </p:sp>
    </p:spTree>
    <p:extLst>
      <p:ext uri="{BB962C8B-B14F-4D97-AF65-F5344CB8AC3E}">
        <p14:creationId xmlns:p14="http://schemas.microsoft.com/office/powerpoint/2010/main" val="3110846629"/>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904BAA-76EF-DD3B-E666-1E7DDBABBDE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400ACAE-4A2D-D400-2EB6-EF873AC1DE2F}"/>
              </a:ext>
            </a:extLst>
          </p:cNvPr>
          <p:cNvSpPr>
            <a:spLocks noGrp="1" noRot="1" noChangeAspect="1"/>
          </p:cNvSpPr>
          <p:nvPr>
            <p:ph type="sldImg"/>
          </p:nvPr>
        </p:nvSpPr>
        <p:spPr>
          <a:xfrm>
            <a:off x="685800" y="768350"/>
            <a:ext cx="5486400" cy="3086100"/>
          </a:xfrm>
        </p:spPr>
      </p:sp>
      <p:sp>
        <p:nvSpPr>
          <p:cNvPr id="3" name="Notes Placeholder 2">
            <a:extLst>
              <a:ext uri="{FF2B5EF4-FFF2-40B4-BE49-F238E27FC236}">
                <a16:creationId xmlns:a16="http://schemas.microsoft.com/office/drawing/2014/main" id="{9DB50DF1-86D5-9DEF-1284-9C0BC1357271}"/>
              </a:ext>
            </a:extLst>
          </p:cNvPr>
          <p:cNvSpPr>
            <a:spLocks noGrp="1"/>
          </p:cNvSpPr>
          <p:nvPr>
            <p:ph type="body" idx="1"/>
          </p:nvPr>
        </p:nvSpPr>
        <p:spPr/>
        <p:txBody>
          <a:bodyPr wrap="square"/>
          <a:lstStyle/>
          <a:p>
            <a:pPr marL="0" lvl="0" indent="0">
              <a:buFont typeface="Arial" panose="020B0604020202020204" pitchFamily="34" charset="0"/>
              <a:buNone/>
            </a:pPr>
            <a:endParaRPr lang="en-US" dirty="0">
              <a:solidFill>
                <a:schemeClr val="bg1"/>
              </a:solidFill>
            </a:endParaRPr>
          </a:p>
        </p:txBody>
      </p:sp>
      <p:sp>
        <p:nvSpPr>
          <p:cNvPr id="4" name="Header Placeholder 3">
            <a:extLst>
              <a:ext uri="{FF2B5EF4-FFF2-40B4-BE49-F238E27FC236}">
                <a16:creationId xmlns:a16="http://schemas.microsoft.com/office/drawing/2014/main" id="{1EADC5F8-3EA5-7E4C-D545-527EC2B1CF03}"/>
              </a:ext>
            </a:extLst>
          </p:cNvPr>
          <p:cNvSpPr>
            <a:spLocks noGrp="1"/>
          </p:cNvSpPr>
          <p:nvPr>
            <p:ph type="hdr" sz="quarter"/>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Arial"/>
                <a:ea typeface="+mn-ea"/>
                <a:cs typeface="+mn-cs"/>
              </a:rPr>
              <a:t>Are You Ready?</a:t>
            </a:r>
          </a:p>
        </p:txBody>
      </p:sp>
      <p:sp>
        <p:nvSpPr>
          <p:cNvPr id="5" name="Slide Number Placeholder 4">
            <a:extLst>
              <a:ext uri="{FF2B5EF4-FFF2-40B4-BE49-F238E27FC236}">
                <a16:creationId xmlns:a16="http://schemas.microsoft.com/office/drawing/2014/main" id="{1DFCFEED-1626-924C-9780-A45AF8CBC51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525C6C5-1A6A-415B-BE52-D4DA99C16ECB}" type="slidenum">
              <a:rPr kumimoji="0" lang="en-US" sz="1200" b="0" i="0" u="none" strike="noStrike" kern="1200" cap="none" spc="0" normalizeH="0" baseline="0" noProof="0" smtClean="0">
                <a:ln>
                  <a:noFill/>
                </a:ln>
                <a:solidFill>
                  <a:prstClr val="black"/>
                </a:solidFill>
                <a:effectLst/>
                <a:uLnTx/>
                <a:uFillTx/>
                <a:latin typeface="Arial"/>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79</a:t>
            </a:fld>
            <a:endParaRPr kumimoji="0" lang="en-US" sz="1200" b="0" i="0" u="none" strike="noStrike" kern="1200" cap="none" spc="0" normalizeH="0" baseline="0" noProof="0" dirty="0">
              <a:ln>
                <a:noFill/>
              </a:ln>
              <a:solidFill>
                <a:prstClr val="black"/>
              </a:solidFill>
              <a:effectLst/>
              <a:uLnTx/>
              <a:uFillTx/>
              <a:latin typeface="Arial"/>
              <a:ea typeface="+mn-ea"/>
              <a:cs typeface="+mn-cs"/>
            </a:endParaRPr>
          </a:p>
        </p:txBody>
      </p:sp>
      <p:sp>
        <p:nvSpPr>
          <p:cNvPr id="6" name="Date Placeholder 5">
            <a:extLst>
              <a:ext uri="{FF2B5EF4-FFF2-40B4-BE49-F238E27FC236}">
                <a16:creationId xmlns:a16="http://schemas.microsoft.com/office/drawing/2014/main" id="{AEA87744-E9DD-F8E2-88EC-5782DC88B1C3}"/>
              </a:ext>
            </a:extLst>
          </p:cNvPr>
          <p:cNvSpPr>
            <a:spLocks noGrp="1"/>
          </p:cNvSpPr>
          <p:nvPr>
            <p:ph type="dt" idx="1"/>
          </p:nvPr>
        </p:nvSpPr>
        <p:spPr/>
        <p:txBody>
          <a:bodyPr/>
          <a:lstStyle/>
          <a:p>
            <a:fld id="{1458636D-85BE-4F7E-B488-98F33FDE4D0A}" type="datetime1">
              <a:rPr lang="en-US" smtClean="0"/>
              <a:t>10/11/2026</a:t>
            </a:fld>
            <a:endParaRPr lang="en-US" dirty="0"/>
          </a:p>
        </p:txBody>
      </p:sp>
    </p:spTree>
    <p:extLst>
      <p:ext uri="{BB962C8B-B14F-4D97-AF65-F5344CB8AC3E}">
        <p14:creationId xmlns:p14="http://schemas.microsoft.com/office/powerpoint/2010/main" val="2261679944"/>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EE7DB6-796B-7D44-7B5E-DF8DE13F08E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1979049-7B3A-55E5-483C-06A858BBC78D}"/>
              </a:ext>
            </a:extLst>
          </p:cNvPr>
          <p:cNvSpPr>
            <a:spLocks noGrp="1" noRot="1" noChangeAspect="1"/>
          </p:cNvSpPr>
          <p:nvPr>
            <p:ph type="sldImg"/>
          </p:nvPr>
        </p:nvSpPr>
        <p:spPr>
          <a:xfrm>
            <a:off x="685800" y="768350"/>
            <a:ext cx="5486400" cy="3086100"/>
          </a:xfrm>
        </p:spPr>
      </p:sp>
      <p:sp>
        <p:nvSpPr>
          <p:cNvPr id="3" name="Notes Placeholder 2">
            <a:extLst>
              <a:ext uri="{FF2B5EF4-FFF2-40B4-BE49-F238E27FC236}">
                <a16:creationId xmlns:a16="http://schemas.microsoft.com/office/drawing/2014/main" id="{B6020DC0-1F9F-D5A6-D718-FE18C7ED61BB}"/>
              </a:ext>
            </a:extLst>
          </p:cNvPr>
          <p:cNvSpPr>
            <a:spLocks noGrp="1"/>
          </p:cNvSpPr>
          <p:nvPr>
            <p:ph type="body" idx="1"/>
          </p:nvPr>
        </p:nvSpPr>
        <p:spPr/>
        <p:txBody>
          <a:bodyPr wrap="square"/>
          <a:lstStyle/>
          <a:p>
            <a:pPr marL="0" lvl="0" indent="0">
              <a:buFont typeface="Arial" panose="020B0604020202020204" pitchFamily="34" charset="0"/>
              <a:buNone/>
            </a:pPr>
            <a:r>
              <a:rPr lang="en-US" sz="1400" b="1" dirty="0">
                <a:solidFill>
                  <a:schemeClr val="bg1"/>
                </a:solidFill>
                <a:latin typeface="Arial" panose="020B0604020202020204" pitchFamily="34" charset="0"/>
                <a:cs typeface="Arial" panose="020B0604020202020204" pitchFamily="34" charset="0"/>
              </a:rPr>
              <a:t>These are extremely important words!! Please read them carefully and take them to heart.</a:t>
            </a:r>
          </a:p>
        </p:txBody>
      </p:sp>
      <p:sp>
        <p:nvSpPr>
          <p:cNvPr id="4" name="Header Placeholder 3">
            <a:extLst>
              <a:ext uri="{FF2B5EF4-FFF2-40B4-BE49-F238E27FC236}">
                <a16:creationId xmlns:a16="http://schemas.microsoft.com/office/drawing/2014/main" id="{25E828B8-B533-B847-B350-C5EBE7109D63}"/>
              </a:ext>
            </a:extLst>
          </p:cNvPr>
          <p:cNvSpPr>
            <a:spLocks noGrp="1"/>
          </p:cNvSpPr>
          <p:nvPr>
            <p:ph type="hdr" sz="quarter"/>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Arial"/>
                <a:ea typeface="+mn-ea"/>
                <a:cs typeface="+mn-cs"/>
              </a:rPr>
              <a:t>Are You Ready?</a:t>
            </a:r>
          </a:p>
        </p:txBody>
      </p:sp>
      <p:sp>
        <p:nvSpPr>
          <p:cNvPr id="5" name="Slide Number Placeholder 4">
            <a:extLst>
              <a:ext uri="{FF2B5EF4-FFF2-40B4-BE49-F238E27FC236}">
                <a16:creationId xmlns:a16="http://schemas.microsoft.com/office/drawing/2014/main" id="{5C2F30A9-FCE4-B744-9554-8B9F7410654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525C6C5-1A6A-415B-BE52-D4DA99C16ECB}" type="slidenum">
              <a:rPr kumimoji="0" lang="en-US" sz="1200" b="0" i="0" u="none" strike="noStrike" kern="1200" cap="none" spc="0" normalizeH="0" baseline="0" noProof="0" smtClean="0">
                <a:ln>
                  <a:noFill/>
                </a:ln>
                <a:solidFill>
                  <a:prstClr val="black"/>
                </a:solidFill>
                <a:effectLst/>
                <a:uLnTx/>
                <a:uFillTx/>
                <a:latin typeface="Arial"/>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80</a:t>
            </a:fld>
            <a:endParaRPr kumimoji="0" lang="en-US" sz="1200" b="0" i="0" u="none" strike="noStrike" kern="1200" cap="none" spc="0" normalizeH="0" baseline="0" noProof="0" dirty="0">
              <a:ln>
                <a:noFill/>
              </a:ln>
              <a:solidFill>
                <a:prstClr val="black"/>
              </a:solidFill>
              <a:effectLst/>
              <a:uLnTx/>
              <a:uFillTx/>
              <a:latin typeface="Arial"/>
              <a:ea typeface="+mn-ea"/>
              <a:cs typeface="+mn-cs"/>
            </a:endParaRPr>
          </a:p>
        </p:txBody>
      </p:sp>
      <p:sp>
        <p:nvSpPr>
          <p:cNvPr id="6" name="Date Placeholder 5">
            <a:extLst>
              <a:ext uri="{FF2B5EF4-FFF2-40B4-BE49-F238E27FC236}">
                <a16:creationId xmlns:a16="http://schemas.microsoft.com/office/drawing/2014/main" id="{3D474728-13CD-9851-B1C7-A5DF0329BCBB}"/>
              </a:ext>
            </a:extLst>
          </p:cNvPr>
          <p:cNvSpPr>
            <a:spLocks noGrp="1"/>
          </p:cNvSpPr>
          <p:nvPr>
            <p:ph type="dt" idx="1"/>
          </p:nvPr>
        </p:nvSpPr>
        <p:spPr/>
        <p:txBody>
          <a:bodyPr/>
          <a:lstStyle/>
          <a:p>
            <a:fld id="{3B14A51C-F4A4-41EF-8FBA-7F3CF843DAC4}" type="datetime1">
              <a:rPr lang="en-US" smtClean="0"/>
              <a:t>10/11/2026</a:t>
            </a:fld>
            <a:endParaRPr lang="en-US" dirty="0"/>
          </a:p>
        </p:txBody>
      </p:sp>
    </p:spTree>
    <p:extLst>
      <p:ext uri="{BB962C8B-B14F-4D97-AF65-F5344CB8AC3E}">
        <p14:creationId xmlns:p14="http://schemas.microsoft.com/office/powerpoint/2010/main" val="2800400593"/>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30C3B0-E6E1-2ABF-230C-4B813A63540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53DD82A-4978-9AD4-CB62-FE5456777F39}"/>
              </a:ext>
            </a:extLst>
          </p:cNvPr>
          <p:cNvSpPr>
            <a:spLocks noGrp="1" noRot="1" noChangeAspect="1"/>
          </p:cNvSpPr>
          <p:nvPr>
            <p:ph type="sldImg"/>
          </p:nvPr>
        </p:nvSpPr>
        <p:spPr>
          <a:xfrm>
            <a:off x="685800" y="768350"/>
            <a:ext cx="5486400" cy="3086100"/>
          </a:xfrm>
        </p:spPr>
      </p:sp>
      <p:sp>
        <p:nvSpPr>
          <p:cNvPr id="3" name="Notes Placeholder 2">
            <a:extLst>
              <a:ext uri="{FF2B5EF4-FFF2-40B4-BE49-F238E27FC236}">
                <a16:creationId xmlns:a16="http://schemas.microsoft.com/office/drawing/2014/main" id="{C98BE8AC-CC42-2767-DC9B-1340B819E6D1}"/>
              </a:ext>
            </a:extLst>
          </p:cNvPr>
          <p:cNvSpPr>
            <a:spLocks noGrp="1"/>
          </p:cNvSpPr>
          <p:nvPr>
            <p:ph type="body" idx="1"/>
          </p:nvPr>
        </p:nvSpPr>
        <p:spPr/>
        <p:txBody>
          <a:bodyPr/>
          <a:lstStyle/>
          <a:p>
            <a:pPr marL="0" marR="0">
              <a:lnSpc>
                <a:spcPct val="115000"/>
              </a:lnSpc>
              <a:spcAft>
                <a:spcPts val="800"/>
              </a:spcAft>
              <a:buNone/>
            </a:pPr>
            <a:r>
              <a:rPr lang="en-US" sz="1200" kern="100" dirty="0">
                <a:effectLst/>
                <a:latin typeface="Times New Roman" panose="02020603050405020304" pitchFamily="18" charset="0"/>
                <a:ea typeface="Calibri" panose="020F0502020204030204" pitchFamily="34" charset="0"/>
                <a:cs typeface="Times New Roman" panose="02020603050405020304" pitchFamily="18" charset="0"/>
              </a:rPr>
              <a:t> Spare blank slide</a:t>
            </a:r>
            <a:endParaRPr lang="en-US" sz="12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solidFill>
                <a:schemeClr val="bg1"/>
              </a:solidFill>
            </a:endParaRPr>
          </a:p>
        </p:txBody>
      </p:sp>
      <p:sp>
        <p:nvSpPr>
          <p:cNvPr id="4" name="Header Placeholder 3">
            <a:extLst>
              <a:ext uri="{FF2B5EF4-FFF2-40B4-BE49-F238E27FC236}">
                <a16:creationId xmlns:a16="http://schemas.microsoft.com/office/drawing/2014/main" id="{A3E7CFD9-B28D-0C97-20DF-9B598C640079}"/>
              </a:ext>
            </a:extLst>
          </p:cNvPr>
          <p:cNvSpPr>
            <a:spLocks noGrp="1"/>
          </p:cNvSpPr>
          <p:nvPr>
            <p:ph type="hdr" sz="quarter"/>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Arial"/>
                <a:ea typeface="+mn-ea"/>
                <a:cs typeface="+mn-cs"/>
              </a:rPr>
              <a:t>Are You Ready?</a:t>
            </a:r>
          </a:p>
        </p:txBody>
      </p:sp>
      <p:sp>
        <p:nvSpPr>
          <p:cNvPr id="5" name="Slide Number Placeholder 4">
            <a:extLst>
              <a:ext uri="{FF2B5EF4-FFF2-40B4-BE49-F238E27FC236}">
                <a16:creationId xmlns:a16="http://schemas.microsoft.com/office/drawing/2014/main" id="{1CEF89FF-DB1A-07DC-434D-C7F17EFD0A53}"/>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525C6C5-1A6A-415B-BE52-D4DA99C16ECB}" type="slidenum">
              <a:rPr kumimoji="0" lang="en-US" sz="1200" b="0" i="0" u="none" strike="noStrike" kern="1200" cap="none" spc="0" normalizeH="0" baseline="0" noProof="0" smtClean="0">
                <a:ln>
                  <a:noFill/>
                </a:ln>
                <a:solidFill>
                  <a:prstClr val="black"/>
                </a:solidFill>
                <a:effectLst/>
                <a:uLnTx/>
                <a:uFillTx/>
                <a:latin typeface="Arial"/>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81</a:t>
            </a:fld>
            <a:endParaRPr kumimoji="0" lang="en-US" sz="1200" b="0" i="0" u="none" strike="noStrike" kern="1200" cap="none" spc="0" normalizeH="0" baseline="0" noProof="0" dirty="0">
              <a:ln>
                <a:noFill/>
              </a:ln>
              <a:solidFill>
                <a:prstClr val="black"/>
              </a:solidFill>
              <a:effectLst/>
              <a:uLnTx/>
              <a:uFillTx/>
              <a:latin typeface="Arial"/>
              <a:ea typeface="+mn-ea"/>
              <a:cs typeface="+mn-cs"/>
            </a:endParaRPr>
          </a:p>
        </p:txBody>
      </p:sp>
      <p:sp>
        <p:nvSpPr>
          <p:cNvPr id="6" name="Date Placeholder 5">
            <a:extLst>
              <a:ext uri="{FF2B5EF4-FFF2-40B4-BE49-F238E27FC236}">
                <a16:creationId xmlns:a16="http://schemas.microsoft.com/office/drawing/2014/main" id="{F8B56002-CF54-44A5-D0D9-F8465A59B1FD}"/>
              </a:ext>
            </a:extLst>
          </p:cNvPr>
          <p:cNvSpPr>
            <a:spLocks noGrp="1"/>
          </p:cNvSpPr>
          <p:nvPr>
            <p:ph type="dt" idx="1"/>
          </p:nvPr>
        </p:nvSpPr>
        <p:spPr/>
        <p:txBody>
          <a:bodyPr/>
          <a:lstStyle/>
          <a:p>
            <a:fld id="{4600B2F4-62BD-4497-9C2A-7B5FCE0FDE7A}" type="datetime1">
              <a:rPr lang="en-US" smtClean="0"/>
              <a:t>10/11/2026</a:t>
            </a:fld>
            <a:endParaRPr lang="en-US" dirty="0"/>
          </a:p>
        </p:txBody>
      </p:sp>
    </p:spTree>
    <p:extLst>
      <p:ext uri="{BB962C8B-B14F-4D97-AF65-F5344CB8AC3E}">
        <p14:creationId xmlns:p14="http://schemas.microsoft.com/office/powerpoint/2010/main" val="4105443155"/>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39D166-0BE1-226E-BE72-D75865A8B47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46AF6B8-D5EE-303C-DF13-9FD6AD33A21C}"/>
              </a:ext>
            </a:extLst>
          </p:cNvPr>
          <p:cNvSpPr>
            <a:spLocks noGrp="1" noRot="1" noChangeAspect="1"/>
          </p:cNvSpPr>
          <p:nvPr>
            <p:ph type="sldImg"/>
          </p:nvPr>
        </p:nvSpPr>
        <p:spPr>
          <a:xfrm>
            <a:off x="685800" y="768350"/>
            <a:ext cx="5486400" cy="3086100"/>
          </a:xfrm>
        </p:spPr>
      </p:sp>
      <p:sp>
        <p:nvSpPr>
          <p:cNvPr id="3" name="Notes Placeholder 2">
            <a:extLst>
              <a:ext uri="{FF2B5EF4-FFF2-40B4-BE49-F238E27FC236}">
                <a16:creationId xmlns:a16="http://schemas.microsoft.com/office/drawing/2014/main" id="{23BF38A1-AEBC-22F2-9736-73C486F01356}"/>
              </a:ext>
            </a:extLst>
          </p:cNvPr>
          <p:cNvSpPr>
            <a:spLocks noGrp="1"/>
          </p:cNvSpPr>
          <p:nvPr>
            <p:ph type="body" idx="1"/>
          </p:nvPr>
        </p:nvSpPr>
        <p:spPr/>
        <p:txBody>
          <a:bodyPr/>
          <a:lstStyle/>
          <a:p>
            <a:pPr marL="0" marR="0">
              <a:lnSpc>
                <a:spcPct val="115000"/>
              </a:lnSpc>
              <a:spcAft>
                <a:spcPts val="800"/>
              </a:spcAft>
              <a:buNone/>
            </a:pPr>
            <a:r>
              <a:rPr lang="en-US" sz="1200" kern="100" dirty="0">
                <a:effectLst/>
                <a:latin typeface="Times New Roman" panose="02020603050405020304" pitchFamily="18" charset="0"/>
                <a:ea typeface="Calibri" panose="020F0502020204030204" pitchFamily="34" charset="0"/>
                <a:cs typeface="Times New Roman" panose="02020603050405020304" pitchFamily="18" charset="0"/>
              </a:rPr>
              <a:t> Spare blank slide</a:t>
            </a:r>
            <a:endParaRPr lang="en-US" sz="12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solidFill>
                <a:schemeClr val="bg1"/>
              </a:solidFill>
            </a:endParaRPr>
          </a:p>
        </p:txBody>
      </p:sp>
      <p:sp>
        <p:nvSpPr>
          <p:cNvPr id="4" name="Header Placeholder 3">
            <a:extLst>
              <a:ext uri="{FF2B5EF4-FFF2-40B4-BE49-F238E27FC236}">
                <a16:creationId xmlns:a16="http://schemas.microsoft.com/office/drawing/2014/main" id="{D6930642-48FF-BAB0-3BB0-7230D8C9810A}"/>
              </a:ext>
            </a:extLst>
          </p:cNvPr>
          <p:cNvSpPr>
            <a:spLocks noGrp="1"/>
          </p:cNvSpPr>
          <p:nvPr>
            <p:ph type="hdr" sz="quarter"/>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Arial"/>
                <a:ea typeface="+mn-ea"/>
                <a:cs typeface="+mn-cs"/>
              </a:rPr>
              <a:t>Are You Ready?</a:t>
            </a:r>
          </a:p>
        </p:txBody>
      </p:sp>
      <p:sp>
        <p:nvSpPr>
          <p:cNvPr id="5" name="Slide Number Placeholder 4">
            <a:extLst>
              <a:ext uri="{FF2B5EF4-FFF2-40B4-BE49-F238E27FC236}">
                <a16:creationId xmlns:a16="http://schemas.microsoft.com/office/drawing/2014/main" id="{A113FADC-4952-BF94-7A55-78E27A1304F3}"/>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525C6C5-1A6A-415B-BE52-D4DA99C16ECB}" type="slidenum">
              <a:rPr kumimoji="0" lang="en-US" sz="1200" b="0" i="0" u="none" strike="noStrike" kern="1200" cap="none" spc="0" normalizeH="0" baseline="0" noProof="0" smtClean="0">
                <a:ln>
                  <a:noFill/>
                </a:ln>
                <a:solidFill>
                  <a:prstClr val="black"/>
                </a:solidFill>
                <a:effectLst/>
                <a:uLnTx/>
                <a:uFillTx/>
                <a:latin typeface="Arial"/>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82</a:t>
            </a:fld>
            <a:endParaRPr kumimoji="0" lang="en-US" sz="1200" b="0" i="0" u="none" strike="noStrike" kern="1200" cap="none" spc="0" normalizeH="0" baseline="0" noProof="0" dirty="0">
              <a:ln>
                <a:noFill/>
              </a:ln>
              <a:solidFill>
                <a:prstClr val="black"/>
              </a:solidFill>
              <a:effectLst/>
              <a:uLnTx/>
              <a:uFillTx/>
              <a:latin typeface="Arial"/>
              <a:ea typeface="+mn-ea"/>
              <a:cs typeface="+mn-cs"/>
            </a:endParaRPr>
          </a:p>
        </p:txBody>
      </p:sp>
      <p:sp>
        <p:nvSpPr>
          <p:cNvPr id="6" name="Date Placeholder 5">
            <a:extLst>
              <a:ext uri="{FF2B5EF4-FFF2-40B4-BE49-F238E27FC236}">
                <a16:creationId xmlns:a16="http://schemas.microsoft.com/office/drawing/2014/main" id="{956B4BED-9EBA-65B3-C44C-5490A361ADE5}"/>
              </a:ext>
            </a:extLst>
          </p:cNvPr>
          <p:cNvSpPr>
            <a:spLocks noGrp="1"/>
          </p:cNvSpPr>
          <p:nvPr>
            <p:ph type="dt" idx="1"/>
          </p:nvPr>
        </p:nvSpPr>
        <p:spPr/>
        <p:txBody>
          <a:bodyPr/>
          <a:lstStyle/>
          <a:p>
            <a:fld id="{84962432-7739-425C-96B5-30837E5B1B3F}" type="datetime1">
              <a:rPr lang="en-US" smtClean="0"/>
              <a:t>10/11/2026</a:t>
            </a:fld>
            <a:endParaRPr lang="en-US" dirty="0"/>
          </a:p>
        </p:txBody>
      </p:sp>
    </p:spTree>
    <p:extLst>
      <p:ext uri="{BB962C8B-B14F-4D97-AF65-F5344CB8AC3E}">
        <p14:creationId xmlns:p14="http://schemas.microsoft.com/office/powerpoint/2010/main" val="2295125584"/>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B3E8D9-154D-6BC3-33C2-59974B481C9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67CFD27-E544-9E64-00E7-A0D381C2EE8F}"/>
              </a:ext>
            </a:extLst>
          </p:cNvPr>
          <p:cNvSpPr>
            <a:spLocks noGrp="1" noRot="1" noChangeAspect="1"/>
          </p:cNvSpPr>
          <p:nvPr>
            <p:ph type="sldImg"/>
          </p:nvPr>
        </p:nvSpPr>
        <p:spPr>
          <a:xfrm>
            <a:off x="685800" y="768350"/>
            <a:ext cx="5486400" cy="3086100"/>
          </a:xfrm>
        </p:spPr>
      </p:sp>
      <p:sp>
        <p:nvSpPr>
          <p:cNvPr id="3" name="Notes Placeholder 2">
            <a:extLst>
              <a:ext uri="{FF2B5EF4-FFF2-40B4-BE49-F238E27FC236}">
                <a16:creationId xmlns:a16="http://schemas.microsoft.com/office/drawing/2014/main" id="{497E855E-EDDE-000E-2B6F-8592B43913BF}"/>
              </a:ext>
            </a:extLst>
          </p:cNvPr>
          <p:cNvSpPr>
            <a:spLocks noGrp="1"/>
          </p:cNvSpPr>
          <p:nvPr>
            <p:ph type="body" idx="1"/>
          </p:nvPr>
        </p:nvSpPr>
        <p:spPr/>
        <p:txBody>
          <a:bodyPr/>
          <a:lstStyle/>
          <a:p>
            <a:pPr marL="171450" marR="0" indent="-171450">
              <a:lnSpc>
                <a:spcPct val="115000"/>
              </a:lnSpc>
              <a:spcAft>
                <a:spcPts val="800"/>
              </a:spcAft>
              <a:buFont typeface="Arial" panose="020B0604020202020204" pitchFamily="34" charset="0"/>
              <a:buChar char="•"/>
            </a:pPr>
            <a:r>
              <a:rPr lang="en-US" sz="1200" kern="100" dirty="0">
                <a:effectLst/>
                <a:latin typeface="Arial" panose="020B0604020202020204" pitchFamily="34" charset="0"/>
                <a:ea typeface="Calibri" panose="020F0502020204030204" pitchFamily="34" charset="0"/>
                <a:cs typeface="Arial" panose="020B0604020202020204" pitchFamily="34" charset="0"/>
              </a:rPr>
              <a:t>It’s time for a summary</a:t>
            </a:r>
          </a:p>
          <a:p>
            <a:pPr marL="171450" marR="0" indent="-171450">
              <a:lnSpc>
                <a:spcPct val="115000"/>
              </a:lnSpc>
              <a:spcAft>
                <a:spcPts val="800"/>
              </a:spcAft>
              <a:buFont typeface="Arial" panose="020B0604020202020204" pitchFamily="34" charset="0"/>
              <a:buChar char="•"/>
            </a:pPr>
            <a:r>
              <a:rPr lang="en-US" sz="1200" kern="100" dirty="0">
                <a:effectLst/>
                <a:latin typeface="Arial" panose="020B0604020202020204" pitchFamily="34" charset="0"/>
                <a:ea typeface="Calibri" panose="020F0502020204030204" pitchFamily="34" charset="0"/>
                <a:cs typeface="Arial" panose="020B0604020202020204" pitchFamily="34" charset="0"/>
              </a:rPr>
              <a:t>Shall I pull my punches, or shall I tell it like it is?</a:t>
            </a:r>
          </a:p>
          <a:p>
            <a:pPr marL="171450" marR="0" indent="-171450">
              <a:lnSpc>
                <a:spcPct val="115000"/>
              </a:lnSpc>
              <a:spcAft>
                <a:spcPts val="800"/>
              </a:spcAft>
              <a:buFont typeface="Arial" panose="020B0604020202020204" pitchFamily="34" charset="0"/>
              <a:buChar char="•"/>
            </a:pPr>
            <a:r>
              <a:rPr lang="en-US" sz="1200" kern="100" dirty="0">
                <a:effectLst/>
                <a:latin typeface="Arial" panose="020B0604020202020204" pitchFamily="34" charset="0"/>
                <a:ea typeface="Calibri" panose="020F0502020204030204" pitchFamily="34" charset="0"/>
                <a:cs typeface="Arial" panose="020B0604020202020204" pitchFamily="34" charset="0"/>
              </a:rPr>
              <a:t>Our motivation to continue is Ellen White’s statement that only 1 in 20 of us will be ready if they keep doing what they have been doing all along!</a:t>
            </a:r>
          </a:p>
          <a:p>
            <a:pPr marL="171450" marR="0" indent="-171450">
              <a:lnSpc>
                <a:spcPct val="115000"/>
              </a:lnSpc>
              <a:spcAft>
                <a:spcPts val="800"/>
              </a:spcAft>
              <a:buFont typeface="Arial" panose="020B0604020202020204" pitchFamily="34" charset="0"/>
              <a:buChar char="•"/>
            </a:pPr>
            <a:r>
              <a:rPr lang="en-US" sz="1200" kern="100" dirty="0">
                <a:effectLst/>
                <a:latin typeface="Arial" panose="020B0604020202020204" pitchFamily="34" charset="0"/>
                <a:ea typeface="Calibri" panose="020F0502020204030204" pitchFamily="34" charset="0"/>
                <a:cs typeface="Arial" panose="020B0604020202020204" pitchFamily="34" charset="0"/>
              </a:rPr>
              <a:t>So, shall I proceed?</a:t>
            </a:r>
          </a:p>
          <a:p>
            <a:pPr marL="171450" marR="0" indent="-171450">
              <a:lnSpc>
                <a:spcPct val="115000"/>
              </a:lnSpc>
              <a:spcAft>
                <a:spcPts val="800"/>
              </a:spcAft>
              <a:buFont typeface="Arial" panose="020B0604020202020204" pitchFamily="34" charset="0"/>
              <a:buChar char="•"/>
            </a:pPr>
            <a:r>
              <a:rPr lang="en-US" sz="1200" kern="100" dirty="0">
                <a:effectLst/>
                <a:latin typeface="Arial" panose="020B0604020202020204" pitchFamily="34" charset="0"/>
                <a:ea typeface="Calibri" panose="020F0502020204030204" pitchFamily="34" charset="0"/>
                <a:cs typeface="Arial" panose="020B0604020202020204" pitchFamily="34" charset="0"/>
              </a:rPr>
              <a:t>I want all of us to be in heaven. What about you? </a:t>
            </a:r>
            <a:r>
              <a:rPr lang="en-US" sz="1400" b="1" kern="100" dirty="0">
                <a:solidFill>
                  <a:srgbClr val="000000"/>
                </a:solidFill>
                <a:effectLst/>
                <a:latin typeface="Arial" panose="020B0604020202020204" pitchFamily="34" charset="0"/>
                <a:ea typeface="Calibri" panose="020F0502020204030204" pitchFamily="34" charset="0"/>
                <a:cs typeface="Arial" panose="020B0604020202020204" pitchFamily="34" charset="0"/>
              </a:rPr>
              <a:t>[Pause]</a:t>
            </a:r>
          </a:p>
          <a:p>
            <a:pPr marL="171450" marR="0" indent="-171450">
              <a:lnSpc>
                <a:spcPct val="115000"/>
              </a:lnSpc>
              <a:spcAft>
                <a:spcPts val="800"/>
              </a:spcAft>
              <a:buFont typeface="Arial" panose="020B0604020202020204" pitchFamily="34" charset="0"/>
              <a:buChar char="•"/>
            </a:pPr>
            <a:r>
              <a:rPr lang="en-US" sz="1200" b="0" kern="100" dirty="0">
                <a:effectLst/>
                <a:latin typeface="Arial" panose="020B0604020202020204" pitchFamily="34" charset="0"/>
                <a:ea typeface="Calibri" panose="020F0502020204030204" pitchFamily="34" charset="0"/>
                <a:cs typeface="Arial" panose="020B0604020202020204" pitchFamily="34" charset="0"/>
              </a:rPr>
              <a:t>We have work to do to make that happen. Let’s talk about it.</a:t>
            </a:r>
          </a:p>
          <a:p>
            <a:endParaRPr lang="en-US" dirty="0">
              <a:solidFill>
                <a:schemeClr val="bg1"/>
              </a:solidFill>
              <a:latin typeface="Arial" panose="020B0604020202020204" pitchFamily="34" charset="0"/>
              <a:cs typeface="Arial" panose="020B0604020202020204" pitchFamily="34" charset="0"/>
            </a:endParaRPr>
          </a:p>
        </p:txBody>
      </p:sp>
      <p:sp>
        <p:nvSpPr>
          <p:cNvPr id="4" name="Header Placeholder 3">
            <a:extLst>
              <a:ext uri="{FF2B5EF4-FFF2-40B4-BE49-F238E27FC236}">
                <a16:creationId xmlns:a16="http://schemas.microsoft.com/office/drawing/2014/main" id="{720E7E3B-D34C-4327-DCDD-23636D762978}"/>
              </a:ext>
            </a:extLst>
          </p:cNvPr>
          <p:cNvSpPr>
            <a:spLocks noGrp="1"/>
          </p:cNvSpPr>
          <p:nvPr>
            <p:ph type="hdr" sz="quarter"/>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Arial"/>
                <a:ea typeface="+mn-ea"/>
                <a:cs typeface="+mn-cs"/>
              </a:rPr>
              <a:t>Are You Ready?</a:t>
            </a:r>
          </a:p>
        </p:txBody>
      </p:sp>
      <p:sp>
        <p:nvSpPr>
          <p:cNvPr id="5" name="Slide Number Placeholder 4">
            <a:extLst>
              <a:ext uri="{FF2B5EF4-FFF2-40B4-BE49-F238E27FC236}">
                <a16:creationId xmlns:a16="http://schemas.microsoft.com/office/drawing/2014/main" id="{A0BC6322-1FD3-5380-2FBC-1E425B685E6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525C6C5-1A6A-415B-BE52-D4DA99C16ECB}" type="slidenum">
              <a:rPr kumimoji="0" lang="en-US" sz="1200" b="0" i="0" u="none" strike="noStrike" kern="1200" cap="none" spc="0" normalizeH="0" baseline="0" noProof="0" smtClean="0">
                <a:ln>
                  <a:noFill/>
                </a:ln>
                <a:solidFill>
                  <a:prstClr val="black"/>
                </a:solidFill>
                <a:effectLst/>
                <a:uLnTx/>
                <a:uFillTx/>
                <a:latin typeface="Arial"/>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83</a:t>
            </a:fld>
            <a:endParaRPr kumimoji="0" lang="en-US" sz="1200" b="0" i="0" u="none" strike="noStrike" kern="1200" cap="none" spc="0" normalizeH="0" baseline="0" noProof="0" dirty="0">
              <a:ln>
                <a:noFill/>
              </a:ln>
              <a:solidFill>
                <a:prstClr val="black"/>
              </a:solidFill>
              <a:effectLst/>
              <a:uLnTx/>
              <a:uFillTx/>
              <a:latin typeface="Arial"/>
              <a:ea typeface="+mn-ea"/>
              <a:cs typeface="+mn-cs"/>
            </a:endParaRPr>
          </a:p>
        </p:txBody>
      </p:sp>
      <p:sp>
        <p:nvSpPr>
          <p:cNvPr id="6" name="Date Placeholder 5">
            <a:extLst>
              <a:ext uri="{FF2B5EF4-FFF2-40B4-BE49-F238E27FC236}">
                <a16:creationId xmlns:a16="http://schemas.microsoft.com/office/drawing/2014/main" id="{992241BF-DE4A-E764-AF20-B12B40EAF141}"/>
              </a:ext>
            </a:extLst>
          </p:cNvPr>
          <p:cNvSpPr>
            <a:spLocks noGrp="1"/>
          </p:cNvSpPr>
          <p:nvPr>
            <p:ph type="dt" idx="1"/>
          </p:nvPr>
        </p:nvSpPr>
        <p:spPr/>
        <p:txBody>
          <a:bodyPr/>
          <a:lstStyle/>
          <a:p>
            <a:fld id="{69F603CE-E032-4813-80D7-97EC138F972D}" type="datetime1">
              <a:rPr lang="en-US" smtClean="0"/>
              <a:t>10/11/2026</a:t>
            </a:fld>
            <a:endParaRPr lang="en-US" dirty="0"/>
          </a:p>
        </p:txBody>
      </p:sp>
    </p:spTree>
    <p:extLst>
      <p:ext uri="{BB962C8B-B14F-4D97-AF65-F5344CB8AC3E}">
        <p14:creationId xmlns:p14="http://schemas.microsoft.com/office/powerpoint/2010/main" val="2350146667"/>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737E03-F818-73B6-81BF-63167814181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65D4D0E-A617-1A3A-FDE0-D6B57C3B9812}"/>
              </a:ext>
            </a:extLst>
          </p:cNvPr>
          <p:cNvSpPr>
            <a:spLocks noGrp="1" noRot="1" noChangeAspect="1"/>
          </p:cNvSpPr>
          <p:nvPr>
            <p:ph type="sldImg"/>
          </p:nvPr>
        </p:nvSpPr>
        <p:spPr>
          <a:xfrm>
            <a:off x="685800" y="768350"/>
            <a:ext cx="5486400" cy="3086100"/>
          </a:xfrm>
        </p:spPr>
      </p:sp>
      <p:sp>
        <p:nvSpPr>
          <p:cNvPr id="3" name="Notes Placeholder 2">
            <a:extLst>
              <a:ext uri="{FF2B5EF4-FFF2-40B4-BE49-F238E27FC236}">
                <a16:creationId xmlns:a16="http://schemas.microsoft.com/office/drawing/2014/main" id="{2FA6A0F2-8817-A2AB-C9ED-1C7B2008EE26}"/>
              </a:ext>
            </a:extLst>
          </p:cNvPr>
          <p:cNvSpPr>
            <a:spLocks noGrp="1"/>
          </p:cNvSpPr>
          <p:nvPr>
            <p:ph type="body" idx="1"/>
          </p:nvPr>
        </p:nvSpPr>
        <p:spPr/>
        <p:txBody>
          <a:bodyPr/>
          <a:lstStyle/>
          <a:p>
            <a:pPr marL="171450" indent="-171450">
              <a:buFont typeface="Arial" panose="020B0604020202020204" pitchFamily="34" charset="0"/>
              <a:buChar char="•"/>
            </a:pPr>
            <a:r>
              <a:rPr lang="en-US" b="1" dirty="0">
                <a:solidFill>
                  <a:schemeClr val="bg1"/>
                </a:solidFill>
              </a:rPr>
              <a:t>“T</a:t>
            </a:r>
            <a:r>
              <a:rPr lang="en-US" b="1" dirty="0"/>
              <a:t>here shall be a time of trouble, such as never was since there was a nation!”</a:t>
            </a:r>
          </a:p>
          <a:p>
            <a:pPr marL="171450" indent="-171450">
              <a:buFont typeface="Arial" panose="020B0604020202020204" pitchFamily="34" charset="0"/>
              <a:buChar char="•"/>
            </a:pPr>
            <a:r>
              <a:rPr lang="en-US" b="1" dirty="0">
                <a:solidFill>
                  <a:schemeClr val="bg1"/>
                </a:solidFill>
              </a:rPr>
              <a:t>God is chosen to allow these terrible times to change as many hearts as he possibly can.</a:t>
            </a:r>
          </a:p>
          <a:p>
            <a:pPr marL="171450" indent="-171450">
              <a:buFont typeface="Arial" panose="020B0604020202020204" pitchFamily="34" charset="0"/>
              <a:buChar char="•"/>
            </a:pPr>
            <a:r>
              <a:rPr lang="en-US" b="0" dirty="0">
                <a:solidFill>
                  <a:schemeClr val="bg1"/>
                </a:solidFill>
              </a:rPr>
              <a:t>This will be successful as a great multitude are shown coming out of the tribulation.</a:t>
            </a:r>
          </a:p>
          <a:p>
            <a:pPr marL="171450" indent="-171450">
              <a:buFont typeface="Arial" panose="020B0604020202020204" pitchFamily="34" charset="0"/>
              <a:buChar char="•"/>
            </a:pPr>
            <a:r>
              <a:rPr lang="en-US" b="0" dirty="0">
                <a:solidFill>
                  <a:schemeClr val="bg1"/>
                </a:solidFill>
              </a:rPr>
              <a:t>However, to summarize how we are to prepare for those times, consider this chart.</a:t>
            </a:r>
          </a:p>
          <a:p>
            <a:pPr marL="628650" lvl="1" indent="-171450">
              <a:buFont typeface="Arial" panose="020B0604020202020204" pitchFamily="34" charset="0"/>
              <a:buChar char="•"/>
            </a:pPr>
            <a:r>
              <a:rPr lang="en-US" dirty="0">
                <a:solidFill>
                  <a:schemeClr val="bg1"/>
                </a:solidFill>
              </a:rPr>
              <a:t>A worldly person will take the steps shown on his way to salvation or the second death.</a:t>
            </a:r>
          </a:p>
          <a:p>
            <a:pPr marL="628650" lvl="1" indent="-171450">
              <a:buFont typeface="Arial" panose="020B0604020202020204" pitchFamily="34" charset="0"/>
              <a:buChar char="•"/>
            </a:pPr>
            <a:r>
              <a:rPr lang="en-US" dirty="0">
                <a:solidFill>
                  <a:schemeClr val="bg1"/>
                </a:solidFill>
              </a:rPr>
              <a:t>We will now discuss some of these steps in more detail.</a:t>
            </a:r>
          </a:p>
          <a:p>
            <a:pPr marL="628650" lvl="1" indent="-171450">
              <a:buFont typeface="Arial" panose="020B0604020202020204" pitchFamily="34" charset="0"/>
              <a:buChar char="•"/>
            </a:pPr>
            <a:r>
              <a:rPr lang="en-US" dirty="0">
                <a:solidFill>
                  <a:schemeClr val="bg1"/>
                </a:solidFill>
              </a:rPr>
              <a:t>However, we already know enough about the 2</a:t>
            </a:r>
            <a:r>
              <a:rPr lang="en-US" baseline="30000" dirty="0">
                <a:solidFill>
                  <a:schemeClr val="bg1"/>
                </a:solidFill>
              </a:rPr>
              <a:t>nd</a:t>
            </a:r>
            <a:r>
              <a:rPr lang="en-US" dirty="0">
                <a:solidFill>
                  <a:schemeClr val="bg1"/>
                </a:solidFill>
              </a:rPr>
              <a:t> resurrection and that it is followed by the second death from which there is no resurrection.</a:t>
            </a:r>
          </a:p>
          <a:p>
            <a:pPr marL="171450" lvl="0" indent="-171450">
              <a:buFont typeface="Arial" panose="020B0604020202020204" pitchFamily="34" charset="0"/>
              <a:buChar char="•"/>
            </a:pPr>
            <a:r>
              <a:rPr lang="en-US" dirty="0">
                <a:solidFill>
                  <a:schemeClr val="bg1"/>
                </a:solidFill>
              </a:rPr>
              <a:t>Let’s start with “In the World”</a:t>
            </a:r>
          </a:p>
        </p:txBody>
      </p:sp>
      <p:sp>
        <p:nvSpPr>
          <p:cNvPr id="4" name="Header Placeholder 3">
            <a:extLst>
              <a:ext uri="{FF2B5EF4-FFF2-40B4-BE49-F238E27FC236}">
                <a16:creationId xmlns:a16="http://schemas.microsoft.com/office/drawing/2014/main" id="{24CDA05F-A132-CEC2-BD9F-AF4A312C4F58}"/>
              </a:ext>
            </a:extLst>
          </p:cNvPr>
          <p:cNvSpPr>
            <a:spLocks noGrp="1"/>
          </p:cNvSpPr>
          <p:nvPr>
            <p:ph type="hdr" sz="quarter"/>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Arial"/>
                <a:ea typeface="+mn-ea"/>
                <a:cs typeface="+mn-cs"/>
              </a:rPr>
              <a:t>Are You Ready?</a:t>
            </a:r>
          </a:p>
        </p:txBody>
      </p:sp>
      <p:sp>
        <p:nvSpPr>
          <p:cNvPr id="5" name="Slide Number Placeholder 4">
            <a:extLst>
              <a:ext uri="{FF2B5EF4-FFF2-40B4-BE49-F238E27FC236}">
                <a16:creationId xmlns:a16="http://schemas.microsoft.com/office/drawing/2014/main" id="{0E0283E9-D9A9-FC9F-4CAE-C93B19590924}"/>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525C6C5-1A6A-415B-BE52-D4DA99C16ECB}" type="slidenum">
              <a:rPr kumimoji="0" lang="en-US" sz="1200" b="0" i="0" u="none" strike="noStrike" kern="1200" cap="none" spc="0" normalizeH="0" baseline="0" noProof="0" smtClean="0">
                <a:ln>
                  <a:noFill/>
                </a:ln>
                <a:solidFill>
                  <a:prstClr val="black"/>
                </a:solidFill>
                <a:effectLst/>
                <a:uLnTx/>
                <a:uFillTx/>
                <a:latin typeface="Arial"/>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84</a:t>
            </a:fld>
            <a:endParaRPr kumimoji="0" lang="en-US" sz="1200" b="0" i="0" u="none" strike="noStrike" kern="1200" cap="none" spc="0" normalizeH="0" baseline="0" noProof="0" dirty="0">
              <a:ln>
                <a:noFill/>
              </a:ln>
              <a:solidFill>
                <a:prstClr val="black"/>
              </a:solidFill>
              <a:effectLst/>
              <a:uLnTx/>
              <a:uFillTx/>
              <a:latin typeface="Arial"/>
              <a:ea typeface="+mn-ea"/>
              <a:cs typeface="+mn-cs"/>
            </a:endParaRPr>
          </a:p>
        </p:txBody>
      </p:sp>
      <p:sp>
        <p:nvSpPr>
          <p:cNvPr id="6" name="Date Placeholder 5">
            <a:extLst>
              <a:ext uri="{FF2B5EF4-FFF2-40B4-BE49-F238E27FC236}">
                <a16:creationId xmlns:a16="http://schemas.microsoft.com/office/drawing/2014/main" id="{90FF8AFF-FBCB-F19E-D328-776F019A7615}"/>
              </a:ext>
            </a:extLst>
          </p:cNvPr>
          <p:cNvSpPr>
            <a:spLocks noGrp="1"/>
          </p:cNvSpPr>
          <p:nvPr>
            <p:ph type="dt" idx="1"/>
          </p:nvPr>
        </p:nvSpPr>
        <p:spPr/>
        <p:txBody>
          <a:bodyPr/>
          <a:lstStyle/>
          <a:p>
            <a:fld id="{16722D3D-8F03-4F0E-BB98-34EFACBCFBCC}" type="datetime1">
              <a:rPr lang="en-US" smtClean="0"/>
              <a:t>10/11/2026</a:t>
            </a:fld>
            <a:endParaRPr lang="en-US" dirty="0"/>
          </a:p>
        </p:txBody>
      </p:sp>
    </p:spTree>
    <p:extLst>
      <p:ext uri="{BB962C8B-B14F-4D97-AF65-F5344CB8AC3E}">
        <p14:creationId xmlns:p14="http://schemas.microsoft.com/office/powerpoint/2010/main" val="3882573869"/>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E0EDB0-5509-CA18-ECF0-2A1AF94A9A8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680F6C0-1DC9-7076-BB8D-E553AB1F13B6}"/>
              </a:ext>
            </a:extLst>
          </p:cNvPr>
          <p:cNvSpPr>
            <a:spLocks noGrp="1" noRot="1" noChangeAspect="1"/>
          </p:cNvSpPr>
          <p:nvPr>
            <p:ph type="sldImg"/>
          </p:nvPr>
        </p:nvSpPr>
        <p:spPr>
          <a:xfrm>
            <a:off x="685800" y="768350"/>
            <a:ext cx="5486400" cy="3086100"/>
          </a:xfrm>
        </p:spPr>
      </p:sp>
      <p:sp>
        <p:nvSpPr>
          <p:cNvPr id="3" name="Notes Placeholder 2">
            <a:extLst>
              <a:ext uri="{FF2B5EF4-FFF2-40B4-BE49-F238E27FC236}">
                <a16:creationId xmlns:a16="http://schemas.microsoft.com/office/drawing/2014/main" id="{9D87C591-5544-1EF9-953C-D79DC32B43A8}"/>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1400" b="1" dirty="0">
                <a:solidFill>
                  <a:schemeClr val="bg1"/>
                </a:solidFill>
              </a:rPr>
              <a:t>In the world</a:t>
            </a:r>
          </a:p>
          <a:p>
            <a:pPr marL="171450" indent="-171450">
              <a:buFont typeface="Arial" panose="020B0604020202020204" pitchFamily="34" charset="0"/>
              <a:buChar char="•"/>
            </a:pPr>
            <a:r>
              <a:rPr lang="en-US" dirty="0">
                <a:solidFill>
                  <a:schemeClr val="bg1"/>
                </a:solidFill>
              </a:rPr>
              <a:t>We think we are in control of our lives and do what we want. However, We are mostly doing the will of the enemy. </a:t>
            </a:r>
          </a:p>
          <a:p>
            <a:pPr marL="171450" indent="-171450">
              <a:buFont typeface="Arial" panose="020B0604020202020204" pitchFamily="34" charset="0"/>
              <a:buChar char="•"/>
            </a:pPr>
            <a:r>
              <a:rPr lang="en-US" dirty="0">
                <a:solidFill>
                  <a:schemeClr val="bg1"/>
                </a:solidFill>
              </a:rPr>
              <a:t>We have no time for religious things, or we are religious, thinking we are saved, but have no clue what God expects or how to be really saved.</a:t>
            </a:r>
          </a:p>
        </p:txBody>
      </p:sp>
      <p:sp>
        <p:nvSpPr>
          <p:cNvPr id="4" name="Header Placeholder 3">
            <a:extLst>
              <a:ext uri="{FF2B5EF4-FFF2-40B4-BE49-F238E27FC236}">
                <a16:creationId xmlns:a16="http://schemas.microsoft.com/office/drawing/2014/main" id="{04411831-801B-85F6-98A6-793829A2334B}"/>
              </a:ext>
            </a:extLst>
          </p:cNvPr>
          <p:cNvSpPr>
            <a:spLocks noGrp="1"/>
          </p:cNvSpPr>
          <p:nvPr>
            <p:ph type="hdr" sz="quarter"/>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Arial"/>
                <a:ea typeface="+mn-ea"/>
                <a:cs typeface="+mn-cs"/>
              </a:rPr>
              <a:t>Are You Ready?</a:t>
            </a:r>
          </a:p>
        </p:txBody>
      </p:sp>
      <p:sp>
        <p:nvSpPr>
          <p:cNvPr id="5" name="Slide Number Placeholder 4">
            <a:extLst>
              <a:ext uri="{FF2B5EF4-FFF2-40B4-BE49-F238E27FC236}">
                <a16:creationId xmlns:a16="http://schemas.microsoft.com/office/drawing/2014/main" id="{F26AB05B-C7A3-879A-DCC6-D9C3A3C0A649}"/>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525C6C5-1A6A-415B-BE52-D4DA99C16ECB}" type="slidenum">
              <a:rPr kumimoji="0" lang="en-US" sz="1200" b="0" i="0" u="none" strike="noStrike" kern="1200" cap="none" spc="0" normalizeH="0" baseline="0" noProof="0" smtClean="0">
                <a:ln>
                  <a:noFill/>
                </a:ln>
                <a:solidFill>
                  <a:prstClr val="black"/>
                </a:solidFill>
                <a:effectLst/>
                <a:uLnTx/>
                <a:uFillTx/>
                <a:latin typeface="Arial"/>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85</a:t>
            </a:fld>
            <a:endParaRPr kumimoji="0" lang="en-US" sz="1200" b="0" i="0" u="none" strike="noStrike" kern="1200" cap="none" spc="0" normalizeH="0" baseline="0" noProof="0" dirty="0">
              <a:ln>
                <a:noFill/>
              </a:ln>
              <a:solidFill>
                <a:prstClr val="black"/>
              </a:solidFill>
              <a:effectLst/>
              <a:uLnTx/>
              <a:uFillTx/>
              <a:latin typeface="Arial"/>
              <a:ea typeface="+mn-ea"/>
              <a:cs typeface="+mn-cs"/>
            </a:endParaRPr>
          </a:p>
        </p:txBody>
      </p:sp>
      <p:sp>
        <p:nvSpPr>
          <p:cNvPr id="6" name="Date Placeholder 5">
            <a:extLst>
              <a:ext uri="{FF2B5EF4-FFF2-40B4-BE49-F238E27FC236}">
                <a16:creationId xmlns:a16="http://schemas.microsoft.com/office/drawing/2014/main" id="{3B28429D-829D-5DF5-39BD-4787C8EDBFD6}"/>
              </a:ext>
            </a:extLst>
          </p:cNvPr>
          <p:cNvSpPr>
            <a:spLocks noGrp="1"/>
          </p:cNvSpPr>
          <p:nvPr>
            <p:ph type="dt" idx="1"/>
          </p:nvPr>
        </p:nvSpPr>
        <p:spPr/>
        <p:txBody>
          <a:bodyPr/>
          <a:lstStyle/>
          <a:p>
            <a:fld id="{63E516FA-F7D0-4FE6-9554-F4E6A3B88310}" type="datetime1">
              <a:rPr lang="en-US" smtClean="0"/>
              <a:t>10/11/2026</a:t>
            </a:fld>
            <a:endParaRPr lang="en-US" dirty="0"/>
          </a:p>
        </p:txBody>
      </p:sp>
    </p:spTree>
    <p:extLst>
      <p:ext uri="{BB962C8B-B14F-4D97-AF65-F5344CB8AC3E}">
        <p14:creationId xmlns:p14="http://schemas.microsoft.com/office/powerpoint/2010/main" val="3344367696"/>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47499E-AD2A-1788-ADFD-F01E38E8CE8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A1A6BD7-6EC1-028B-1A15-EA1046F88847}"/>
              </a:ext>
            </a:extLst>
          </p:cNvPr>
          <p:cNvSpPr>
            <a:spLocks noGrp="1" noRot="1" noChangeAspect="1"/>
          </p:cNvSpPr>
          <p:nvPr>
            <p:ph type="sldImg"/>
          </p:nvPr>
        </p:nvSpPr>
        <p:spPr>
          <a:xfrm>
            <a:off x="685800" y="768350"/>
            <a:ext cx="5486400" cy="3086100"/>
          </a:xfrm>
        </p:spPr>
      </p:sp>
      <p:sp>
        <p:nvSpPr>
          <p:cNvPr id="3" name="Notes Placeholder 2">
            <a:extLst>
              <a:ext uri="{FF2B5EF4-FFF2-40B4-BE49-F238E27FC236}">
                <a16:creationId xmlns:a16="http://schemas.microsoft.com/office/drawing/2014/main" id="{A26F8E0C-5755-4155-866F-E1E2C3019C49}"/>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1400" b="1" dirty="0">
                <a:solidFill>
                  <a:schemeClr val="bg1"/>
                </a:solidFill>
              </a:rPr>
              <a:t>Salvation</a:t>
            </a:r>
          </a:p>
          <a:p>
            <a:pPr marL="171450" indent="-171450">
              <a:buFont typeface="Arial" panose="020B0604020202020204" pitchFamily="34" charset="0"/>
              <a:buChar char="•"/>
            </a:pPr>
            <a:r>
              <a:rPr lang="en-US" dirty="0">
                <a:solidFill>
                  <a:schemeClr val="bg1"/>
                </a:solidFill>
              </a:rPr>
              <a:t>We understand sin and that we are sinful.</a:t>
            </a:r>
          </a:p>
          <a:p>
            <a:pPr marL="171450" indent="-171450">
              <a:buFont typeface="Arial" panose="020B0604020202020204" pitchFamily="34" charset="0"/>
              <a:buChar char="•"/>
            </a:pPr>
            <a:r>
              <a:rPr lang="en-US" dirty="0">
                <a:solidFill>
                  <a:schemeClr val="bg1"/>
                </a:solidFill>
              </a:rPr>
              <a:t>We understand that the penalty for sin is the second death.</a:t>
            </a:r>
          </a:p>
          <a:p>
            <a:pPr marL="171450" indent="-171450">
              <a:buFont typeface="Arial" panose="020B0604020202020204" pitchFamily="34" charset="0"/>
              <a:buChar char="•"/>
            </a:pPr>
            <a:r>
              <a:rPr lang="en-US" dirty="0">
                <a:solidFill>
                  <a:schemeClr val="bg1"/>
                </a:solidFill>
              </a:rPr>
              <a:t>We repent of our sins</a:t>
            </a:r>
          </a:p>
          <a:p>
            <a:pPr marL="171450" indent="-171450">
              <a:buFont typeface="Arial" panose="020B0604020202020204" pitchFamily="34" charset="0"/>
              <a:buChar char="•"/>
            </a:pPr>
            <a:r>
              <a:rPr lang="en-US" dirty="0">
                <a:solidFill>
                  <a:schemeClr val="bg1"/>
                </a:solidFill>
              </a:rPr>
              <a:t>We accept Christ’s payment for our sins</a:t>
            </a:r>
          </a:p>
          <a:p>
            <a:pPr marL="171450" indent="-171450">
              <a:buFont typeface="Arial" panose="020B0604020202020204" pitchFamily="34" charset="0"/>
              <a:buChar char="•"/>
            </a:pPr>
            <a:r>
              <a:rPr lang="en-US" dirty="0">
                <a:solidFill>
                  <a:schemeClr val="bg1"/>
                </a:solidFill>
              </a:rPr>
              <a:t>We choose to allow Christ to lead in our lives and to clean us up.</a:t>
            </a:r>
          </a:p>
        </p:txBody>
      </p:sp>
      <p:sp>
        <p:nvSpPr>
          <p:cNvPr id="4" name="Header Placeholder 3">
            <a:extLst>
              <a:ext uri="{FF2B5EF4-FFF2-40B4-BE49-F238E27FC236}">
                <a16:creationId xmlns:a16="http://schemas.microsoft.com/office/drawing/2014/main" id="{ED8CFE56-DADA-6ECA-5BDB-25EF26818F41}"/>
              </a:ext>
            </a:extLst>
          </p:cNvPr>
          <p:cNvSpPr>
            <a:spLocks noGrp="1"/>
          </p:cNvSpPr>
          <p:nvPr>
            <p:ph type="hdr" sz="quarter"/>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Arial"/>
                <a:ea typeface="+mn-ea"/>
                <a:cs typeface="+mn-cs"/>
              </a:rPr>
              <a:t>Are You Ready?</a:t>
            </a:r>
          </a:p>
        </p:txBody>
      </p:sp>
      <p:sp>
        <p:nvSpPr>
          <p:cNvPr id="5" name="Slide Number Placeholder 4">
            <a:extLst>
              <a:ext uri="{FF2B5EF4-FFF2-40B4-BE49-F238E27FC236}">
                <a16:creationId xmlns:a16="http://schemas.microsoft.com/office/drawing/2014/main" id="{7682EB7E-EAD4-00EF-81C2-2CE2B33C2D36}"/>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525C6C5-1A6A-415B-BE52-D4DA99C16ECB}" type="slidenum">
              <a:rPr kumimoji="0" lang="en-US" sz="1200" b="0" i="0" u="none" strike="noStrike" kern="1200" cap="none" spc="0" normalizeH="0" baseline="0" noProof="0" smtClean="0">
                <a:ln>
                  <a:noFill/>
                </a:ln>
                <a:solidFill>
                  <a:prstClr val="black"/>
                </a:solidFill>
                <a:effectLst/>
                <a:uLnTx/>
                <a:uFillTx/>
                <a:latin typeface="Arial"/>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86</a:t>
            </a:fld>
            <a:endParaRPr kumimoji="0" lang="en-US" sz="1200" b="0" i="0" u="none" strike="noStrike" kern="1200" cap="none" spc="0" normalizeH="0" baseline="0" noProof="0" dirty="0">
              <a:ln>
                <a:noFill/>
              </a:ln>
              <a:solidFill>
                <a:prstClr val="black"/>
              </a:solidFill>
              <a:effectLst/>
              <a:uLnTx/>
              <a:uFillTx/>
              <a:latin typeface="Arial"/>
              <a:ea typeface="+mn-ea"/>
              <a:cs typeface="+mn-cs"/>
            </a:endParaRPr>
          </a:p>
        </p:txBody>
      </p:sp>
      <p:sp>
        <p:nvSpPr>
          <p:cNvPr id="6" name="Date Placeholder 5">
            <a:extLst>
              <a:ext uri="{FF2B5EF4-FFF2-40B4-BE49-F238E27FC236}">
                <a16:creationId xmlns:a16="http://schemas.microsoft.com/office/drawing/2014/main" id="{1D762E98-F8CB-5DAF-E205-27F6021E5BE3}"/>
              </a:ext>
            </a:extLst>
          </p:cNvPr>
          <p:cNvSpPr>
            <a:spLocks noGrp="1"/>
          </p:cNvSpPr>
          <p:nvPr>
            <p:ph type="dt" idx="1"/>
          </p:nvPr>
        </p:nvSpPr>
        <p:spPr/>
        <p:txBody>
          <a:bodyPr/>
          <a:lstStyle/>
          <a:p>
            <a:fld id="{AB687994-A1D8-4C7A-AAD2-279F41126EE1}" type="datetime1">
              <a:rPr lang="en-US" smtClean="0"/>
              <a:t>10/11/2026</a:t>
            </a:fld>
            <a:endParaRPr lang="en-US" dirty="0"/>
          </a:p>
        </p:txBody>
      </p:sp>
    </p:spTree>
    <p:extLst>
      <p:ext uri="{BB962C8B-B14F-4D97-AF65-F5344CB8AC3E}">
        <p14:creationId xmlns:p14="http://schemas.microsoft.com/office/powerpoint/2010/main" val="2509425063"/>
      </p:ext>
    </p:extLst>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914897-8602-3561-23FA-4E764D02B7E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4E083A6-5AD9-5346-BD5F-DCD93381E139}"/>
              </a:ext>
            </a:extLst>
          </p:cNvPr>
          <p:cNvSpPr>
            <a:spLocks noGrp="1" noRot="1" noChangeAspect="1"/>
          </p:cNvSpPr>
          <p:nvPr>
            <p:ph type="sldImg"/>
          </p:nvPr>
        </p:nvSpPr>
        <p:spPr>
          <a:xfrm>
            <a:off x="685800" y="768350"/>
            <a:ext cx="5486400" cy="3086100"/>
          </a:xfrm>
        </p:spPr>
      </p:sp>
      <p:sp>
        <p:nvSpPr>
          <p:cNvPr id="3" name="Notes Placeholder 2">
            <a:extLst>
              <a:ext uri="{FF2B5EF4-FFF2-40B4-BE49-F238E27FC236}">
                <a16:creationId xmlns:a16="http://schemas.microsoft.com/office/drawing/2014/main" id="{0AC25379-B09A-607E-AEA3-922DED3335E1}"/>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1400" b="1" dirty="0">
                <a:solidFill>
                  <a:schemeClr val="bg1"/>
                </a:solidFill>
              </a:rPr>
              <a:t>Sanctification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b="1" dirty="0">
                <a:solidFill>
                  <a:schemeClr val="bg1"/>
                </a:solidFill>
              </a:rPr>
              <a:t>This entire message comes to a point right here!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b="1" dirty="0">
                <a:solidFill>
                  <a:schemeClr val="bg1"/>
                </a:solidFill>
              </a:rPr>
              <a:t>There are two paths from Sanctification box and we </a:t>
            </a:r>
            <a:r>
              <a:rPr lang="en-US" b="1" i="1" u="sng" dirty="0">
                <a:solidFill>
                  <a:schemeClr val="bg1"/>
                </a:solidFill>
              </a:rPr>
              <a:t>must</a:t>
            </a:r>
            <a:r>
              <a:rPr lang="en-US" b="1" dirty="0">
                <a:solidFill>
                  <a:schemeClr val="bg1"/>
                </a:solidFill>
              </a:rPr>
              <a:t> choose!</a:t>
            </a:r>
          </a:p>
          <a:p>
            <a:pPr marL="685800" marR="0" lvl="1"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b="0" dirty="0">
                <a:solidFill>
                  <a:schemeClr val="bg1"/>
                </a:solidFill>
              </a:rPr>
              <a:t>The 1</a:t>
            </a:r>
            <a:r>
              <a:rPr lang="en-US" b="0" baseline="30000" dirty="0">
                <a:solidFill>
                  <a:schemeClr val="bg1"/>
                </a:solidFill>
              </a:rPr>
              <a:t>st</a:t>
            </a:r>
            <a:r>
              <a:rPr lang="en-US" b="0" dirty="0">
                <a:solidFill>
                  <a:schemeClr val="bg1"/>
                </a:solidFill>
              </a:rPr>
              <a:t> resurrection and eternal life or,</a:t>
            </a:r>
            <a:endParaRPr lang="en-US" b="1" dirty="0">
              <a:solidFill>
                <a:schemeClr val="bg1"/>
              </a:solidFill>
            </a:endParaRPr>
          </a:p>
          <a:p>
            <a:pPr marL="685800" marR="0" lvl="1" indent="-228600" algn="l" defTabSz="914400" rtl="0" eaLnBrk="1" fontAlgn="auto" latinLnBrk="0" hangingPunct="1">
              <a:lnSpc>
                <a:spcPct val="100000"/>
              </a:lnSpc>
              <a:spcBef>
                <a:spcPts val="0"/>
              </a:spcBef>
              <a:spcAft>
                <a:spcPts val="0"/>
              </a:spcAft>
              <a:buClrTx/>
              <a:buSzTx/>
              <a:buFont typeface="+mj-lt"/>
              <a:buAutoNum type="arabicPeriod"/>
              <a:tabLst/>
              <a:defRPr/>
            </a:pPr>
            <a:r>
              <a:rPr lang="en-US" b="0" dirty="0">
                <a:solidFill>
                  <a:schemeClr val="bg1"/>
                </a:solidFill>
              </a:rPr>
              <a:t>The 2</a:t>
            </a:r>
            <a:r>
              <a:rPr lang="en-US" b="0" baseline="30000" dirty="0">
                <a:solidFill>
                  <a:schemeClr val="bg1"/>
                </a:solidFill>
              </a:rPr>
              <a:t>nd</a:t>
            </a:r>
            <a:r>
              <a:rPr lang="en-US" b="0" dirty="0">
                <a:solidFill>
                  <a:schemeClr val="bg1"/>
                </a:solidFill>
              </a:rPr>
              <a:t> resurrection and eternal death.</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b="1" dirty="0">
                <a:solidFill>
                  <a:schemeClr val="bg1"/>
                </a:solidFill>
              </a:rPr>
              <a:t>Making no firm decision for life is a decision for death! </a:t>
            </a:r>
            <a:r>
              <a:rPr lang="en-US" sz="1400" b="1" dirty="0">
                <a:solidFill>
                  <a:srgbClr val="000000"/>
                </a:solidFill>
              </a:rPr>
              <a:t>[Read Twice]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b="1" dirty="0">
              <a:solidFill>
                <a:schemeClr val="bg1"/>
              </a:solidFill>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b="1" dirty="0">
                <a:solidFill>
                  <a:schemeClr val="bg1"/>
                </a:solidFill>
              </a:rPr>
              <a:t>But what is involved in deciding for life?</a:t>
            </a:r>
          </a:p>
        </p:txBody>
      </p:sp>
      <p:sp>
        <p:nvSpPr>
          <p:cNvPr id="4" name="Header Placeholder 3">
            <a:extLst>
              <a:ext uri="{FF2B5EF4-FFF2-40B4-BE49-F238E27FC236}">
                <a16:creationId xmlns:a16="http://schemas.microsoft.com/office/drawing/2014/main" id="{2E9EC049-9C98-E248-A5F3-736D9463C074}"/>
              </a:ext>
            </a:extLst>
          </p:cNvPr>
          <p:cNvSpPr>
            <a:spLocks noGrp="1"/>
          </p:cNvSpPr>
          <p:nvPr>
            <p:ph type="hdr" sz="quarter"/>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Arial"/>
                <a:ea typeface="+mn-ea"/>
                <a:cs typeface="+mn-cs"/>
              </a:rPr>
              <a:t>Are You Ready?</a:t>
            </a:r>
          </a:p>
        </p:txBody>
      </p:sp>
      <p:sp>
        <p:nvSpPr>
          <p:cNvPr id="5" name="Slide Number Placeholder 4">
            <a:extLst>
              <a:ext uri="{FF2B5EF4-FFF2-40B4-BE49-F238E27FC236}">
                <a16:creationId xmlns:a16="http://schemas.microsoft.com/office/drawing/2014/main" id="{A0BAD7F2-1035-F606-1435-1737DAA8838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525C6C5-1A6A-415B-BE52-D4DA99C16ECB}" type="slidenum">
              <a:rPr kumimoji="0" lang="en-US" sz="1200" b="0" i="0" u="none" strike="noStrike" kern="1200" cap="none" spc="0" normalizeH="0" baseline="0" noProof="0" smtClean="0">
                <a:ln>
                  <a:noFill/>
                </a:ln>
                <a:solidFill>
                  <a:prstClr val="black"/>
                </a:solidFill>
                <a:effectLst/>
                <a:uLnTx/>
                <a:uFillTx/>
                <a:latin typeface="Arial"/>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87</a:t>
            </a:fld>
            <a:endParaRPr kumimoji="0" lang="en-US" sz="1200" b="0" i="0" u="none" strike="noStrike" kern="1200" cap="none" spc="0" normalizeH="0" baseline="0" noProof="0" dirty="0">
              <a:ln>
                <a:noFill/>
              </a:ln>
              <a:solidFill>
                <a:prstClr val="black"/>
              </a:solidFill>
              <a:effectLst/>
              <a:uLnTx/>
              <a:uFillTx/>
              <a:latin typeface="Arial"/>
              <a:ea typeface="+mn-ea"/>
              <a:cs typeface="+mn-cs"/>
            </a:endParaRPr>
          </a:p>
        </p:txBody>
      </p:sp>
      <p:sp>
        <p:nvSpPr>
          <p:cNvPr id="6" name="Date Placeholder 5">
            <a:extLst>
              <a:ext uri="{FF2B5EF4-FFF2-40B4-BE49-F238E27FC236}">
                <a16:creationId xmlns:a16="http://schemas.microsoft.com/office/drawing/2014/main" id="{9BB29BC2-499B-70EE-5837-C7819ABC94D2}"/>
              </a:ext>
            </a:extLst>
          </p:cNvPr>
          <p:cNvSpPr>
            <a:spLocks noGrp="1"/>
          </p:cNvSpPr>
          <p:nvPr>
            <p:ph type="dt" idx="1"/>
          </p:nvPr>
        </p:nvSpPr>
        <p:spPr/>
        <p:txBody>
          <a:bodyPr/>
          <a:lstStyle/>
          <a:p>
            <a:fld id="{EC9873B2-4FC3-4E25-B9CE-6B30833FA4F7}" type="datetime1">
              <a:rPr lang="en-US" smtClean="0"/>
              <a:t>10/11/2026</a:t>
            </a:fld>
            <a:endParaRPr lang="en-US" dirty="0"/>
          </a:p>
        </p:txBody>
      </p:sp>
    </p:spTree>
    <p:extLst>
      <p:ext uri="{BB962C8B-B14F-4D97-AF65-F5344CB8AC3E}">
        <p14:creationId xmlns:p14="http://schemas.microsoft.com/office/powerpoint/2010/main" val="2401372564"/>
      </p:ext>
    </p:extLst>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B02A57-CD0D-6DE0-DA7E-A49E99DDA19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FDED7DA-BF58-27F3-FC2C-0B9AF00FA1E9}"/>
              </a:ext>
            </a:extLst>
          </p:cNvPr>
          <p:cNvSpPr>
            <a:spLocks noGrp="1" noRot="1" noChangeAspect="1"/>
          </p:cNvSpPr>
          <p:nvPr>
            <p:ph type="sldImg"/>
          </p:nvPr>
        </p:nvSpPr>
        <p:spPr>
          <a:xfrm>
            <a:off x="685800" y="768350"/>
            <a:ext cx="5486400" cy="3086100"/>
          </a:xfrm>
        </p:spPr>
      </p:sp>
      <p:sp>
        <p:nvSpPr>
          <p:cNvPr id="3" name="Notes Placeholder 2">
            <a:extLst>
              <a:ext uri="{FF2B5EF4-FFF2-40B4-BE49-F238E27FC236}">
                <a16:creationId xmlns:a16="http://schemas.microsoft.com/office/drawing/2014/main" id="{BA81BA15-BFE9-1EDB-16B3-5A042317860D}"/>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1400" b="1" dirty="0">
                <a:solidFill>
                  <a:schemeClr val="bg1"/>
                </a:solidFill>
              </a:rPr>
              <a:t>Sanctification</a:t>
            </a:r>
          </a:p>
          <a:p>
            <a:pPr marL="171450" indent="-171450">
              <a:buFont typeface="Arial" panose="020B0604020202020204" pitchFamily="34" charset="0"/>
              <a:buChar char="•"/>
            </a:pPr>
            <a:r>
              <a:rPr lang="en-US" b="0" dirty="0">
                <a:solidFill>
                  <a:schemeClr val="bg1"/>
                </a:solidFill>
              </a:rPr>
              <a:t>While it is true that </a:t>
            </a:r>
            <a:r>
              <a:rPr lang="en-US" b="1" dirty="0">
                <a:solidFill>
                  <a:schemeClr val="bg1"/>
                </a:solidFill>
              </a:rPr>
              <a:t>we can do nothing to earn our salvation</a:t>
            </a:r>
            <a:r>
              <a:rPr lang="en-US" b="0" dirty="0">
                <a:solidFill>
                  <a:schemeClr val="bg1"/>
                </a:solidFill>
              </a:rPr>
              <a:t>, we still have a distinct job to do to achieve eternal life.</a:t>
            </a:r>
          </a:p>
          <a:p>
            <a:pPr marL="171450" indent="-171450">
              <a:buFont typeface="Arial" panose="020B0604020202020204" pitchFamily="34" charset="0"/>
              <a:buChar char="•"/>
            </a:pPr>
            <a:r>
              <a:rPr lang="en-US" b="0" dirty="0">
                <a:solidFill>
                  <a:schemeClr val="bg1"/>
                </a:solidFill>
              </a:rPr>
              <a:t>There is no </a:t>
            </a:r>
            <a:r>
              <a:rPr lang="en-US" b="1" dirty="0">
                <a:solidFill>
                  <a:schemeClr val="bg1"/>
                </a:solidFill>
              </a:rPr>
              <a:t>once saved, always saved</a:t>
            </a:r>
            <a:r>
              <a:rPr lang="en-US" b="0" dirty="0">
                <a:solidFill>
                  <a:schemeClr val="bg1"/>
                </a:solidFill>
              </a:rPr>
              <a:t>.</a:t>
            </a:r>
          </a:p>
          <a:p>
            <a:pPr marL="171450" indent="-171450">
              <a:buFont typeface="Arial" panose="020B0604020202020204" pitchFamily="34" charset="0"/>
              <a:buChar char="•"/>
            </a:pPr>
            <a:r>
              <a:rPr lang="en-US" b="0" dirty="0">
                <a:solidFill>
                  <a:schemeClr val="bg1"/>
                </a:solidFill>
              </a:rPr>
              <a:t>This is not a contradiction:</a:t>
            </a:r>
          </a:p>
          <a:p>
            <a:pPr marL="171450" indent="-171450">
              <a:buFont typeface="Arial" panose="020B0604020202020204" pitchFamily="34" charset="0"/>
              <a:buChar char="•"/>
            </a:pPr>
            <a:r>
              <a:rPr lang="en-US" b="0" dirty="0">
                <a:solidFill>
                  <a:schemeClr val="bg1"/>
                </a:solidFill>
              </a:rPr>
              <a:t>We must surrender </a:t>
            </a:r>
            <a:r>
              <a:rPr lang="en-US" b="1" i="1" dirty="0">
                <a:solidFill>
                  <a:schemeClr val="bg1"/>
                </a:solidFill>
              </a:rPr>
              <a:t>all</a:t>
            </a:r>
            <a:r>
              <a:rPr lang="en-US" b="0" dirty="0">
                <a:solidFill>
                  <a:schemeClr val="bg1"/>
                </a:solidFill>
              </a:rPr>
              <a:t> areas of our lives to God and allow the HS to clean us up</a:t>
            </a:r>
          </a:p>
          <a:p>
            <a:pPr marL="0" indent="0">
              <a:buFont typeface="Arial" panose="020B0604020202020204" pitchFamily="34" charset="0"/>
              <a:buNone/>
            </a:pPr>
            <a:endParaRPr lang="en-US" sz="1200" b="1" dirty="0">
              <a:solidFill>
                <a:schemeClr val="bg1"/>
              </a:solidFill>
            </a:endParaRPr>
          </a:p>
        </p:txBody>
      </p:sp>
      <p:sp>
        <p:nvSpPr>
          <p:cNvPr id="4" name="Header Placeholder 3">
            <a:extLst>
              <a:ext uri="{FF2B5EF4-FFF2-40B4-BE49-F238E27FC236}">
                <a16:creationId xmlns:a16="http://schemas.microsoft.com/office/drawing/2014/main" id="{DD1933BE-C19F-FE97-3B72-EDD6C76B1C05}"/>
              </a:ext>
            </a:extLst>
          </p:cNvPr>
          <p:cNvSpPr>
            <a:spLocks noGrp="1"/>
          </p:cNvSpPr>
          <p:nvPr>
            <p:ph type="hdr" sz="quarter"/>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Arial"/>
                <a:ea typeface="+mn-ea"/>
                <a:cs typeface="+mn-cs"/>
              </a:rPr>
              <a:t>Are You Ready?</a:t>
            </a:r>
          </a:p>
        </p:txBody>
      </p:sp>
      <p:sp>
        <p:nvSpPr>
          <p:cNvPr id="5" name="Slide Number Placeholder 4">
            <a:extLst>
              <a:ext uri="{FF2B5EF4-FFF2-40B4-BE49-F238E27FC236}">
                <a16:creationId xmlns:a16="http://schemas.microsoft.com/office/drawing/2014/main" id="{56628EB7-21B0-36EB-AA6E-FED435F101A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525C6C5-1A6A-415B-BE52-D4DA99C16ECB}" type="slidenum">
              <a:rPr kumimoji="0" lang="en-US" sz="1200" b="0" i="0" u="none" strike="noStrike" kern="1200" cap="none" spc="0" normalizeH="0" baseline="0" noProof="0" smtClean="0">
                <a:ln>
                  <a:noFill/>
                </a:ln>
                <a:solidFill>
                  <a:prstClr val="black"/>
                </a:solidFill>
                <a:effectLst/>
                <a:uLnTx/>
                <a:uFillTx/>
                <a:latin typeface="Arial"/>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88</a:t>
            </a:fld>
            <a:endParaRPr kumimoji="0" lang="en-US" sz="1200" b="0" i="0" u="none" strike="noStrike" kern="1200" cap="none" spc="0" normalizeH="0" baseline="0" noProof="0" dirty="0">
              <a:ln>
                <a:noFill/>
              </a:ln>
              <a:solidFill>
                <a:prstClr val="black"/>
              </a:solidFill>
              <a:effectLst/>
              <a:uLnTx/>
              <a:uFillTx/>
              <a:latin typeface="Arial"/>
              <a:ea typeface="+mn-ea"/>
              <a:cs typeface="+mn-cs"/>
            </a:endParaRPr>
          </a:p>
        </p:txBody>
      </p:sp>
      <p:sp>
        <p:nvSpPr>
          <p:cNvPr id="6" name="Date Placeholder 5">
            <a:extLst>
              <a:ext uri="{FF2B5EF4-FFF2-40B4-BE49-F238E27FC236}">
                <a16:creationId xmlns:a16="http://schemas.microsoft.com/office/drawing/2014/main" id="{14E7196D-9DA5-5284-8523-B7AC0AA92A3A}"/>
              </a:ext>
            </a:extLst>
          </p:cNvPr>
          <p:cNvSpPr>
            <a:spLocks noGrp="1"/>
          </p:cNvSpPr>
          <p:nvPr>
            <p:ph type="dt" idx="1"/>
          </p:nvPr>
        </p:nvSpPr>
        <p:spPr/>
        <p:txBody>
          <a:bodyPr/>
          <a:lstStyle/>
          <a:p>
            <a:fld id="{1698C4A7-D4F9-413C-9A0E-198E3D543DA0}" type="datetime1">
              <a:rPr lang="en-US" smtClean="0"/>
              <a:t>10/11/2026</a:t>
            </a:fld>
            <a:endParaRPr lang="en-US" dirty="0"/>
          </a:p>
        </p:txBody>
      </p:sp>
    </p:spTree>
    <p:extLst>
      <p:ext uri="{BB962C8B-B14F-4D97-AF65-F5344CB8AC3E}">
        <p14:creationId xmlns:p14="http://schemas.microsoft.com/office/powerpoint/2010/main" val="2537701936"/>
      </p:ext>
    </p:extLst>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56FAF6-EEBC-70CF-8EA3-C2AE17182E6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4306A70-1563-A92B-C3D8-3AFC4200C4D8}"/>
              </a:ext>
            </a:extLst>
          </p:cNvPr>
          <p:cNvSpPr>
            <a:spLocks noGrp="1" noRot="1" noChangeAspect="1"/>
          </p:cNvSpPr>
          <p:nvPr>
            <p:ph type="sldImg"/>
          </p:nvPr>
        </p:nvSpPr>
        <p:spPr>
          <a:xfrm>
            <a:off x="685800" y="768350"/>
            <a:ext cx="5486400" cy="3086100"/>
          </a:xfrm>
        </p:spPr>
      </p:sp>
      <p:sp>
        <p:nvSpPr>
          <p:cNvPr id="3" name="Notes Placeholder 2">
            <a:extLst>
              <a:ext uri="{FF2B5EF4-FFF2-40B4-BE49-F238E27FC236}">
                <a16:creationId xmlns:a16="http://schemas.microsoft.com/office/drawing/2014/main" id="{75680392-5C9E-56FA-8CF1-1DCEA68E1308}"/>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1400" b="1" dirty="0">
                <a:solidFill>
                  <a:schemeClr val="bg1"/>
                </a:solidFill>
              </a:rPr>
              <a:t>Sanctification </a:t>
            </a:r>
            <a:r>
              <a:rPr lang="en-US" sz="1200" b="1" dirty="0">
                <a:solidFill>
                  <a:schemeClr val="bg1"/>
                </a:solidFill>
              </a:rPr>
              <a:t>* * * W A R N I N G * * *</a:t>
            </a:r>
            <a:endParaRPr lang="en-US" sz="1200" b="0" dirty="0">
              <a:solidFill>
                <a:schemeClr val="bg1"/>
              </a:solidFill>
            </a:endParaRPr>
          </a:p>
          <a:p>
            <a:pPr marL="171450" indent="-171450">
              <a:buFont typeface="Arial" panose="020B0604020202020204" pitchFamily="34" charset="0"/>
              <a:buChar char="•"/>
            </a:pPr>
            <a:r>
              <a:rPr lang="en-US" sz="1200" b="1" dirty="0">
                <a:solidFill>
                  <a:schemeClr val="bg1"/>
                </a:solidFill>
              </a:rPr>
              <a:t>Again, We lose heaven if we harbor sin in our life and refuse to confess and truly repent</a:t>
            </a:r>
            <a:r>
              <a:rPr lang="en-US" sz="1200" b="0" dirty="0">
                <a:solidFill>
                  <a:schemeClr val="bg1"/>
                </a:solidFill>
              </a:rPr>
              <a:t>!.</a:t>
            </a:r>
          </a:p>
          <a:p>
            <a:pPr marL="171450" indent="-171450">
              <a:buFont typeface="Arial" panose="020B0604020202020204" pitchFamily="34" charset="0"/>
              <a:buChar char="•"/>
            </a:pPr>
            <a:r>
              <a:rPr lang="en-US" sz="1200" b="0" dirty="0">
                <a:solidFill>
                  <a:schemeClr val="bg1"/>
                </a:solidFill>
              </a:rPr>
              <a:t>This is a place where Satan frequently leads people astray!</a:t>
            </a:r>
          </a:p>
          <a:p>
            <a:pPr marL="173736" marR="0" lvl="0" indent="-173736"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b="0" dirty="0">
                <a:solidFill>
                  <a:schemeClr val="bg1"/>
                </a:solidFill>
              </a:rPr>
              <a:t>Don’t lose heart. We have all done this at one time or another; but when we do, God sends lesson after lesson until we will surrender </a:t>
            </a:r>
            <a:r>
              <a:rPr lang="en-US" sz="1200" b="1" i="1" u="sng" dirty="0">
                <a:solidFill>
                  <a:schemeClr val="bg1"/>
                </a:solidFill>
              </a:rPr>
              <a:t>all</a:t>
            </a:r>
            <a:r>
              <a:rPr lang="en-US" sz="1200" b="0" i="0" dirty="0">
                <a:solidFill>
                  <a:schemeClr val="bg1"/>
                </a:solidFill>
              </a:rPr>
              <a:t> our wills and</a:t>
            </a:r>
            <a:r>
              <a:rPr lang="en-US" sz="1200" b="0" dirty="0">
                <a:solidFill>
                  <a:schemeClr val="bg1"/>
                </a:solidFill>
              </a:rPr>
              <a:t> repent from that sin.</a:t>
            </a:r>
          </a:p>
          <a:p>
            <a:pPr marL="173736" marR="0" lvl="0" indent="-173736"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b="0" dirty="0">
                <a:solidFill>
                  <a:schemeClr val="bg1"/>
                </a:solidFill>
              </a:rPr>
              <a:t>Said another way: We have only one thing we can give the Lord, our wills. But when we refuse to surrender any one part, He will try to get you to surrender. But, if God fails in that effort, we miss heaven.</a:t>
            </a:r>
            <a:endParaRPr lang="en-US" sz="1200" b="1" dirty="0">
              <a:solidFill>
                <a:schemeClr val="bg1"/>
              </a:solidFill>
            </a:endParaRPr>
          </a:p>
        </p:txBody>
      </p:sp>
      <p:sp>
        <p:nvSpPr>
          <p:cNvPr id="4" name="Header Placeholder 3">
            <a:extLst>
              <a:ext uri="{FF2B5EF4-FFF2-40B4-BE49-F238E27FC236}">
                <a16:creationId xmlns:a16="http://schemas.microsoft.com/office/drawing/2014/main" id="{901BC7A4-C328-254F-0195-B10FC767CC94}"/>
              </a:ext>
            </a:extLst>
          </p:cNvPr>
          <p:cNvSpPr>
            <a:spLocks noGrp="1"/>
          </p:cNvSpPr>
          <p:nvPr>
            <p:ph type="hdr" sz="quarter"/>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Arial"/>
                <a:ea typeface="+mn-ea"/>
                <a:cs typeface="+mn-cs"/>
              </a:rPr>
              <a:t>Are You Ready?</a:t>
            </a:r>
          </a:p>
        </p:txBody>
      </p:sp>
      <p:sp>
        <p:nvSpPr>
          <p:cNvPr id="5" name="Slide Number Placeholder 4">
            <a:extLst>
              <a:ext uri="{FF2B5EF4-FFF2-40B4-BE49-F238E27FC236}">
                <a16:creationId xmlns:a16="http://schemas.microsoft.com/office/drawing/2014/main" id="{D201AF16-BBC7-BAF0-32F5-BF75EC99B539}"/>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525C6C5-1A6A-415B-BE52-D4DA99C16ECB}" type="slidenum">
              <a:rPr kumimoji="0" lang="en-US" sz="1200" b="0" i="0" u="none" strike="noStrike" kern="1200" cap="none" spc="0" normalizeH="0" baseline="0" noProof="0" smtClean="0">
                <a:ln>
                  <a:noFill/>
                </a:ln>
                <a:solidFill>
                  <a:prstClr val="black"/>
                </a:solidFill>
                <a:effectLst/>
                <a:uLnTx/>
                <a:uFillTx/>
                <a:latin typeface="Arial"/>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89</a:t>
            </a:fld>
            <a:endParaRPr kumimoji="0" lang="en-US" sz="1200" b="0" i="0" u="none" strike="noStrike" kern="1200" cap="none" spc="0" normalizeH="0" baseline="0" noProof="0" dirty="0">
              <a:ln>
                <a:noFill/>
              </a:ln>
              <a:solidFill>
                <a:prstClr val="black"/>
              </a:solidFill>
              <a:effectLst/>
              <a:uLnTx/>
              <a:uFillTx/>
              <a:latin typeface="Arial"/>
              <a:ea typeface="+mn-ea"/>
              <a:cs typeface="+mn-cs"/>
            </a:endParaRPr>
          </a:p>
        </p:txBody>
      </p:sp>
      <p:sp>
        <p:nvSpPr>
          <p:cNvPr id="6" name="Date Placeholder 5">
            <a:extLst>
              <a:ext uri="{FF2B5EF4-FFF2-40B4-BE49-F238E27FC236}">
                <a16:creationId xmlns:a16="http://schemas.microsoft.com/office/drawing/2014/main" id="{13A227CF-FB41-65EC-3CE9-DAF7BF5DFB17}"/>
              </a:ext>
            </a:extLst>
          </p:cNvPr>
          <p:cNvSpPr>
            <a:spLocks noGrp="1"/>
          </p:cNvSpPr>
          <p:nvPr>
            <p:ph type="dt" idx="1"/>
          </p:nvPr>
        </p:nvSpPr>
        <p:spPr/>
        <p:txBody>
          <a:bodyPr/>
          <a:lstStyle/>
          <a:p>
            <a:fld id="{B7023E44-4660-4ED5-AA74-18CB822070B5}" type="datetime1">
              <a:rPr lang="en-US" smtClean="0"/>
              <a:t>10/11/2026</a:t>
            </a:fld>
            <a:endParaRPr lang="en-US" dirty="0"/>
          </a:p>
        </p:txBody>
      </p:sp>
    </p:spTree>
    <p:extLst>
      <p:ext uri="{BB962C8B-B14F-4D97-AF65-F5344CB8AC3E}">
        <p14:creationId xmlns:p14="http://schemas.microsoft.com/office/powerpoint/2010/main" val="1414887373"/>
      </p:ext>
    </p:extLst>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74A6E7-FC29-DF6F-F2BF-F12B37B56FC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783BDDB-3FC3-AB94-147B-F8D764E02736}"/>
              </a:ext>
            </a:extLst>
          </p:cNvPr>
          <p:cNvSpPr>
            <a:spLocks noGrp="1" noRot="1" noChangeAspect="1"/>
          </p:cNvSpPr>
          <p:nvPr>
            <p:ph type="sldImg"/>
          </p:nvPr>
        </p:nvSpPr>
        <p:spPr>
          <a:xfrm>
            <a:off x="685800" y="768350"/>
            <a:ext cx="5486400" cy="3086100"/>
          </a:xfrm>
        </p:spPr>
      </p:sp>
      <p:sp>
        <p:nvSpPr>
          <p:cNvPr id="3" name="Notes Placeholder 2">
            <a:extLst>
              <a:ext uri="{FF2B5EF4-FFF2-40B4-BE49-F238E27FC236}">
                <a16:creationId xmlns:a16="http://schemas.microsoft.com/office/drawing/2014/main" id="{365AE590-D77B-8FA7-FE82-9C580F4619D0}"/>
              </a:ext>
            </a:extLst>
          </p:cNvPr>
          <p:cNvSpPr>
            <a:spLocks noGrp="1"/>
          </p:cNvSpPr>
          <p:nvPr>
            <p:ph type="body" idx="1"/>
          </p:nvPr>
        </p:nvSpPr>
        <p:spPr/>
        <p:txBody>
          <a:bodyPr/>
          <a:lstStyle/>
          <a:p>
            <a:pPr marL="0" indent="0">
              <a:buFont typeface="Arial" panose="020B0604020202020204" pitchFamily="34" charset="0"/>
              <a:buNone/>
            </a:pPr>
            <a:r>
              <a:rPr lang="en-US" sz="1400" b="1" dirty="0">
                <a:solidFill>
                  <a:schemeClr val="bg1"/>
                </a:solidFill>
              </a:rPr>
              <a:t>1</a:t>
            </a:r>
            <a:r>
              <a:rPr lang="en-US" sz="1400" b="1" baseline="30000" dirty="0">
                <a:solidFill>
                  <a:schemeClr val="bg1"/>
                </a:solidFill>
              </a:rPr>
              <a:t>st</a:t>
            </a:r>
            <a:r>
              <a:rPr lang="en-US" sz="1400" b="1" dirty="0">
                <a:solidFill>
                  <a:schemeClr val="bg1"/>
                </a:solidFill>
              </a:rPr>
              <a:t> Resurrection</a:t>
            </a:r>
          </a:p>
          <a:p>
            <a:pPr marL="171450" indent="-171450">
              <a:buFont typeface="Arial" panose="020B0604020202020204" pitchFamily="34" charset="0"/>
              <a:buChar char="•"/>
            </a:pPr>
            <a:r>
              <a:rPr lang="en-US" b="0" dirty="0">
                <a:solidFill>
                  <a:schemeClr val="bg1"/>
                </a:solidFill>
              </a:rPr>
              <a:t>We have surrendered all areas of our lives to God for Him to clean us up and make us ready for heaven.</a:t>
            </a:r>
          </a:p>
          <a:p>
            <a:pPr marL="0" indent="0">
              <a:buFont typeface="Arial" panose="020B0604020202020204" pitchFamily="34" charset="0"/>
              <a:buNone/>
            </a:pPr>
            <a:endParaRPr lang="en-US" sz="1400" b="1" dirty="0">
              <a:solidFill>
                <a:schemeClr val="bg1"/>
              </a:solidFill>
            </a:endParaRPr>
          </a:p>
          <a:p>
            <a:pPr marL="0" indent="0">
              <a:buFont typeface="Arial" panose="020B0604020202020204" pitchFamily="34" charset="0"/>
              <a:buNone/>
            </a:pPr>
            <a:r>
              <a:rPr lang="en-US" sz="1400" b="1" dirty="0">
                <a:solidFill>
                  <a:schemeClr val="bg1"/>
                </a:solidFill>
              </a:rPr>
              <a:t>* * * So, here is the final appeal! * * *</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1400" b="0" dirty="0">
              <a:solidFill>
                <a:schemeClr val="bg1"/>
              </a:solidFill>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400" b="1" dirty="0">
                <a:solidFill>
                  <a:schemeClr val="bg1"/>
                </a:solidFill>
              </a:rPr>
              <a:t>Questions for you to ask yourself in the presence of God in all sincerity and humility:</a:t>
            </a:r>
          </a:p>
          <a:p>
            <a:pPr marL="742950" marR="0" lvl="1"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400" b="0" dirty="0">
                <a:solidFill>
                  <a:schemeClr val="bg1"/>
                </a:solidFill>
              </a:rPr>
              <a:t>Do I have unconfessed, </a:t>
            </a:r>
            <a:r>
              <a:rPr lang="en-US" sz="1400" b="1" dirty="0">
                <a:solidFill>
                  <a:schemeClr val="bg1"/>
                </a:solidFill>
              </a:rPr>
              <a:t>known</a:t>
            </a:r>
            <a:r>
              <a:rPr lang="en-US" sz="1400" b="0" dirty="0">
                <a:solidFill>
                  <a:schemeClr val="bg1"/>
                </a:solidFill>
              </a:rPr>
              <a:t> sin in my life?</a:t>
            </a:r>
          </a:p>
          <a:p>
            <a:pPr marL="742950" marR="0" lvl="1"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400" b="0" dirty="0">
                <a:solidFill>
                  <a:schemeClr val="bg1"/>
                </a:solidFill>
              </a:rPr>
              <a:t>When is the last time I asked God to show me my hidden or unknown sins and then </a:t>
            </a:r>
            <a:r>
              <a:rPr lang="en-US" sz="1400" b="1" dirty="0">
                <a:solidFill>
                  <a:schemeClr val="bg1"/>
                </a:solidFill>
              </a:rPr>
              <a:t>waited for </a:t>
            </a:r>
            <a:r>
              <a:rPr lang="en-US" sz="1400" b="0" dirty="0">
                <a:solidFill>
                  <a:schemeClr val="bg1"/>
                </a:solidFill>
              </a:rPr>
              <a:t>and </a:t>
            </a:r>
            <a:r>
              <a:rPr lang="en-US" sz="1400" b="1" dirty="0">
                <a:solidFill>
                  <a:schemeClr val="bg1"/>
                </a:solidFill>
              </a:rPr>
              <a:t>wanted</a:t>
            </a:r>
            <a:r>
              <a:rPr lang="en-US" sz="1400" b="0" dirty="0">
                <a:solidFill>
                  <a:schemeClr val="bg1"/>
                </a:solidFill>
              </a:rPr>
              <a:t> an answer? (Going through the motions will not help).</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400" b="0" dirty="0">
                <a:solidFill>
                  <a:schemeClr val="bg1"/>
                </a:solidFill>
              </a:rPr>
              <a:t>Bottom line, we must surrender all to the Lord (our finances, time, resources, time, wants…)</a:t>
            </a:r>
          </a:p>
          <a:p>
            <a:pPr marL="742950" marR="0" lvl="1"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1400" b="0" dirty="0">
              <a:solidFill>
                <a:schemeClr val="bg1"/>
              </a:solidFill>
            </a:endParaRPr>
          </a:p>
        </p:txBody>
      </p:sp>
      <p:sp>
        <p:nvSpPr>
          <p:cNvPr id="4" name="Header Placeholder 3">
            <a:extLst>
              <a:ext uri="{FF2B5EF4-FFF2-40B4-BE49-F238E27FC236}">
                <a16:creationId xmlns:a16="http://schemas.microsoft.com/office/drawing/2014/main" id="{EE1F7CD7-9590-3296-76EA-5811F86EB192}"/>
              </a:ext>
            </a:extLst>
          </p:cNvPr>
          <p:cNvSpPr>
            <a:spLocks noGrp="1"/>
          </p:cNvSpPr>
          <p:nvPr>
            <p:ph type="hdr" sz="quarter"/>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Arial"/>
                <a:ea typeface="+mn-ea"/>
                <a:cs typeface="+mn-cs"/>
              </a:rPr>
              <a:t>Are You Ready?</a:t>
            </a:r>
          </a:p>
        </p:txBody>
      </p:sp>
      <p:sp>
        <p:nvSpPr>
          <p:cNvPr id="5" name="Slide Number Placeholder 4">
            <a:extLst>
              <a:ext uri="{FF2B5EF4-FFF2-40B4-BE49-F238E27FC236}">
                <a16:creationId xmlns:a16="http://schemas.microsoft.com/office/drawing/2014/main" id="{F10A7F2D-4E3E-242A-63A8-07A187C92050}"/>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525C6C5-1A6A-415B-BE52-D4DA99C16ECB}" type="slidenum">
              <a:rPr kumimoji="0" lang="en-US" sz="1200" b="0" i="0" u="none" strike="noStrike" kern="1200" cap="none" spc="0" normalizeH="0" baseline="0" noProof="0" smtClean="0">
                <a:ln>
                  <a:noFill/>
                </a:ln>
                <a:solidFill>
                  <a:prstClr val="black"/>
                </a:solidFill>
                <a:effectLst/>
                <a:uLnTx/>
                <a:uFillTx/>
                <a:latin typeface="Arial"/>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90</a:t>
            </a:fld>
            <a:endParaRPr kumimoji="0" lang="en-US" sz="1200" b="0" i="0" u="none" strike="noStrike" kern="1200" cap="none" spc="0" normalizeH="0" baseline="0" noProof="0" dirty="0">
              <a:ln>
                <a:noFill/>
              </a:ln>
              <a:solidFill>
                <a:prstClr val="black"/>
              </a:solidFill>
              <a:effectLst/>
              <a:uLnTx/>
              <a:uFillTx/>
              <a:latin typeface="Arial"/>
              <a:ea typeface="+mn-ea"/>
              <a:cs typeface="+mn-cs"/>
            </a:endParaRPr>
          </a:p>
        </p:txBody>
      </p:sp>
      <p:sp>
        <p:nvSpPr>
          <p:cNvPr id="6" name="Date Placeholder 5">
            <a:extLst>
              <a:ext uri="{FF2B5EF4-FFF2-40B4-BE49-F238E27FC236}">
                <a16:creationId xmlns:a16="http://schemas.microsoft.com/office/drawing/2014/main" id="{D29CE578-0234-E9B6-62E5-9902EC81DB2D}"/>
              </a:ext>
            </a:extLst>
          </p:cNvPr>
          <p:cNvSpPr>
            <a:spLocks noGrp="1"/>
          </p:cNvSpPr>
          <p:nvPr>
            <p:ph type="dt" idx="1"/>
          </p:nvPr>
        </p:nvSpPr>
        <p:spPr/>
        <p:txBody>
          <a:bodyPr/>
          <a:lstStyle/>
          <a:p>
            <a:fld id="{82C608E7-844E-404C-A0C6-BAD019D28968}" type="datetime1">
              <a:rPr lang="en-US" smtClean="0"/>
              <a:t>10/11/2026</a:t>
            </a:fld>
            <a:endParaRPr lang="en-US" dirty="0"/>
          </a:p>
        </p:txBody>
      </p:sp>
    </p:spTree>
    <p:extLst>
      <p:ext uri="{BB962C8B-B14F-4D97-AF65-F5344CB8AC3E}">
        <p14:creationId xmlns:p14="http://schemas.microsoft.com/office/powerpoint/2010/main" val="372332527"/>
      </p:ext>
    </p:extLst>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A8A2B4-DECD-0929-8217-3552AFA5B88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F0D8B92-D477-A0BC-0D84-6367057E3C66}"/>
              </a:ext>
            </a:extLst>
          </p:cNvPr>
          <p:cNvSpPr>
            <a:spLocks noGrp="1" noRot="1" noChangeAspect="1"/>
          </p:cNvSpPr>
          <p:nvPr>
            <p:ph type="sldImg"/>
          </p:nvPr>
        </p:nvSpPr>
        <p:spPr>
          <a:xfrm>
            <a:off x="685800" y="768350"/>
            <a:ext cx="5486400" cy="3086100"/>
          </a:xfrm>
        </p:spPr>
      </p:sp>
      <p:sp>
        <p:nvSpPr>
          <p:cNvPr id="3" name="Notes Placeholder 2">
            <a:extLst>
              <a:ext uri="{FF2B5EF4-FFF2-40B4-BE49-F238E27FC236}">
                <a16:creationId xmlns:a16="http://schemas.microsoft.com/office/drawing/2014/main" id="{23AD90F4-1263-0603-B7CC-FDA4B171A53A}"/>
              </a:ext>
            </a:extLst>
          </p:cNvPr>
          <p:cNvSpPr>
            <a:spLocks noGrp="1"/>
          </p:cNvSpPr>
          <p:nvPr>
            <p:ph type="body" idx="1"/>
          </p:nvPr>
        </p:nvSpPr>
        <p:spPr/>
        <p:txBody>
          <a:bodyPr/>
          <a:lstStyle/>
          <a:p>
            <a:pPr marL="0" indent="0">
              <a:buFont typeface="Arial" panose="020B0604020202020204" pitchFamily="34" charset="0"/>
              <a:buNone/>
            </a:pPr>
            <a:r>
              <a:rPr lang="en-US" sz="1400" b="1" dirty="0">
                <a:solidFill>
                  <a:schemeClr val="bg1"/>
                </a:solidFill>
              </a:rPr>
              <a:t>Heaven (Forever)</a:t>
            </a:r>
          </a:p>
          <a:p>
            <a:pPr marL="171450" indent="-171450">
              <a:buFont typeface="Arial" panose="020B0604020202020204" pitchFamily="34" charset="0"/>
              <a:buChar char="•"/>
            </a:pPr>
            <a:r>
              <a:rPr lang="en-US" b="1" dirty="0">
                <a:solidFill>
                  <a:schemeClr val="bg1"/>
                </a:solidFill>
              </a:rPr>
              <a:t>Let’s all be together in heaven. </a:t>
            </a:r>
          </a:p>
          <a:p>
            <a:pPr marL="171450" indent="-171450">
              <a:buFont typeface="Arial" panose="020B0604020202020204" pitchFamily="34" charset="0"/>
              <a:buChar char="•"/>
            </a:pPr>
            <a:r>
              <a:rPr lang="en-US" b="1" dirty="0">
                <a:solidFill>
                  <a:schemeClr val="bg1"/>
                </a:solidFill>
              </a:rPr>
              <a:t>Let’s all be willing to do what ever it takes.</a:t>
            </a:r>
          </a:p>
          <a:p>
            <a:pPr marL="171450" indent="-171450">
              <a:buFont typeface="Arial" panose="020B0604020202020204" pitchFamily="34" charset="0"/>
              <a:buChar char="•"/>
            </a:pPr>
            <a:r>
              <a:rPr lang="en-US" b="1" dirty="0">
                <a:solidFill>
                  <a:schemeClr val="bg1"/>
                </a:solidFill>
              </a:rPr>
              <a:t>Let’s get our minds together with the Lord’s leading to work together on being ready. Whatever it takes.</a:t>
            </a:r>
          </a:p>
        </p:txBody>
      </p:sp>
      <p:sp>
        <p:nvSpPr>
          <p:cNvPr id="4" name="Header Placeholder 3">
            <a:extLst>
              <a:ext uri="{FF2B5EF4-FFF2-40B4-BE49-F238E27FC236}">
                <a16:creationId xmlns:a16="http://schemas.microsoft.com/office/drawing/2014/main" id="{A313B475-1B68-87E3-938E-4255C57E1F38}"/>
              </a:ext>
            </a:extLst>
          </p:cNvPr>
          <p:cNvSpPr>
            <a:spLocks noGrp="1"/>
          </p:cNvSpPr>
          <p:nvPr>
            <p:ph type="hdr" sz="quarter"/>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Arial"/>
                <a:ea typeface="+mn-ea"/>
                <a:cs typeface="+mn-cs"/>
              </a:rPr>
              <a:t>Are You Ready?</a:t>
            </a:r>
          </a:p>
        </p:txBody>
      </p:sp>
      <p:sp>
        <p:nvSpPr>
          <p:cNvPr id="5" name="Slide Number Placeholder 4">
            <a:extLst>
              <a:ext uri="{FF2B5EF4-FFF2-40B4-BE49-F238E27FC236}">
                <a16:creationId xmlns:a16="http://schemas.microsoft.com/office/drawing/2014/main" id="{98E4128E-8713-5396-FDAC-1C908E21EEF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525C6C5-1A6A-415B-BE52-D4DA99C16ECB}" type="slidenum">
              <a:rPr kumimoji="0" lang="en-US" sz="1200" b="0" i="0" u="none" strike="noStrike" kern="1200" cap="none" spc="0" normalizeH="0" baseline="0" noProof="0" smtClean="0">
                <a:ln>
                  <a:noFill/>
                </a:ln>
                <a:solidFill>
                  <a:prstClr val="black"/>
                </a:solidFill>
                <a:effectLst/>
                <a:uLnTx/>
                <a:uFillTx/>
                <a:latin typeface="Arial"/>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91</a:t>
            </a:fld>
            <a:endParaRPr kumimoji="0" lang="en-US" sz="1200" b="0" i="0" u="none" strike="noStrike" kern="1200" cap="none" spc="0" normalizeH="0" baseline="0" noProof="0" dirty="0">
              <a:ln>
                <a:noFill/>
              </a:ln>
              <a:solidFill>
                <a:prstClr val="black"/>
              </a:solidFill>
              <a:effectLst/>
              <a:uLnTx/>
              <a:uFillTx/>
              <a:latin typeface="Arial"/>
              <a:ea typeface="+mn-ea"/>
              <a:cs typeface="+mn-cs"/>
            </a:endParaRPr>
          </a:p>
        </p:txBody>
      </p:sp>
      <p:sp>
        <p:nvSpPr>
          <p:cNvPr id="6" name="Date Placeholder 5">
            <a:extLst>
              <a:ext uri="{FF2B5EF4-FFF2-40B4-BE49-F238E27FC236}">
                <a16:creationId xmlns:a16="http://schemas.microsoft.com/office/drawing/2014/main" id="{B71822E1-A855-DBFC-CFD5-9555289FA395}"/>
              </a:ext>
            </a:extLst>
          </p:cNvPr>
          <p:cNvSpPr>
            <a:spLocks noGrp="1"/>
          </p:cNvSpPr>
          <p:nvPr>
            <p:ph type="dt" idx="1"/>
          </p:nvPr>
        </p:nvSpPr>
        <p:spPr/>
        <p:txBody>
          <a:bodyPr/>
          <a:lstStyle/>
          <a:p>
            <a:fld id="{9D800122-4D57-420A-B76C-06A4FC3E61CC}" type="datetime1">
              <a:rPr lang="en-US" smtClean="0"/>
              <a:t>10/11/2026</a:t>
            </a:fld>
            <a:endParaRPr lang="en-US" dirty="0"/>
          </a:p>
        </p:txBody>
      </p:sp>
    </p:spTree>
    <p:extLst>
      <p:ext uri="{BB962C8B-B14F-4D97-AF65-F5344CB8AC3E}">
        <p14:creationId xmlns:p14="http://schemas.microsoft.com/office/powerpoint/2010/main" val="1361518748"/>
      </p:ext>
    </p:extLst>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B55392-1900-6007-7D7D-2DF4D2A65F3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FBB9540-F082-63AA-FFC2-3AB67A9FA69D}"/>
              </a:ext>
            </a:extLst>
          </p:cNvPr>
          <p:cNvSpPr>
            <a:spLocks noGrp="1" noRot="1" noChangeAspect="1"/>
          </p:cNvSpPr>
          <p:nvPr>
            <p:ph type="sldImg"/>
          </p:nvPr>
        </p:nvSpPr>
        <p:spPr>
          <a:xfrm>
            <a:off x="685800" y="768350"/>
            <a:ext cx="5486400" cy="3086100"/>
          </a:xfrm>
        </p:spPr>
      </p:sp>
      <p:sp>
        <p:nvSpPr>
          <p:cNvPr id="3" name="Notes Placeholder 2">
            <a:extLst>
              <a:ext uri="{FF2B5EF4-FFF2-40B4-BE49-F238E27FC236}">
                <a16:creationId xmlns:a16="http://schemas.microsoft.com/office/drawing/2014/main" id="{823ED762-7E8B-4FE0-E5BE-4DC81BBFF83D}"/>
              </a:ext>
            </a:extLst>
          </p:cNvPr>
          <p:cNvSpPr>
            <a:spLocks noGrp="1"/>
          </p:cNvSpPr>
          <p:nvPr>
            <p:ph type="body" idx="1"/>
          </p:nvPr>
        </p:nvSpPr>
        <p:spPr/>
        <p:txBody>
          <a:bodyPr/>
          <a:lstStyle/>
          <a:p>
            <a:r>
              <a:rPr lang="en-US" sz="2000" b="1" dirty="0">
                <a:solidFill>
                  <a:schemeClr val="bg1"/>
                </a:solidFill>
              </a:rPr>
              <a:t>“Even so, come Lord Jesus!”</a:t>
            </a:r>
          </a:p>
          <a:p>
            <a:endParaRPr lang="en-US" sz="2000" b="1" dirty="0">
              <a:solidFill>
                <a:schemeClr val="bg1"/>
              </a:solidFill>
            </a:endParaRPr>
          </a:p>
        </p:txBody>
      </p:sp>
      <p:sp>
        <p:nvSpPr>
          <p:cNvPr id="4" name="Header Placeholder 3">
            <a:extLst>
              <a:ext uri="{FF2B5EF4-FFF2-40B4-BE49-F238E27FC236}">
                <a16:creationId xmlns:a16="http://schemas.microsoft.com/office/drawing/2014/main" id="{9912F983-3A2B-E4C9-7FD8-33D15775CD36}"/>
              </a:ext>
            </a:extLst>
          </p:cNvPr>
          <p:cNvSpPr>
            <a:spLocks noGrp="1"/>
          </p:cNvSpPr>
          <p:nvPr>
            <p:ph type="hdr" sz="quarter"/>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Arial"/>
                <a:ea typeface="+mn-ea"/>
                <a:cs typeface="+mn-cs"/>
              </a:rPr>
              <a:t>Are You Ready?</a:t>
            </a:r>
          </a:p>
        </p:txBody>
      </p:sp>
      <p:sp>
        <p:nvSpPr>
          <p:cNvPr id="5" name="Slide Number Placeholder 4">
            <a:extLst>
              <a:ext uri="{FF2B5EF4-FFF2-40B4-BE49-F238E27FC236}">
                <a16:creationId xmlns:a16="http://schemas.microsoft.com/office/drawing/2014/main" id="{E6E23393-2281-EC31-59BE-DF09B43AC2CA}"/>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525C6C5-1A6A-415B-BE52-D4DA99C16ECB}" type="slidenum">
              <a:rPr kumimoji="0" lang="en-US" sz="1200" b="0" i="0" u="none" strike="noStrike" kern="1200" cap="none" spc="0" normalizeH="0" baseline="0" noProof="0" smtClean="0">
                <a:ln>
                  <a:noFill/>
                </a:ln>
                <a:solidFill>
                  <a:prstClr val="black"/>
                </a:solidFill>
                <a:effectLst/>
                <a:uLnTx/>
                <a:uFillTx/>
                <a:latin typeface="Arial"/>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92</a:t>
            </a:fld>
            <a:endParaRPr kumimoji="0" lang="en-US" sz="1200" b="0" i="0" u="none" strike="noStrike" kern="1200" cap="none" spc="0" normalizeH="0" baseline="0" noProof="0" dirty="0">
              <a:ln>
                <a:noFill/>
              </a:ln>
              <a:solidFill>
                <a:prstClr val="black"/>
              </a:solidFill>
              <a:effectLst/>
              <a:uLnTx/>
              <a:uFillTx/>
              <a:latin typeface="Arial"/>
              <a:ea typeface="+mn-ea"/>
              <a:cs typeface="+mn-cs"/>
            </a:endParaRPr>
          </a:p>
        </p:txBody>
      </p:sp>
      <p:sp>
        <p:nvSpPr>
          <p:cNvPr id="6" name="Date Placeholder 5">
            <a:extLst>
              <a:ext uri="{FF2B5EF4-FFF2-40B4-BE49-F238E27FC236}">
                <a16:creationId xmlns:a16="http://schemas.microsoft.com/office/drawing/2014/main" id="{D301E4F5-E353-D4FF-E114-9080F6842EEA}"/>
              </a:ext>
            </a:extLst>
          </p:cNvPr>
          <p:cNvSpPr>
            <a:spLocks noGrp="1"/>
          </p:cNvSpPr>
          <p:nvPr>
            <p:ph type="dt" idx="1"/>
          </p:nvPr>
        </p:nvSpPr>
        <p:spPr/>
        <p:txBody>
          <a:bodyPr/>
          <a:lstStyle/>
          <a:p>
            <a:fld id="{A750BB73-DCDE-4037-90DE-6E4CE667AFE4}" type="datetime1">
              <a:rPr lang="en-US" smtClean="0"/>
              <a:t>10/11/2026</a:t>
            </a:fld>
            <a:endParaRPr lang="en-US" dirty="0"/>
          </a:p>
        </p:txBody>
      </p:sp>
    </p:spTree>
    <p:extLst>
      <p:ext uri="{BB962C8B-B14F-4D97-AF65-F5344CB8AC3E}">
        <p14:creationId xmlns:p14="http://schemas.microsoft.com/office/powerpoint/2010/main" val="110043054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Slide Number Placeholder 5">
            <a:extLst>
              <a:ext uri="{FF2B5EF4-FFF2-40B4-BE49-F238E27FC236}">
                <a16:creationId xmlns:a16="http://schemas.microsoft.com/office/drawing/2014/main" id="{0E4425C8-A033-A996-6CAB-ADEB1656C732}"/>
              </a:ext>
            </a:extLst>
          </p:cNvPr>
          <p:cNvSpPr>
            <a:spLocks noGrp="1"/>
          </p:cNvSpPr>
          <p:nvPr>
            <p:ph type="sldNum" sz="quarter" idx="4"/>
          </p:nvPr>
        </p:nvSpPr>
        <p:spPr>
          <a:xfrm>
            <a:off x="11585369" y="0"/>
            <a:ext cx="594756" cy="365125"/>
          </a:xfrm>
          <a:prstGeom prst="rect">
            <a:avLst/>
          </a:prstGeom>
          <a:solidFill>
            <a:srgbClr val="FFFF00"/>
          </a:solidFill>
          <a:ln>
            <a:solidFill>
              <a:srgbClr val="C00000"/>
            </a:solidFill>
          </a:ln>
        </p:spPr>
        <p:txBody>
          <a:bodyPr vert="horz" lIns="91440" tIns="45720" rIns="91440" bIns="45720" rtlCol="0" anchor="ctr"/>
          <a:lstStyle>
            <a:lvl1pPr algn="r">
              <a:defRPr sz="1200">
                <a:solidFill>
                  <a:schemeClr val="bg1"/>
                </a:solidFill>
              </a:defRPr>
            </a:lvl1pPr>
          </a:lstStyle>
          <a:p>
            <a:fld id="{A6837ADA-869A-45D3-B782-1C437A1FFE9A}" type="slidenum">
              <a:rPr lang="en-US" smtClean="0"/>
              <a:pPr/>
              <a:t>‹#›</a:t>
            </a:fld>
            <a:endParaRPr lang="en-US" dirty="0">
              <a:solidFill>
                <a:schemeClr val="bg1"/>
              </a:solidFill>
            </a:endParaRPr>
          </a:p>
        </p:txBody>
      </p:sp>
    </p:spTree>
    <p:extLst>
      <p:ext uri="{BB962C8B-B14F-4D97-AF65-F5344CB8AC3E}">
        <p14:creationId xmlns:p14="http://schemas.microsoft.com/office/powerpoint/2010/main" val="20686187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x">
  <p:cSld name="Title &amp; Bullets">
    <p:spTree>
      <p:nvGrpSpPr>
        <p:cNvPr id="1" name=""/>
        <p:cNvGrpSpPr/>
        <p:nvPr/>
      </p:nvGrpSpPr>
      <p:grpSpPr>
        <a:xfrm>
          <a:off x="0" y="0"/>
          <a:ext cx="0" cy="0"/>
          <a:chOff x="0" y="0"/>
          <a:chExt cx="0" cy="0"/>
        </a:xfrm>
      </p:grpSpPr>
      <p:sp>
        <p:nvSpPr>
          <p:cNvPr id="34" name="Title Text"/>
          <p:cNvSpPr txBox="1">
            <a:spLocks noGrp="1"/>
          </p:cNvSpPr>
          <p:nvPr>
            <p:ph type="title"/>
          </p:nvPr>
        </p:nvSpPr>
        <p:spPr>
          <a:xfrm>
            <a:off x="1981200" y="92075"/>
            <a:ext cx="8229600" cy="1508125"/>
          </a:xfrm>
          <a:prstGeom prst="rect">
            <a:avLst/>
          </a:prstGeom>
        </p:spPr>
        <p:txBody>
          <a:bodyPr lIns="38100" tIns="38100" rIns="38100" bIns="38100"/>
          <a:lstStyle>
            <a:lvl1pPr marL="40638" marR="40638" defTabSz="914377">
              <a:defRPr sz="4267">
                <a:solidFill>
                  <a:srgbClr val="FFA900"/>
                </a:solidFill>
                <a:uFill>
                  <a:solidFill>
                    <a:srgbClr val="FFA900"/>
                  </a:solidFill>
                </a:uFill>
                <a:latin typeface="Arial"/>
                <a:ea typeface="Arial"/>
                <a:cs typeface="Arial"/>
                <a:sym typeface="Arial"/>
              </a:defRPr>
            </a:lvl1pPr>
          </a:lstStyle>
          <a:p>
            <a:r>
              <a:t>Title Text</a:t>
            </a:r>
          </a:p>
        </p:txBody>
      </p:sp>
      <p:sp>
        <p:nvSpPr>
          <p:cNvPr id="35" name="Body Level One…"/>
          <p:cNvSpPr txBox="1">
            <a:spLocks noGrp="1"/>
          </p:cNvSpPr>
          <p:nvPr>
            <p:ph type="body" idx="1"/>
          </p:nvPr>
        </p:nvSpPr>
        <p:spPr>
          <a:xfrm>
            <a:off x="1981200" y="1600200"/>
            <a:ext cx="8229600" cy="5257800"/>
          </a:xfrm>
          <a:prstGeom prst="rect">
            <a:avLst/>
          </a:prstGeom>
        </p:spPr>
        <p:txBody>
          <a:bodyPr lIns="38100" tIns="38100" rIns="38100" bIns="38100"/>
          <a:lstStyle>
            <a:lvl1pPr marL="397077" marR="40638" indent="-342891" defTabSz="914377">
              <a:spcBef>
                <a:spcPts val="667"/>
              </a:spcBef>
              <a:buFontTx/>
              <a:buChar char="•"/>
              <a:defRPr sz="3200">
                <a:uFill>
                  <a:solidFill>
                    <a:srgbClr val="FFFFFF"/>
                  </a:solidFill>
                </a:uFill>
                <a:latin typeface="Arial"/>
                <a:ea typeface="Arial"/>
                <a:cs typeface="Arial"/>
                <a:sym typeface="Arial"/>
              </a:defRPr>
            </a:lvl1pPr>
            <a:lvl2pPr marL="935906" marR="40638" indent="-272136" defTabSz="914377">
              <a:spcBef>
                <a:spcPts val="533"/>
              </a:spcBef>
              <a:buFontTx/>
              <a:defRPr sz="2667">
                <a:uFill>
                  <a:solidFill>
                    <a:srgbClr val="FFFFFF"/>
                  </a:solidFill>
                </a:uFill>
                <a:latin typeface="Arial"/>
                <a:ea typeface="Arial"/>
                <a:cs typeface="Arial"/>
                <a:sym typeface="Arial"/>
              </a:defRPr>
            </a:lvl2pPr>
            <a:lvl3pPr marL="1501948" marR="40638" indent="-228594" defTabSz="914377">
              <a:spcBef>
                <a:spcPts val="533"/>
              </a:spcBef>
              <a:buFontTx/>
              <a:defRPr sz="2400">
                <a:uFill>
                  <a:solidFill>
                    <a:srgbClr val="FFFFFF"/>
                  </a:solidFill>
                </a:uFill>
                <a:latin typeface="Arial"/>
                <a:ea typeface="Arial"/>
                <a:cs typeface="Arial"/>
                <a:sym typeface="Arial"/>
              </a:defRPr>
            </a:lvl3pPr>
            <a:lvl4pPr marL="2096293" marR="40638" indent="-213353" defTabSz="914377">
              <a:spcBef>
                <a:spcPts val="400"/>
              </a:spcBef>
              <a:buFontTx/>
              <a:defRPr sz="1867">
                <a:uFill>
                  <a:solidFill>
                    <a:srgbClr val="FFFFFF"/>
                  </a:solidFill>
                </a:uFill>
                <a:latin typeface="Arial"/>
                <a:ea typeface="Arial"/>
                <a:cs typeface="Arial"/>
                <a:sym typeface="Arial"/>
              </a:defRPr>
            </a:lvl4pPr>
            <a:lvl5pPr marL="2705879" marR="40638" indent="-213355" defTabSz="914377">
              <a:spcBef>
                <a:spcPts val="400"/>
              </a:spcBef>
              <a:buFontTx/>
              <a:defRPr sz="1867">
                <a:uFill>
                  <a:solidFill>
                    <a:srgbClr val="FFFFFF"/>
                  </a:solidFill>
                </a:uFill>
                <a:latin typeface="Arial"/>
                <a:ea typeface="Arial"/>
                <a:cs typeface="Arial"/>
                <a:sym typeface="Arial"/>
              </a:defRPr>
            </a:lvl5pPr>
          </a:lstStyle>
          <a:p>
            <a:r>
              <a:t>Body Level One</a:t>
            </a:r>
          </a:p>
          <a:p>
            <a:pPr lvl="1"/>
            <a:r>
              <a:t>Body Level Two</a:t>
            </a:r>
          </a:p>
          <a:p>
            <a:pPr lvl="2"/>
            <a:r>
              <a:t>Body Level Three</a:t>
            </a:r>
          </a:p>
          <a:p>
            <a:pPr lvl="3"/>
            <a:r>
              <a:t>Body Level Four</a:t>
            </a:r>
          </a:p>
          <a:p>
            <a:pPr lvl="4"/>
            <a:r>
              <a:t>Body Level Five</a:t>
            </a:r>
          </a:p>
        </p:txBody>
      </p:sp>
      <p:sp>
        <p:nvSpPr>
          <p:cNvPr id="4" name="Slide Number Placeholder 3">
            <a:extLst>
              <a:ext uri="{FF2B5EF4-FFF2-40B4-BE49-F238E27FC236}">
                <a16:creationId xmlns:a16="http://schemas.microsoft.com/office/drawing/2014/main" id="{2E41C859-B8BF-E76A-56ED-B0190EF9BF77}"/>
              </a:ext>
            </a:extLst>
          </p:cNvPr>
          <p:cNvSpPr>
            <a:spLocks noGrp="1"/>
          </p:cNvSpPr>
          <p:nvPr>
            <p:ph type="sldNum" sz="quarter" idx="4"/>
          </p:nvPr>
        </p:nvSpPr>
        <p:spPr>
          <a:xfrm>
            <a:off x="11539452" y="15240"/>
            <a:ext cx="609599" cy="259080"/>
          </a:xfrm>
        </p:spPr>
        <p:txBody>
          <a:bodyPr/>
          <a:lstStyle/>
          <a:p>
            <a:fld id="{86CB4B4D-7CA3-9044-876B-883B54F8677D}" type="slidenum">
              <a:rPr lang="en-US" smtClean="0"/>
              <a:t>‹#›</a:t>
            </a:fld>
            <a:endParaRPr lang="en-US" dirty="0"/>
          </a:p>
        </p:txBody>
      </p:sp>
    </p:spTree>
    <p:extLst>
      <p:ext uri="{BB962C8B-B14F-4D97-AF65-F5344CB8AC3E}">
        <p14:creationId xmlns:p14="http://schemas.microsoft.com/office/powerpoint/2010/main" val="1173593616"/>
      </p:ext>
    </p:extLst>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type="tx">
  <p:cSld name="Default">
    <p:spTree>
      <p:nvGrpSpPr>
        <p:cNvPr id="1" name=""/>
        <p:cNvGrpSpPr/>
        <p:nvPr/>
      </p:nvGrpSpPr>
      <p:grpSpPr>
        <a:xfrm>
          <a:off x="0" y="0"/>
          <a:ext cx="0" cy="0"/>
          <a:chOff x="0" y="0"/>
          <a:chExt cx="0" cy="0"/>
        </a:xfrm>
      </p:grpSpPr>
      <p:sp>
        <p:nvSpPr>
          <p:cNvPr id="3" name="Slide Number Placeholder 3">
            <a:extLst>
              <a:ext uri="{FF2B5EF4-FFF2-40B4-BE49-F238E27FC236}">
                <a16:creationId xmlns:a16="http://schemas.microsoft.com/office/drawing/2014/main" id="{80CF5C7D-7220-A133-2D27-BCA9AE7050B1}"/>
              </a:ext>
            </a:extLst>
          </p:cNvPr>
          <p:cNvSpPr>
            <a:spLocks noGrp="1"/>
          </p:cNvSpPr>
          <p:nvPr>
            <p:ph type="sldNum" sz="quarter" idx="4"/>
          </p:nvPr>
        </p:nvSpPr>
        <p:spPr>
          <a:xfrm>
            <a:off x="11539452" y="15240"/>
            <a:ext cx="609599" cy="259080"/>
          </a:xfrm>
        </p:spPr>
        <p:txBody>
          <a:bodyPr/>
          <a:lstStyle/>
          <a:p>
            <a:fld id="{86CB4B4D-7CA3-9044-876B-883B54F8677D}" type="slidenum">
              <a:rPr lang="en-US" smtClean="0"/>
              <a:t>‹#›</a:t>
            </a:fld>
            <a:endParaRPr lang="en-US" dirty="0"/>
          </a:p>
        </p:txBody>
      </p:sp>
    </p:spTree>
    <p:extLst>
      <p:ext uri="{BB962C8B-B14F-4D97-AF65-F5344CB8AC3E}">
        <p14:creationId xmlns:p14="http://schemas.microsoft.com/office/powerpoint/2010/main" val="3336639771"/>
      </p:ext>
    </p:extLst>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2EC544D-1438-B8F8-90E2-1E773EB3325A}"/>
              </a:ext>
            </a:extLst>
          </p:cNvPr>
          <p:cNvSpPr>
            <a:spLocks noGrp="1"/>
          </p:cNvSpPr>
          <p:nvPr>
            <p:ph type="dt" sz="half" idx="10"/>
          </p:nvPr>
        </p:nvSpPr>
        <p:spPr/>
        <p:txBody>
          <a:bodyPr/>
          <a:lstStyle/>
          <a:p>
            <a:endParaRPr lang="en-US" dirty="0"/>
          </a:p>
        </p:txBody>
      </p:sp>
      <p:sp>
        <p:nvSpPr>
          <p:cNvPr id="3" name="Footer Placeholder 2">
            <a:extLst>
              <a:ext uri="{FF2B5EF4-FFF2-40B4-BE49-F238E27FC236}">
                <a16:creationId xmlns:a16="http://schemas.microsoft.com/office/drawing/2014/main" id="{6959729B-711C-74C8-6449-9CC8D6563E94}"/>
              </a:ext>
            </a:extLst>
          </p:cNvPr>
          <p:cNvSpPr>
            <a:spLocks noGrp="1"/>
          </p:cNvSpPr>
          <p:nvPr>
            <p:ph type="ftr" sz="quarter" idx="11"/>
          </p:nvPr>
        </p:nvSpPr>
        <p:spPr/>
        <p:txBody>
          <a:bodyPr/>
          <a:lstStyle/>
          <a:p>
            <a:endParaRPr lang="en-US" dirty="0"/>
          </a:p>
        </p:txBody>
      </p:sp>
      <p:sp>
        <p:nvSpPr>
          <p:cNvPr id="6" name="Slide Number Placeholder 3">
            <a:extLst>
              <a:ext uri="{FF2B5EF4-FFF2-40B4-BE49-F238E27FC236}">
                <a16:creationId xmlns:a16="http://schemas.microsoft.com/office/drawing/2014/main" id="{87156D70-FD1B-3363-9F9B-0BE6827384BC}"/>
              </a:ext>
            </a:extLst>
          </p:cNvPr>
          <p:cNvSpPr>
            <a:spLocks noGrp="1"/>
          </p:cNvSpPr>
          <p:nvPr>
            <p:ph type="sldNum" sz="quarter" idx="4"/>
          </p:nvPr>
        </p:nvSpPr>
        <p:spPr>
          <a:xfrm>
            <a:off x="11539452" y="15240"/>
            <a:ext cx="609599" cy="259080"/>
          </a:xfrm>
        </p:spPr>
        <p:txBody>
          <a:bodyPr/>
          <a:lstStyle/>
          <a:p>
            <a:fld id="{86CB4B4D-7CA3-9044-876B-883B54F8677D}" type="slidenum">
              <a:rPr lang="en-US" smtClean="0"/>
              <a:t>‹#›</a:t>
            </a:fld>
            <a:endParaRPr lang="en-US" dirty="0"/>
          </a:p>
        </p:txBody>
      </p:sp>
    </p:spTree>
    <p:extLst>
      <p:ext uri="{BB962C8B-B14F-4D97-AF65-F5344CB8AC3E}">
        <p14:creationId xmlns:p14="http://schemas.microsoft.com/office/powerpoint/2010/main" val="338525804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6B352A-F023-C4E9-E711-2035575683DE}"/>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396E35F3-9EA7-2EB2-9513-6AE5EF623BC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DB6C948-EAE2-C96F-4FF1-2F534D76342F}"/>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4E8F95BC-5534-EBFC-034E-AD76C82BF0E1}"/>
              </a:ext>
            </a:extLst>
          </p:cNvPr>
          <p:cNvSpPr>
            <a:spLocks noGrp="1"/>
          </p:cNvSpPr>
          <p:nvPr>
            <p:ph type="ftr" sz="quarter" idx="11"/>
          </p:nvPr>
        </p:nvSpPr>
        <p:spPr/>
        <p:txBody>
          <a:bodyPr/>
          <a:lstStyle/>
          <a:p>
            <a:endParaRPr lang="en-US" dirty="0"/>
          </a:p>
        </p:txBody>
      </p:sp>
      <p:sp>
        <p:nvSpPr>
          <p:cNvPr id="8" name="Slide Number Placeholder 3">
            <a:extLst>
              <a:ext uri="{FF2B5EF4-FFF2-40B4-BE49-F238E27FC236}">
                <a16:creationId xmlns:a16="http://schemas.microsoft.com/office/drawing/2014/main" id="{19A279EA-63B6-B86C-73CA-C1D38AD93582}"/>
              </a:ext>
            </a:extLst>
          </p:cNvPr>
          <p:cNvSpPr>
            <a:spLocks noGrp="1"/>
          </p:cNvSpPr>
          <p:nvPr>
            <p:ph type="sldNum" sz="quarter" idx="4"/>
          </p:nvPr>
        </p:nvSpPr>
        <p:spPr>
          <a:xfrm>
            <a:off x="11539452" y="15239"/>
            <a:ext cx="609599" cy="388521"/>
          </a:xfrm>
        </p:spPr>
        <p:txBody>
          <a:bodyPr/>
          <a:lstStyle>
            <a:lvl1pPr algn="r">
              <a:defRPr/>
            </a:lvl1pPr>
          </a:lstStyle>
          <a:p>
            <a:pPr algn="r"/>
            <a:fld id="{86CB4B4D-7CA3-9044-876B-883B54F8677D}" type="slidenum">
              <a:rPr lang="en-US" smtClean="0"/>
              <a:pPr/>
              <a:t>‹#›</a:t>
            </a:fld>
            <a:endParaRPr lang="en-US" dirty="0"/>
          </a:p>
        </p:txBody>
      </p:sp>
    </p:spTree>
    <p:extLst>
      <p:ext uri="{BB962C8B-B14F-4D97-AF65-F5344CB8AC3E}">
        <p14:creationId xmlns:p14="http://schemas.microsoft.com/office/powerpoint/2010/main" val="30273734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7EFE80-7E0E-CD35-CF74-A6346F789AC5}"/>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1B0461A0-1C0E-A920-C202-DA7DEB0FC1A4}"/>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3B8BEF8-0F78-BD37-CD9D-CCBAD588EA0F}"/>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7BD6B9D9-125E-F538-B97F-1FF86806DF6E}"/>
              </a:ext>
            </a:extLst>
          </p:cNvPr>
          <p:cNvSpPr>
            <a:spLocks noGrp="1"/>
          </p:cNvSpPr>
          <p:nvPr>
            <p:ph type="ftr" sz="quarter" idx="11"/>
          </p:nvPr>
        </p:nvSpPr>
        <p:spPr/>
        <p:txBody>
          <a:bodyPr/>
          <a:lstStyle/>
          <a:p>
            <a:endParaRPr lang="en-US" dirty="0"/>
          </a:p>
        </p:txBody>
      </p:sp>
      <p:sp>
        <p:nvSpPr>
          <p:cNvPr id="9" name="Slide Number Placeholder 3">
            <a:extLst>
              <a:ext uri="{FF2B5EF4-FFF2-40B4-BE49-F238E27FC236}">
                <a16:creationId xmlns:a16="http://schemas.microsoft.com/office/drawing/2014/main" id="{AFC4F36C-7C11-A581-E5AD-A6BA4D0305D0}"/>
              </a:ext>
            </a:extLst>
          </p:cNvPr>
          <p:cNvSpPr>
            <a:spLocks noGrp="1"/>
          </p:cNvSpPr>
          <p:nvPr>
            <p:ph type="sldNum" sz="quarter" idx="4"/>
          </p:nvPr>
        </p:nvSpPr>
        <p:spPr>
          <a:xfrm>
            <a:off x="11539452" y="15239"/>
            <a:ext cx="609599" cy="388521"/>
          </a:xfrm>
        </p:spPr>
        <p:txBody>
          <a:bodyPr/>
          <a:lstStyle>
            <a:lvl1pPr algn="r">
              <a:defRPr/>
            </a:lvl1pPr>
          </a:lstStyle>
          <a:p>
            <a:pPr algn="r"/>
            <a:fld id="{86CB4B4D-7CA3-9044-876B-883B54F8677D}" type="slidenum">
              <a:rPr lang="en-US" smtClean="0"/>
              <a:pPr/>
              <a:t>‹#›</a:t>
            </a:fld>
            <a:endParaRPr lang="en-US" dirty="0"/>
          </a:p>
        </p:txBody>
      </p:sp>
    </p:spTree>
    <p:extLst>
      <p:ext uri="{BB962C8B-B14F-4D97-AF65-F5344CB8AC3E}">
        <p14:creationId xmlns:p14="http://schemas.microsoft.com/office/powerpoint/2010/main" val="17441173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secHead" preserve="1">
  <p:cSld name="Section Header">
    <p:bg>
      <p:bgPr>
        <a:solidFill>
          <a:srgbClr val="EFDBB4"/>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96638B-F973-8330-78B3-96133FBB9C81}"/>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2D4BA7E2-3949-A7C0-96DE-BDA2415EB246}"/>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1E13602A-5C13-BB0A-1522-A2141304422B}"/>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81F5575F-E439-F2DB-509B-4AE04DB874C3}"/>
              </a:ext>
            </a:extLst>
          </p:cNvPr>
          <p:cNvSpPr>
            <a:spLocks noGrp="1"/>
          </p:cNvSpPr>
          <p:nvPr>
            <p:ph type="ftr" sz="quarter" idx="11"/>
          </p:nvPr>
        </p:nvSpPr>
        <p:spPr/>
        <p:txBody>
          <a:bodyPr/>
          <a:lstStyle/>
          <a:p>
            <a:endParaRPr lang="en-US" dirty="0"/>
          </a:p>
        </p:txBody>
      </p:sp>
      <p:sp>
        <p:nvSpPr>
          <p:cNvPr id="8" name="Slide Number Placeholder 3">
            <a:extLst>
              <a:ext uri="{FF2B5EF4-FFF2-40B4-BE49-F238E27FC236}">
                <a16:creationId xmlns:a16="http://schemas.microsoft.com/office/drawing/2014/main" id="{78030B6E-FCA7-6544-5A23-0A914542709C}"/>
              </a:ext>
            </a:extLst>
          </p:cNvPr>
          <p:cNvSpPr>
            <a:spLocks noGrp="1"/>
          </p:cNvSpPr>
          <p:nvPr>
            <p:ph type="sldNum" sz="quarter" idx="4"/>
          </p:nvPr>
        </p:nvSpPr>
        <p:spPr>
          <a:xfrm>
            <a:off x="11539452" y="15239"/>
            <a:ext cx="609599" cy="388521"/>
          </a:xfrm>
        </p:spPr>
        <p:txBody>
          <a:bodyPr/>
          <a:lstStyle>
            <a:lvl1pPr algn="r">
              <a:defRPr/>
            </a:lvl1pPr>
          </a:lstStyle>
          <a:p>
            <a:pPr algn="r"/>
            <a:fld id="{86CB4B4D-7CA3-9044-876B-883B54F8677D}" type="slidenum">
              <a:rPr lang="en-US" smtClean="0"/>
              <a:pPr/>
              <a:t>‹#›</a:t>
            </a:fld>
            <a:endParaRPr lang="en-US" dirty="0"/>
          </a:p>
        </p:txBody>
      </p:sp>
    </p:spTree>
    <p:extLst>
      <p:ext uri="{BB962C8B-B14F-4D97-AF65-F5344CB8AC3E}">
        <p14:creationId xmlns:p14="http://schemas.microsoft.com/office/powerpoint/2010/main" val="20428814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Obj" preserve="1">
  <p:cSld name="Two Content">
    <p:bg>
      <p:bgPr>
        <a:solidFill>
          <a:srgbClr val="EFDBB4"/>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E5481F-9EFB-C110-21D1-F411FC088B5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9B9EEDCB-C60A-201A-240C-03CD9F4369AB}"/>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297CDBD4-4C4C-919D-5AAF-6C141ABF612A}"/>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20DDF249-AB19-F1BC-B885-CFFA9F47431E}"/>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4C22E99E-EF71-8387-BAE8-6F73F37A3339}"/>
              </a:ext>
            </a:extLst>
          </p:cNvPr>
          <p:cNvSpPr>
            <a:spLocks noGrp="1"/>
          </p:cNvSpPr>
          <p:nvPr>
            <p:ph type="ftr" sz="quarter" idx="11"/>
          </p:nvPr>
        </p:nvSpPr>
        <p:spPr/>
        <p:txBody>
          <a:bodyPr/>
          <a:lstStyle/>
          <a:p>
            <a:endParaRPr lang="en-US" dirty="0"/>
          </a:p>
        </p:txBody>
      </p:sp>
      <p:sp>
        <p:nvSpPr>
          <p:cNvPr id="9" name="Slide Number Placeholder 3">
            <a:extLst>
              <a:ext uri="{FF2B5EF4-FFF2-40B4-BE49-F238E27FC236}">
                <a16:creationId xmlns:a16="http://schemas.microsoft.com/office/drawing/2014/main" id="{D711FE7D-5929-D92A-0188-66244CB4EEA2}"/>
              </a:ext>
            </a:extLst>
          </p:cNvPr>
          <p:cNvSpPr>
            <a:spLocks noGrp="1"/>
          </p:cNvSpPr>
          <p:nvPr>
            <p:ph type="sldNum" sz="quarter" idx="4"/>
          </p:nvPr>
        </p:nvSpPr>
        <p:spPr>
          <a:xfrm>
            <a:off x="11539452" y="15239"/>
            <a:ext cx="609599" cy="388521"/>
          </a:xfrm>
        </p:spPr>
        <p:txBody>
          <a:bodyPr/>
          <a:lstStyle>
            <a:lvl1pPr algn="r">
              <a:defRPr/>
            </a:lvl1pPr>
          </a:lstStyle>
          <a:p>
            <a:pPr algn="r"/>
            <a:fld id="{86CB4B4D-7CA3-9044-876B-883B54F8677D}" type="slidenum">
              <a:rPr lang="en-US" smtClean="0"/>
              <a:pPr/>
              <a:t>‹#›</a:t>
            </a:fld>
            <a:endParaRPr lang="en-US" dirty="0"/>
          </a:p>
        </p:txBody>
      </p:sp>
    </p:spTree>
    <p:extLst>
      <p:ext uri="{BB962C8B-B14F-4D97-AF65-F5344CB8AC3E}">
        <p14:creationId xmlns:p14="http://schemas.microsoft.com/office/powerpoint/2010/main" val="159249423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woTxTwoObj" preserve="1">
  <p:cSld name="Comparison">
    <p:bg>
      <p:bgPr>
        <a:solidFill>
          <a:srgbClr val="EFDBB4"/>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56E597-318D-C32D-2D9E-E704F8983067}"/>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1C9E7697-3FC4-54D5-A9E7-4A030730753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06058040-6AFC-0C2B-8290-885B3D73255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12EDB3D9-EF2A-74DA-C47A-ED6AA220607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21DB0059-8485-D192-9D60-247939DECD36}"/>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CA30B064-4695-5EAC-C208-D475A26DC959}"/>
              </a:ext>
            </a:extLst>
          </p:cNvPr>
          <p:cNvSpPr>
            <a:spLocks noGrp="1"/>
          </p:cNvSpPr>
          <p:nvPr>
            <p:ph type="dt" sz="half" idx="10"/>
          </p:nvPr>
        </p:nvSpPr>
        <p:spPr/>
        <p:txBody>
          <a:bodyPr/>
          <a:lstStyle/>
          <a:p>
            <a:endParaRPr lang="en-US" dirty="0"/>
          </a:p>
        </p:txBody>
      </p:sp>
      <p:sp>
        <p:nvSpPr>
          <p:cNvPr id="8" name="Footer Placeholder 7">
            <a:extLst>
              <a:ext uri="{FF2B5EF4-FFF2-40B4-BE49-F238E27FC236}">
                <a16:creationId xmlns:a16="http://schemas.microsoft.com/office/drawing/2014/main" id="{6037EF71-D556-FA6D-0533-2C4DB4B85E27}"/>
              </a:ext>
            </a:extLst>
          </p:cNvPr>
          <p:cNvSpPr>
            <a:spLocks noGrp="1"/>
          </p:cNvSpPr>
          <p:nvPr>
            <p:ph type="ftr" sz="quarter" idx="11"/>
          </p:nvPr>
        </p:nvSpPr>
        <p:spPr/>
        <p:txBody>
          <a:bodyPr/>
          <a:lstStyle/>
          <a:p>
            <a:endParaRPr lang="en-US" dirty="0"/>
          </a:p>
        </p:txBody>
      </p:sp>
      <p:sp>
        <p:nvSpPr>
          <p:cNvPr id="11" name="Slide Number Placeholder 3">
            <a:extLst>
              <a:ext uri="{FF2B5EF4-FFF2-40B4-BE49-F238E27FC236}">
                <a16:creationId xmlns:a16="http://schemas.microsoft.com/office/drawing/2014/main" id="{E8892489-A505-1D82-677C-686BAD556E2D}"/>
              </a:ext>
            </a:extLst>
          </p:cNvPr>
          <p:cNvSpPr>
            <a:spLocks noGrp="1"/>
          </p:cNvSpPr>
          <p:nvPr>
            <p:ph type="sldNum" sz="quarter" idx="12"/>
          </p:nvPr>
        </p:nvSpPr>
        <p:spPr>
          <a:xfrm>
            <a:off x="11539452" y="15239"/>
            <a:ext cx="609599" cy="388521"/>
          </a:xfrm>
        </p:spPr>
        <p:txBody>
          <a:bodyPr/>
          <a:lstStyle>
            <a:lvl1pPr algn="r">
              <a:defRPr/>
            </a:lvl1pPr>
          </a:lstStyle>
          <a:p>
            <a:pPr algn="r"/>
            <a:fld id="{86CB4B4D-7CA3-9044-876B-883B54F8677D}" type="slidenum">
              <a:rPr lang="en-US" smtClean="0"/>
              <a:pPr/>
              <a:t>‹#›</a:t>
            </a:fld>
            <a:endParaRPr lang="en-US" dirty="0"/>
          </a:p>
        </p:txBody>
      </p:sp>
    </p:spTree>
    <p:extLst>
      <p:ext uri="{BB962C8B-B14F-4D97-AF65-F5344CB8AC3E}">
        <p14:creationId xmlns:p14="http://schemas.microsoft.com/office/powerpoint/2010/main" val="46194142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itleOnly" preserve="1">
  <p:cSld name="Title Only">
    <p:bg>
      <p:bgPr>
        <a:solidFill>
          <a:srgbClr val="EFDBB4"/>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402BBE-6C54-8D50-08C1-EEA992DAB617}"/>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D10E2F1-49F6-DD0D-7CCD-7F7DAC5617D6}"/>
              </a:ext>
            </a:extLst>
          </p:cNvPr>
          <p:cNvSpPr>
            <a:spLocks noGrp="1"/>
          </p:cNvSpPr>
          <p:nvPr>
            <p:ph type="dt" sz="half" idx="10"/>
          </p:nvPr>
        </p:nvSpPr>
        <p:spPr/>
        <p:txBody>
          <a:bodyPr/>
          <a:lstStyle/>
          <a:p>
            <a:endParaRPr lang="en-US" dirty="0"/>
          </a:p>
        </p:txBody>
      </p:sp>
      <p:sp>
        <p:nvSpPr>
          <p:cNvPr id="4" name="Footer Placeholder 3">
            <a:extLst>
              <a:ext uri="{FF2B5EF4-FFF2-40B4-BE49-F238E27FC236}">
                <a16:creationId xmlns:a16="http://schemas.microsoft.com/office/drawing/2014/main" id="{327DF0AA-BDD1-2055-F996-7C8A4B2B3C47}"/>
              </a:ext>
            </a:extLst>
          </p:cNvPr>
          <p:cNvSpPr>
            <a:spLocks noGrp="1"/>
          </p:cNvSpPr>
          <p:nvPr>
            <p:ph type="ftr" sz="quarter" idx="11"/>
          </p:nvPr>
        </p:nvSpPr>
        <p:spPr/>
        <p:txBody>
          <a:bodyPr/>
          <a:lstStyle/>
          <a:p>
            <a:endParaRPr lang="en-US" dirty="0"/>
          </a:p>
        </p:txBody>
      </p:sp>
      <p:sp>
        <p:nvSpPr>
          <p:cNvPr id="7" name="Slide Number Placeholder 3">
            <a:extLst>
              <a:ext uri="{FF2B5EF4-FFF2-40B4-BE49-F238E27FC236}">
                <a16:creationId xmlns:a16="http://schemas.microsoft.com/office/drawing/2014/main" id="{F3092AC2-743B-D31A-7E26-5ED353835E57}"/>
              </a:ext>
            </a:extLst>
          </p:cNvPr>
          <p:cNvSpPr>
            <a:spLocks noGrp="1"/>
          </p:cNvSpPr>
          <p:nvPr>
            <p:ph type="sldNum" sz="quarter" idx="4"/>
          </p:nvPr>
        </p:nvSpPr>
        <p:spPr>
          <a:xfrm>
            <a:off x="11539452" y="15239"/>
            <a:ext cx="609599" cy="388521"/>
          </a:xfrm>
        </p:spPr>
        <p:txBody>
          <a:bodyPr/>
          <a:lstStyle>
            <a:lvl1pPr algn="r">
              <a:defRPr/>
            </a:lvl1pPr>
          </a:lstStyle>
          <a:p>
            <a:pPr algn="r"/>
            <a:fld id="{86CB4B4D-7CA3-9044-876B-883B54F8677D}" type="slidenum">
              <a:rPr lang="en-US" smtClean="0"/>
              <a:pPr/>
              <a:t>‹#›</a:t>
            </a:fld>
            <a:endParaRPr lang="en-US" dirty="0"/>
          </a:p>
        </p:txBody>
      </p:sp>
    </p:spTree>
    <p:extLst>
      <p:ext uri="{BB962C8B-B14F-4D97-AF65-F5344CB8AC3E}">
        <p14:creationId xmlns:p14="http://schemas.microsoft.com/office/powerpoint/2010/main" val="389167036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Blank">
    <p:bg>
      <p:bgPr>
        <a:solidFill>
          <a:srgbClr val="EFDBB4"/>
        </a:solidFill>
        <a:effectLst/>
      </p:bgPr>
    </p:bg>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0CF4B0C-D228-DD15-D5BC-3CFABAD8399D}"/>
              </a:ext>
            </a:extLst>
          </p:cNvPr>
          <p:cNvSpPr>
            <a:spLocks noGrp="1"/>
          </p:cNvSpPr>
          <p:nvPr>
            <p:ph type="dt" sz="half" idx="10"/>
          </p:nvPr>
        </p:nvSpPr>
        <p:spPr/>
        <p:txBody>
          <a:bodyPr/>
          <a:lstStyle/>
          <a:p>
            <a:endParaRPr lang="en-US" dirty="0"/>
          </a:p>
        </p:txBody>
      </p:sp>
      <p:sp>
        <p:nvSpPr>
          <p:cNvPr id="3" name="Footer Placeholder 2">
            <a:extLst>
              <a:ext uri="{FF2B5EF4-FFF2-40B4-BE49-F238E27FC236}">
                <a16:creationId xmlns:a16="http://schemas.microsoft.com/office/drawing/2014/main" id="{F156474A-3B63-E2BD-ED45-A83AB698E266}"/>
              </a:ext>
            </a:extLst>
          </p:cNvPr>
          <p:cNvSpPr>
            <a:spLocks noGrp="1"/>
          </p:cNvSpPr>
          <p:nvPr>
            <p:ph type="ftr" sz="quarter" idx="11"/>
          </p:nvPr>
        </p:nvSpPr>
        <p:spPr/>
        <p:txBody>
          <a:bodyPr/>
          <a:lstStyle/>
          <a:p>
            <a:endParaRPr lang="en-US" dirty="0"/>
          </a:p>
        </p:txBody>
      </p:sp>
      <p:sp>
        <p:nvSpPr>
          <p:cNvPr id="6" name="Slide Number Placeholder 3">
            <a:extLst>
              <a:ext uri="{FF2B5EF4-FFF2-40B4-BE49-F238E27FC236}">
                <a16:creationId xmlns:a16="http://schemas.microsoft.com/office/drawing/2014/main" id="{AAF97D59-B5C7-F6AE-DA30-644B7DA286C6}"/>
              </a:ext>
            </a:extLst>
          </p:cNvPr>
          <p:cNvSpPr>
            <a:spLocks noGrp="1"/>
          </p:cNvSpPr>
          <p:nvPr>
            <p:ph type="sldNum" sz="quarter" idx="4"/>
          </p:nvPr>
        </p:nvSpPr>
        <p:spPr>
          <a:xfrm>
            <a:off x="11539452" y="15239"/>
            <a:ext cx="609599" cy="388521"/>
          </a:xfrm>
        </p:spPr>
        <p:txBody>
          <a:bodyPr/>
          <a:lstStyle>
            <a:lvl1pPr algn="r">
              <a:defRPr/>
            </a:lvl1pPr>
          </a:lstStyle>
          <a:p>
            <a:pPr algn="r"/>
            <a:fld id="{86CB4B4D-7CA3-9044-876B-883B54F8677D}" type="slidenum">
              <a:rPr lang="en-US" smtClean="0"/>
              <a:pPr/>
              <a:t>‹#›</a:t>
            </a:fld>
            <a:endParaRPr lang="en-US" dirty="0"/>
          </a:p>
        </p:txBody>
      </p:sp>
    </p:spTree>
    <p:extLst>
      <p:ext uri="{BB962C8B-B14F-4D97-AF65-F5344CB8AC3E}">
        <p14:creationId xmlns:p14="http://schemas.microsoft.com/office/powerpoint/2010/main" val="147272334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Tx" preserve="1">
  <p:cSld name="Content with Caption">
    <p:bg>
      <p:bgPr>
        <a:solidFill>
          <a:srgbClr val="EFDBB4"/>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FEC5F0-80BF-244B-85FB-0DE8364BDF3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C06CFDEC-937F-88AA-7F39-1972E7B4448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0A4B8864-57F4-59A4-F6A2-638A42590DE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1FB8844-C4FF-26E2-483A-3FDE37511AE1}"/>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C9CBE3DE-20E6-8813-F7B8-C751272A4414}"/>
              </a:ext>
            </a:extLst>
          </p:cNvPr>
          <p:cNvSpPr>
            <a:spLocks noGrp="1"/>
          </p:cNvSpPr>
          <p:nvPr>
            <p:ph type="ftr" sz="quarter" idx="11"/>
          </p:nvPr>
        </p:nvSpPr>
        <p:spPr/>
        <p:txBody>
          <a:bodyPr/>
          <a:lstStyle/>
          <a:p>
            <a:endParaRPr lang="en-US" dirty="0"/>
          </a:p>
        </p:txBody>
      </p:sp>
      <p:sp>
        <p:nvSpPr>
          <p:cNvPr id="9" name="Slide Number Placeholder 3">
            <a:extLst>
              <a:ext uri="{FF2B5EF4-FFF2-40B4-BE49-F238E27FC236}">
                <a16:creationId xmlns:a16="http://schemas.microsoft.com/office/drawing/2014/main" id="{19FF8508-96E2-B050-9A2A-5C7AA6A02A67}"/>
              </a:ext>
            </a:extLst>
          </p:cNvPr>
          <p:cNvSpPr>
            <a:spLocks noGrp="1"/>
          </p:cNvSpPr>
          <p:nvPr>
            <p:ph type="sldNum" sz="quarter" idx="4"/>
          </p:nvPr>
        </p:nvSpPr>
        <p:spPr>
          <a:xfrm>
            <a:off x="11539452" y="15239"/>
            <a:ext cx="609599" cy="388521"/>
          </a:xfrm>
        </p:spPr>
        <p:txBody>
          <a:bodyPr/>
          <a:lstStyle>
            <a:lvl1pPr algn="r">
              <a:defRPr/>
            </a:lvl1pPr>
          </a:lstStyle>
          <a:p>
            <a:pPr algn="r"/>
            <a:fld id="{86CB4B4D-7CA3-9044-876B-883B54F8677D}" type="slidenum">
              <a:rPr lang="en-US" smtClean="0"/>
              <a:pPr/>
              <a:t>‹#›</a:t>
            </a:fld>
            <a:endParaRPr lang="en-US" dirty="0"/>
          </a:p>
        </p:txBody>
      </p:sp>
    </p:spTree>
    <p:extLst>
      <p:ext uri="{BB962C8B-B14F-4D97-AF65-F5344CB8AC3E}">
        <p14:creationId xmlns:p14="http://schemas.microsoft.com/office/powerpoint/2010/main" val="336083664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picTx" preserve="1">
  <p:cSld name="Picture with Caption">
    <p:bg>
      <p:bgPr>
        <a:solidFill>
          <a:srgbClr val="EFDBB4"/>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34FAE3-E7BE-ECEF-FBA9-67494BEB6CF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563BAAB3-AAEB-EA23-7ED4-9CAB1A57570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B5A3816B-C59A-2D84-749F-3563959B8E1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9BF1A28-1AC5-E0B7-31D1-CAA37EAE7A29}"/>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9472A7DA-7B52-F194-41B7-DA00F56F1599}"/>
              </a:ext>
            </a:extLst>
          </p:cNvPr>
          <p:cNvSpPr>
            <a:spLocks noGrp="1"/>
          </p:cNvSpPr>
          <p:nvPr>
            <p:ph type="ftr" sz="quarter" idx="11"/>
          </p:nvPr>
        </p:nvSpPr>
        <p:spPr/>
        <p:txBody>
          <a:bodyPr/>
          <a:lstStyle/>
          <a:p>
            <a:endParaRPr lang="en-US" dirty="0"/>
          </a:p>
        </p:txBody>
      </p:sp>
      <p:sp>
        <p:nvSpPr>
          <p:cNvPr id="9" name="Slide Number Placeholder 3">
            <a:extLst>
              <a:ext uri="{FF2B5EF4-FFF2-40B4-BE49-F238E27FC236}">
                <a16:creationId xmlns:a16="http://schemas.microsoft.com/office/drawing/2014/main" id="{9F8FF64E-44B9-B53F-5426-91A20C4DC186}"/>
              </a:ext>
            </a:extLst>
          </p:cNvPr>
          <p:cNvSpPr>
            <a:spLocks noGrp="1"/>
          </p:cNvSpPr>
          <p:nvPr>
            <p:ph type="sldNum" sz="quarter" idx="4"/>
          </p:nvPr>
        </p:nvSpPr>
        <p:spPr>
          <a:xfrm>
            <a:off x="11539452" y="15239"/>
            <a:ext cx="609599" cy="388521"/>
          </a:xfrm>
        </p:spPr>
        <p:txBody>
          <a:bodyPr/>
          <a:lstStyle>
            <a:lvl1pPr algn="r">
              <a:defRPr/>
            </a:lvl1pPr>
          </a:lstStyle>
          <a:p>
            <a:pPr algn="r"/>
            <a:fld id="{86CB4B4D-7CA3-9044-876B-883B54F8677D}" type="slidenum">
              <a:rPr lang="en-US" smtClean="0"/>
              <a:pPr/>
              <a:t>‹#›</a:t>
            </a:fld>
            <a:endParaRPr lang="en-US" dirty="0"/>
          </a:p>
        </p:txBody>
      </p:sp>
    </p:spTree>
    <p:extLst>
      <p:ext uri="{BB962C8B-B14F-4D97-AF65-F5344CB8AC3E}">
        <p14:creationId xmlns:p14="http://schemas.microsoft.com/office/powerpoint/2010/main" val="189427414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x" preserve="1">
  <p:cSld name="Title and Vertical Text">
    <p:bg>
      <p:bgPr>
        <a:solidFill>
          <a:srgbClr val="EFDBB4"/>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1BB5A3-C6FD-EC44-1366-614FF4F84859}"/>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291CFB29-5D9F-6307-D238-10A723A5AFD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02FB8E7-D50E-A2A5-344F-5AFD5A980199}"/>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65410173-69FA-A515-1062-ECAD52C4DF1A}"/>
              </a:ext>
            </a:extLst>
          </p:cNvPr>
          <p:cNvSpPr>
            <a:spLocks noGrp="1"/>
          </p:cNvSpPr>
          <p:nvPr>
            <p:ph type="ftr" sz="quarter" idx="11"/>
          </p:nvPr>
        </p:nvSpPr>
        <p:spPr/>
        <p:txBody>
          <a:bodyPr/>
          <a:lstStyle/>
          <a:p>
            <a:endParaRPr lang="en-US" dirty="0"/>
          </a:p>
        </p:txBody>
      </p:sp>
      <p:sp>
        <p:nvSpPr>
          <p:cNvPr id="8" name="Slide Number Placeholder 3">
            <a:extLst>
              <a:ext uri="{FF2B5EF4-FFF2-40B4-BE49-F238E27FC236}">
                <a16:creationId xmlns:a16="http://schemas.microsoft.com/office/drawing/2014/main" id="{647336CC-2EE8-5611-BB22-B9DCE8C166F0}"/>
              </a:ext>
            </a:extLst>
          </p:cNvPr>
          <p:cNvSpPr>
            <a:spLocks noGrp="1"/>
          </p:cNvSpPr>
          <p:nvPr>
            <p:ph type="sldNum" sz="quarter" idx="4"/>
          </p:nvPr>
        </p:nvSpPr>
        <p:spPr>
          <a:xfrm>
            <a:off x="11539452" y="15239"/>
            <a:ext cx="609599" cy="388521"/>
          </a:xfrm>
        </p:spPr>
        <p:txBody>
          <a:bodyPr/>
          <a:lstStyle>
            <a:lvl1pPr algn="r">
              <a:defRPr/>
            </a:lvl1pPr>
          </a:lstStyle>
          <a:p>
            <a:pPr algn="r"/>
            <a:fld id="{86CB4B4D-7CA3-9044-876B-883B54F8677D}" type="slidenum">
              <a:rPr lang="en-US" smtClean="0"/>
              <a:pPr/>
              <a:t>‹#›</a:t>
            </a:fld>
            <a:endParaRPr lang="en-US" dirty="0"/>
          </a:p>
        </p:txBody>
      </p:sp>
    </p:spTree>
    <p:extLst>
      <p:ext uri="{BB962C8B-B14F-4D97-AF65-F5344CB8AC3E}">
        <p14:creationId xmlns:p14="http://schemas.microsoft.com/office/powerpoint/2010/main" val="4281465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bg>
      <p:bgPr>
        <a:solidFill>
          <a:srgbClr val="EFDBB4"/>
        </a:solidFill>
        <a:effectLst/>
      </p:bgPr>
    </p:bg>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FAB9A9B-706F-263B-FA7F-1C3C34EDE088}"/>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2FEC05A-2A33-9CC2-5837-D8724BD52188}"/>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836560B-9980-CD48-E89A-7A0F2E4C3831}"/>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CD6A8DB3-ADAA-BACB-5C2C-071966075602}"/>
              </a:ext>
            </a:extLst>
          </p:cNvPr>
          <p:cNvSpPr>
            <a:spLocks noGrp="1"/>
          </p:cNvSpPr>
          <p:nvPr>
            <p:ph type="ftr" sz="quarter" idx="11"/>
          </p:nvPr>
        </p:nvSpPr>
        <p:spPr/>
        <p:txBody>
          <a:bodyPr/>
          <a:lstStyle/>
          <a:p>
            <a:endParaRPr lang="en-US" dirty="0"/>
          </a:p>
        </p:txBody>
      </p:sp>
      <p:sp>
        <p:nvSpPr>
          <p:cNvPr id="8" name="Slide Number Placeholder 3">
            <a:extLst>
              <a:ext uri="{FF2B5EF4-FFF2-40B4-BE49-F238E27FC236}">
                <a16:creationId xmlns:a16="http://schemas.microsoft.com/office/drawing/2014/main" id="{C32CCDFD-346D-663C-38CF-19890EDE058E}"/>
              </a:ext>
            </a:extLst>
          </p:cNvPr>
          <p:cNvSpPr>
            <a:spLocks noGrp="1"/>
          </p:cNvSpPr>
          <p:nvPr>
            <p:ph type="sldNum" sz="quarter" idx="4"/>
          </p:nvPr>
        </p:nvSpPr>
        <p:spPr>
          <a:xfrm>
            <a:off x="11539452" y="15239"/>
            <a:ext cx="609599" cy="388521"/>
          </a:xfrm>
        </p:spPr>
        <p:txBody>
          <a:bodyPr/>
          <a:lstStyle>
            <a:lvl1pPr algn="r">
              <a:defRPr/>
            </a:lvl1pPr>
          </a:lstStyle>
          <a:p>
            <a:pPr algn="r"/>
            <a:fld id="{86CB4B4D-7CA3-9044-876B-883B54F8677D}" type="slidenum">
              <a:rPr lang="en-US" smtClean="0"/>
              <a:pPr/>
              <a:t>‹#›</a:t>
            </a:fld>
            <a:endParaRPr lang="en-US" dirty="0"/>
          </a:p>
        </p:txBody>
      </p:sp>
    </p:spTree>
    <p:extLst>
      <p:ext uri="{BB962C8B-B14F-4D97-AF65-F5344CB8AC3E}">
        <p14:creationId xmlns:p14="http://schemas.microsoft.com/office/powerpoint/2010/main" val="2664106183"/>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1.png"/><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2.xml"/><Relationship Id="rId3" Type="http://schemas.openxmlformats.org/officeDocument/2006/relationships/slideLayout" Target="../slideLayouts/slideLayout7.xml"/><Relationship Id="rId7" Type="http://schemas.openxmlformats.org/officeDocument/2006/relationships/slideLayout" Target="../slideLayouts/slideLayout11.xml"/><Relationship Id="rId12" Type="http://schemas.openxmlformats.org/officeDocument/2006/relationships/theme" Target="../theme/theme2.xml"/><Relationship Id="rId2" Type="http://schemas.openxmlformats.org/officeDocument/2006/relationships/slideLayout" Target="../slideLayouts/slideLayout6.xml"/><Relationship Id="rId1" Type="http://schemas.openxmlformats.org/officeDocument/2006/relationships/slideLayout" Target="../slideLayouts/slideLayout5.xml"/><Relationship Id="rId6" Type="http://schemas.openxmlformats.org/officeDocument/2006/relationships/slideLayout" Target="../slideLayouts/slideLayout10.xml"/><Relationship Id="rId11" Type="http://schemas.openxmlformats.org/officeDocument/2006/relationships/slideLayout" Target="../slideLayouts/slideLayout15.xml"/><Relationship Id="rId5" Type="http://schemas.openxmlformats.org/officeDocument/2006/relationships/slideLayout" Target="../slideLayouts/slideLayout9.xml"/><Relationship Id="rId10" Type="http://schemas.openxmlformats.org/officeDocument/2006/relationships/slideLayout" Target="../slideLayouts/slideLayout14.xml"/><Relationship Id="rId4" Type="http://schemas.openxmlformats.org/officeDocument/2006/relationships/slideLayout" Target="../slideLayouts/slideLayout8.xml"/><Relationship Id="rId9"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2536" name="Text Box 8">
            <a:extLst>
              <a:ext uri="{FF2B5EF4-FFF2-40B4-BE49-F238E27FC236}">
                <a16:creationId xmlns:a16="http://schemas.microsoft.com/office/drawing/2014/main" id="{4DDB828D-F3C9-7E4E-FE87-F68F20CB88BE}"/>
              </a:ext>
            </a:extLst>
          </p:cNvPr>
          <p:cNvSpPr txBox="1">
            <a:spLocks noChangeArrowheads="1"/>
          </p:cNvSpPr>
          <p:nvPr/>
        </p:nvSpPr>
        <p:spPr bwMode="auto">
          <a:xfrm>
            <a:off x="9668933" y="12700"/>
            <a:ext cx="2438400" cy="215444"/>
          </a:xfrm>
          <a:prstGeom prst="rect">
            <a:avLst/>
          </a:prstGeom>
          <a:noFill/>
          <a:ln w="9525">
            <a:noFill/>
            <a:miter lim="800000"/>
            <a:headEnd/>
            <a:tailEnd/>
          </a:ln>
          <a:effectLst/>
        </p:spPr>
        <p:txBody>
          <a:bodyPr lIns="0" tIns="0" rIns="0" bIns="0">
            <a:spAutoFit/>
          </a:bodyPr>
          <a:lstStyle/>
          <a:p>
            <a:pPr algn="r">
              <a:spcBef>
                <a:spcPct val="50000"/>
              </a:spcBef>
              <a:defRPr/>
            </a:pPr>
            <a:r>
              <a:rPr lang="en-GB" sz="1400" dirty="0">
                <a:solidFill>
                  <a:srgbClr val="000099"/>
                </a:solidFill>
                <a:latin typeface="Arial" charset="0"/>
              </a:rPr>
              <a:t>© 2003 By Default!</a:t>
            </a:r>
          </a:p>
        </p:txBody>
      </p:sp>
      <p:sp>
        <p:nvSpPr>
          <p:cNvPr id="22530" name="Text Box 2">
            <a:extLst>
              <a:ext uri="{FF2B5EF4-FFF2-40B4-BE49-F238E27FC236}">
                <a16:creationId xmlns:a16="http://schemas.microsoft.com/office/drawing/2014/main" id="{C627B392-614F-8ABC-A14E-4C3677623BB1}"/>
              </a:ext>
            </a:extLst>
          </p:cNvPr>
          <p:cNvSpPr txBox="1">
            <a:spLocks noChangeArrowheads="1"/>
          </p:cNvSpPr>
          <p:nvPr/>
        </p:nvSpPr>
        <p:spPr bwMode="auto">
          <a:xfrm>
            <a:off x="101600" y="6645276"/>
            <a:ext cx="6502400" cy="138499"/>
          </a:xfrm>
          <a:prstGeom prst="rect">
            <a:avLst/>
          </a:prstGeom>
          <a:noFill/>
          <a:ln w="9525">
            <a:noFill/>
            <a:miter lim="800000"/>
            <a:headEnd/>
            <a:tailEnd/>
          </a:ln>
          <a:effectLst/>
        </p:spPr>
        <p:txBody>
          <a:bodyPr lIns="0" tIns="0" rIns="0" bIns="0">
            <a:spAutoFit/>
          </a:bodyPr>
          <a:lstStyle/>
          <a:p>
            <a:pPr>
              <a:spcBef>
                <a:spcPct val="50000"/>
              </a:spcBef>
              <a:defRPr/>
            </a:pPr>
            <a:r>
              <a:rPr lang="en-GB" sz="900" dirty="0">
                <a:solidFill>
                  <a:srgbClr val="000099"/>
                </a:solidFill>
                <a:latin typeface="Arial" charset="0"/>
              </a:rPr>
              <a:t>A Free sample background from www.powerpointbackgrounds.com</a:t>
            </a:r>
          </a:p>
        </p:txBody>
      </p:sp>
      <p:pic>
        <p:nvPicPr>
          <p:cNvPr id="1028" name="Picture 3" descr="etched">
            <a:extLst>
              <a:ext uri="{FF2B5EF4-FFF2-40B4-BE49-F238E27FC236}">
                <a16:creationId xmlns:a16="http://schemas.microsoft.com/office/drawing/2014/main" id="{917D5304-9FE2-08D0-9E95-84717E3FC608}"/>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hidden">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534" name="Text Box 6">
            <a:extLst>
              <a:ext uri="{FF2B5EF4-FFF2-40B4-BE49-F238E27FC236}">
                <a16:creationId xmlns:a16="http://schemas.microsoft.com/office/drawing/2014/main" id="{C69AD905-B663-0094-52D0-883FEA0C9BCD}"/>
              </a:ext>
            </a:extLst>
          </p:cNvPr>
          <p:cNvSpPr txBox="1">
            <a:spLocks noChangeArrowheads="1"/>
          </p:cNvSpPr>
          <p:nvPr/>
        </p:nvSpPr>
        <p:spPr bwMode="auto">
          <a:xfrm>
            <a:off x="67733" y="12700"/>
            <a:ext cx="2438400" cy="215444"/>
          </a:xfrm>
          <a:prstGeom prst="rect">
            <a:avLst/>
          </a:prstGeom>
          <a:noFill/>
          <a:ln w="9525">
            <a:noFill/>
            <a:miter lim="800000"/>
            <a:headEnd/>
            <a:tailEnd/>
          </a:ln>
          <a:effectLst/>
        </p:spPr>
        <p:txBody>
          <a:bodyPr lIns="0" tIns="0" rIns="0" bIns="0">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spcBef>
                <a:spcPct val="50000"/>
              </a:spcBef>
            </a:pPr>
            <a:r>
              <a:rPr lang="en-GB" altLang="en-US" sz="1400" dirty="0">
                <a:solidFill>
                  <a:schemeClr val="bg1"/>
                </a:solidFill>
                <a:latin typeface="Arial" panose="020B0604020202020204" pitchFamily="34" charset="0"/>
              </a:rPr>
              <a:t>Slide </a:t>
            </a:r>
            <a:fld id="{FEE931E7-F715-445B-9930-FEDA6D7CA848}" type="slidenum">
              <a:rPr lang="en-GB" altLang="en-US" sz="1400">
                <a:solidFill>
                  <a:schemeClr val="bg1"/>
                </a:solidFill>
                <a:latin typeface="Arial" panose="020B0604020202020204" pitchFamily="34" charset="0"/>
              </a:rPr>
              <a:pPr>
                <a:spcBef>
                  <a:spcPct val="50000"/>
                </a:spcBef>
              </a:pPr>
              <a:t>‹#›</a:t>
            </a:fld>
            <a:endParaRPr lang="en-GB" altLang="en-US" sz="1400" dirty="0">
              <a:solidFill>
                <a:schemeClr val="bg1"/>
              </a:solidFill>
              <a:latin typeface="Arial" panose="020B0604020202020204" pitchFamily="34" charset="0"/>
            </a:endParaRPr>
          </a:p>
        </p:txBody>
      </p:sp>
      <p:sp>
        <p:nvSpPr>
          <p:cNvPr id="6" name="Slide Number Placeholder 5">
            <a:extLst>
              <a:ext uri="{FF2B5EF4-FFF2-40B4-BE49-F238E27FC236}">
                <a16:creationId xmlns:a16="http://schemas.microsoft.com/office/drawing/2014/main" id="{B0408CEB-85BD-5B8F-FC0E-435BCCBEE12A}"/>
              </a:ext>
            </a:extLst>
          </p:cNvPr>
          <p:cNvSpPr>
            <a:spLocks noGrp="1"/>
          </p:cNvSpPr>
          <p:nvPr>
            <p:ph type="sldNum" sz="quarter" idx="4"/>
          </p:nvPr>
        </p:nvSpPr>
        <p:spPr>
          <a:xfrm>
            <a:off x="11597244" y="12700"/>
            <a:ext cx="594756" cy="365125"/>
          </a:xfrm>
          <a:prstGeom prst="rect">
            <a:avLst/>
          </a:prstGeom>
          <a:solidFill>
            <a:srgbClr val="FFFF00"/>
          </a:solidFill>
          <a:ln>
            <a:solidFill>
              <a:srgbClr val="C00000"/>
            </a:solidFill>
          </a:ln>
        </p:spPr>
        <p:txBody>
          <a:bodyPr vert="horz" lIns="91440" tIns="45720" rIns="91440" bIns="45720" rtlCol="0" anchor="ctr"/>
          <a:lstStyle>
            <a:lvl1pPr algn="r">
              <a:defRPr sz="1200">
                <a:solidFill>
                  <a:schemeClr val="bg1"/>
                </a:solidFill>
              </a:defRPr>
            </a:lvl1pPr>
          </a:lstStyle>
          <a:p>
            <a:fld id="{A6837ADA-869A-45D3-B782-1C437A1FFE9A}" type="slidenum">
              <a:rPr lang="en-US" smtClean="0"/>
              <a:pPr/>
              <a:t>‹#›</a:t>
            </a:fld>
            <a:endParaRPr lang="en-US" dirty="0">
              <a:solidFill>
                <a:schemeClr val="bg1"/>
              </a:solidFill>
            </a:endParaRPr>
          </a:p>
        </p:txBody>
      </p:sp>
    </p:spTree>
    <p:extLst>
      <p:ext uri="{BB962C8B-B14F-4D97-AF65-F5344CB8AC3E}">
        <p14:creationId xmlns:p14="http://schemas.microsoft.com/office/powerpoint/2010/main" val="2184116797"/>
      </p:ext>
    </p:extLst>
  </p:cSld>
  <p:clrMap bg1="dk2" tx1="lt1" bg2="dk1"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Lst>
  <p:hf hdr="0" ftr="0" dt="0"/>
  <p:txStyles>
    <p:titleStyle>
      <a:lvl1pPr algn="ctr" rtl="0" eaLnBrk="0" fontAlgn="base" hangingPunct="0">
        <a:lnSpc>
          <a:spcPct val="85000"/>
        </a:lnSpc>
        <a:spcBef>
          <a:spcPct val="10000"/>
        </a:spcBef>
        <a:spcAft>
          <a:spcPct val="0"/>
        </a:spcAft>
        <a:defRPr sz="4400" b="1">
          <a:solidFill>
            <a:schemeClr val="tx2"/>
          </a:solidFill>
          <a:effectLst>
            <a:outerShdw blurRad="38100" dist="38100" dir="2700000" algn="tl">
              <a:srgbClr val="000000"/>
            </a:outerShdw>
          </a:effectLst>
          <a:latin typeface="+mj-lt"/>
          <a:ea typeface="+mj-ea"/>
          <a:cs typeface="+mj-cs"/>
        </a:defRPr>
      </a:lvl1pPr>
      <a:lvl2pPr algn="ctr" rtl="0" eaLnBrk="0" fontAlgn="base" hangingPunct="0">
        <a:lnSpc>
          <a:spcPct val="85000"/>
        </a:lnSpc>
        <a:spcBef>
          <a:spcPct val="10000"/>
        </a:spcBef>
        <a:spcAft>
          <a:spcPct val="0"/>
        </a:spcAft>
        <a:defRPr sz="4400" b="1">
          <a:solidFill>
            <a:schemeClr val="tx2"/>
          </a:solidFill>
          <a:effectLst>
            <a:outerShdw blurRad="38100" dist="38100" dir="2700000" algn="tl">
              <a:srgbClr val="000000"/>
            </a:outerShdw>
          </a:effectLst>
          <a:latin typeface="Arial" charset="0"/>
        </a:defRPr>
      </a:lvl2pPr>
      <a:lvl3pPr algn="ctr" rtl="0" eaLnBrk="0" fontAlgn="base" hangingPunct="0">
        <a:lnSpc>
          <a:spcPct val="85000"/>
        </a:lnSpc>
        <a:spcBef>
          <a:spcPct val="10000"/>
        </a:spcBef>
        <a:spcAft>
          <a:spcPct val="0"/>
        </a:spcAft>
        <a:defRPr sz="4400" b="1">
          <a:solidFill>
            <a:schemeClr val="tx2"/>
          </a:solidFill>
          <a:effectLst>
            <a:outerShdw blurRad="38100" dist="38100" dir="2700000" algn="tl">
              <a:srgbClr val="000000"/>
            </a:outerShdw>
          </a:effectLst>
          <a:latin typeface="Arial" charset="0"/>
        </a:defRPr>
      </a:lvl3pPr>
      <a:lvl4pPr algn="ctr" rtl="0" eaLnBrk="0" fontAlgn="base" hangingPunct="0">
        <a:lnSpc>
          <a:spcPct val="85000"/>
        </a:lnSpc>
        <a:spcBef>
          <a:spcPct val="10000"/>
        </a:spcBef>
        <a:spcAft>
          <a:spcPct val="0"/>
        </a:spcAft>
        <a:defRPr sz="4400" b="1">
          <a:solidFill>
            <a:schemeClr val="tx2"/>
          </a:solidFill>
          <a:effectLst>
            <a:outerShdw blurRad="38100" dist="38100" dir="2700000" algn="tl">
              <a:srgbClr val="000000"/>
            </a:outerShdw>
          </a:effectLst>
          <a:latin typeface="Arial" charset="0"/>
        </a:defRPr>
      </a:lvl4pPr>
      <a:lvl5pPr algn="ctr" rtl="0" eaLnBrk="0" fontAlgn="base" hangingPunct="0">
        <a:lnSpc>
          <a:spcPct val="85000"/>
        </a:lnSpc>
        <a:spcBef>
          <a:spcPct val="10000"/>
        </a:spcBef>
        <a:spcAft>
          <a:spcPct val="0"/>
        </a:spcAft>
        <a:defRPr sz="4400" b="1">
          <a:solidFill>
            <a:schemeClr val="tx2"/>
          </a:solidFill>
          <a:effectLst>
            <a:outerShdw blurRad="38100" dist="38100" dir="2700000" algn="tl">
              <a:srgbClr val="000000"/>
            </a:outerShdw>
          </a:effectLst>
          <a:latin typeface="Arial" charset="0"/>
        </a:defRPr>
      </a:lvl5pPr>
      <a:lvl6pPr marL="457200" algn="ctr" rtl="0" eaLnBrk="0" fontAlgn="base" hangingPunct="0">
        <a:lnSpc>
          <a:spcPct val="85000"/>
        </a:lnSpc>
        <a:spcBef>
          <a:spcPct val="10000"/>
        </a:spcBef>
        <a:spcAft>
          <a:spcPct val="0"/>
        </a:spcAft>
        <a:defRPr sz="4400" b="1">
          <a:solidFill>
            <a:schemeClr val="tx2"/>
          </a:solidFill>
          <a:effectLst>
            <a:outerShdw blurRad="38100" dist="38100" dir="2700000" algn="tl">
              <a:srgbClr val="000000"/>
            </a:outerShdw>
          </a:effectLst>
          <a:latin typeface="Arial" charset="0"/>
        </a:defRPr>
      </a:lvl6pPr>
      <a:lvl7pPr marL="914400" algn="ctr" rtl="0" eaLnBrk="0" fontAlgn="base" hangingPunct="0">
        <a:lnSpc>
          <a:spcPct val="85000"/>
        </a:lnSpc>
        <a:spcBef>
          <a:spcPct val="10000"/>
        </a:spcBef>
        <a:spcAft>
          <a:spcPct val="0"/>
        </a:spcAft>
        <a:defRPr sz="4400" b="1">
          <a:solidFill>
            <a:schemeClr val="tx2"/>
          </a:solidFill>
          <a:effectLst>
            <a:outerShdw blurRad="38100" dist="38100" dir="2700000" algn="tl">
              <a:srgbClr val="000000"/>
            </a:outerShdw>
          </a:effectLst>
          <a:latin typeface="Arial" charset="0"/>
        </a:defRPr>
      </a:lvl7pPr>
      <a:lvl8pPr marL="1371600" algn="ctr" rtl="0" eaLnBrk="0" fontAlgn="base" hangingPunct="0">
        <a:lnSpc>
          <a:spcPct val="85000"/>
        </a:lnSpc>
        <a:spcBef>
          <a:spcPct val="10000"/>
        </a:spcBef>
        <a:spcAft>
          <a:spcPct val="0"/>
        </a:spcAft>
        <a:defRPr sz="4400" b="1">
          <a:solidFill>
            <a:schemeClr val="tx2"/>
          </a:solidFill>
          <a:effectLst>
            <a:outerShdw blurRad="38100" dist="38100" dir="2700000" algn="tl">
              <a:srgbClr val="000000"/>
            </a:outerShdw>
          </a:effectLst>
          <a:latin typeface="Arial" charset="0"/>
        </a:defRPr>
      </a:lvl8pPr>
      <a:lvl9pPr marL="1828800" algn="ctr" rtl="0" eaLnBrk="0" fontAlgn="base" hangingPunct="0">
        <a:lnSpc>
          <a:spcPct val="85000"/>
        </a:lnSpc>
        <a:spcBef>
          <a:spcPct val="10000"/>
        </a:spcBef>
        <a:spcAft>
          <a:spcPct val="0"/>
        </a:spcAft>
        <a:defRPr sz="4400" b="1">
          <a:solidFill>
            <a:schemeClr val="tx2"/>
          </a:solidFill>
          <a:effectLst>
            <a:outerShdw blurRad="38100" dist="38100" dir="2700000" algn="tl">
              <a:srgbClr val="000000"/>
            </a:outerShdw>
          </a:effectLst>
          <a:latin typeface="Arial" charset="0"/>
        </a:defRPr>
      </a:lvl9pPr>
    </p:titleStyle>
    <p:bodyStyle>
      <a:lvl1pPr marL="342900" indent="-342900" algn="l" rtl="0" eaLnBrk="0" fontAlgn="base" hangingPunct="0">
        <a:lnSpc>
          <a:spcPct val="85000"/>
        </a:lnSpc>
        <a:spcBef>
          <a:spcPct val="20000"/>
        </a:spcBef>
        <a:spcAft>
          <a:spcPct val="0"/>
        </a:spcAft>
        <a:buClr>
          <a:schemeClr val="tx2"/>
        </a:buClr>
        <a:buSzPct val="80000"/>
        <a:buFont typeface="Wingdings" panose="05000000000000000000" pitchFamily="2" charset="2"/>
        <a:buChar char="n"/>
        <a:defRPr sz="32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lnSpc>
          <a:spcPct val="85000"/>
        </a:lnSpc>
        <a:spcBef>
          <a:spcPct val="0"/>
        </a:spcBef>
        <a:spcAft>
          <a:spcPct val="0"/>
        </a:spcAft>
        <a:buChar char="–"/>
        <a:defRPr sz="2800">
          <a:solidFill>
            <a:schemeClr val="tx1"/>
          </a:solidFill>
          <a:effectLst>
            <a:outerShdw blurRad="38100" dist="38100" dir="2700000" algn="tl">
              <a:srgbClr val="000000"/>
            </a:outerShdw>
          </a:effectLst>
          <a:latin typeface="+mn-lt"/>
        </a:defRPr>
      </a:lvl2pPr>
      <a:lvl3pPr marL="1143000" indent="-228600" algn="l" rtl="0" eaLnBrk="0" fontAlgn="base" hangingPunct="0">
        <a:lnSpc>
          <a:spcPct val="85000"/>
        </a:lnSpc>
        <a:spcBef>
          <a:spcPct val="15000"/>
        </a:spcBef>
        <a:spcAft>
          <a:spcPct val="0"/>
        </a:spcAft>
        <a:buChar char="•"/>
        <a:defRPr sz="2400">
          <a:solidFill>
            <a:schemeClr val="tx1"/>
          </a:solidFill>
          <a:effectLst>
            <a:outerShdw blurRad="38100" dist="38100" dir="2700000" algn="tl">
              <a:srgbClr val="000000"/>
            </a:outerShdw>
          </a:effectLst>
          <a:latin typeface="+mn-lt"/>
        </a:defRPr>
      </a:lvl3pPr>
      <a:lvl4pPr marL="1600200" indent="-228600" algn="l" rtl="0" eaLnBrk="0" fontAlgn="base" hangingPunct="0">
        <a:spcBef>
          <a:spcPct val="20000"/>
        </a:spcBef>
        <a:spcAft>
          <a:spcPct val="0"/>
        </a:spcAft>
        <a:buChar char="–"/>
        <a:defRPr sz="2000">
          <a:solidFill>
            <a:schemeClr val="tx1"/>
          </a:solidFill>
          <a:effectLst>
            <a:outerShdw blurRad="38100" dist="38100" dir="2700000" algn="tl">
              <a:srgbClr val="000000"/>
            </a:outerShdw>
          </a:effectLst>
          <a:latin typeface="+mn-lt"/>
        </a:defRPr>
      </a:lvl4pPr>
      <a:lvl5pPr marL="2057400" indent="-228600" algn="l" rtl="0" eaLnBrk="0" fontAlgn="base" hangingPunct="0">
        <a:spcBef>
          <a:spcPct val="20000"/>
        </a:spcBef>
        <a:spcAft>
          <a:spcPct val="0"/>
        </a:spcAft>
        <a:buChar char="»"/>
        <a:defRPr sz="2000">
          <a:solidFill>
            <a:schemeClr val="tx1"/>
          </a:solidFill>
          <a:effectLst>
            <a:outerShdw blurRad="38100" dist="38100" dir="2700000" algn="tl">
              <a:srgbClr val="000000"/>
            </a:outerShdw>
          </a:effectLst>
          <a:latin typeface="+mn-lt"/>
        </a:defRPr>
      </a:lvl5pPr>
      <a:lvl6pPr marL="2514600" indent="-228600" algn="l" rtl="0" eaLnBrk="0" fontAlgn="base" hangingPunct="0">
        <a:spcBef>
          <a:spcPct val="20000"/>
        </a:spcBef>
        <a:spcAft>
          <a:spcPct val="0"/>
        </a:spcAft>
        <a:buChar char="»"/>
        <a:defRPr sz="2000">
          <a:solidFill>
            <a:schemeClr val="tx1"/>
          </a:solidFill>
          <a:effectLst>
            <a:outerShdw blurRad="38100" dist="38100" dir="2700000" algn="tl">
              <a:srgbClr val="000000"/>
            </a:outerShdw>
          </a:effectLst>
          <a:latin typeface="+mn-lt"/>
        </a:defRPr>
      </a:lvl6pPr>
      <a:lvl7pPr marL="2971800" indent="-228600" algn="l" rtl="0" eaLnBrk="0" fontAlgn="base" hangingPunct="0">
        <a:spcBef>
          <a:spcPct val="20000"/>
        </a:spcBef>
        <a:spcAft>
          <a:spcPct val="0"/>
        </a:spcAft>
        <a:buChar char="»"/>
        <a:defRPr sz="2000">
          <a:solidFill>
            <a:schemeClr val="tx1"/>
          </a:solidFill>
          <a:effectLst>
            <a:outerShdw blurRad="38100" dist="38100" dir="2700000" algn="tl">
              <a:srgbClr val="000000"/>
            </a:outerShdw>
          </a:effectLst>
          <a:latin typeface="+mn-lt"/>
        </a:defRPr>
      </a:lvl7pPr>
      <a:lvl8pPr marL="3429000" indent="-228600" algn="l" rtl="0" eaLnBrk="0" fontAlgn="base" hangingPunct="0">
        <a:spcBef>
          <a:spcPct val="20000"/>
        </a:spcBef>
        <a:spcAft>
          <a:spcPct val="0"/>
        </a:spcAft>
        <a:buChar char="»"/>
        <a:defRPr sz="2000">
          <a:solidFill>
            <a:schemeClr val="tx1"/>
          </a:solidFill>
          <a:effectLst>
            <a:outerShdw blurRad="38100" dist="38100" dir="2700000" algn="tl">
              <a:srgbClr val="000000"/>
            </a:outerShdw>
          </a:effectLst>
          <a:latin typeface="+mn-lt"/>
        </a:defRPr>
      </a:lvl8pPr>
      <a:lvl9pPr marL="3886200" indent="-228600" algn="l" rtl="0" eaLnBrk="0" fontAlgn="base" hangingPunct="0">
        <a:spcBef>
          <a:spcPct val="20000"/>
        </a:spcBef>
        <a:spcAft>
          <a:spcPct val="0"/>
        </a:spcAft>
        <a:buChar char="»"/>
        <a:defRPr sz="2000">
          <a:solidFill>
            <a:schemeClr val="tx1"/>
          </a:solidFill>
          <a:effectLst>
            <a:outerShdw blurRad="38100" dist="38100" dir="2700000" algn="tl">
              <a:srgbClr val="000000"/>
            </a:outerShdw>
          </a:effectLst>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F74F210-7CEF-F890-375D-15DB1B59B6B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2B21D058-B478-D1B9-7DB4-66914A05232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B937A7E9-44BE-2EDA-5181-EF445F64C20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endParaRPr lang="en-US" dirty="0"/>
          </a:p>
        </p:txBody>
      </p:sp>
      <p:sp>
        <p:nvSpPr>
          <p:cNvPr id="5" name="Footer Placeholder 4">
            <a:extLst>
              <a:ext uri="{FF2B5EF4-FFF2-40B4-BE49-F238E27FC236}">
                <a16:creationId xmlns:a16="http://schemas.microsoft.com/office/drawing/2014/main" id="{B432EF66-9F7D-1D15-1515-17E873F3C60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dirty="0"/>
          </a:p>
        </p:txBody>
      </p:sp>
      <p:sp>
        <p:nvSpPr>
          <p:cNvPr id="10" name="Slide Number Placeholder 3">
            <a:extLst>
              <a:ext uri="{FF2B5EF4-FFF2-40B4-BE49-F238E27FC236}">
                <a16:creationId xmlns:a16="http://schemas.microsoft.com/office/drawing/2014/main" id="{7F0B1493-D623-BE3D-DE00-ADAE9BCA3F86}"/>
              </a:ext>
            </a:extLst>
          </p:cNvPr>
          <p:cNvSpPr>
            <a:spLocks noGrp="1"/>
          </p:cNvSpPr>
          <p:nvPr>
            <p:ph type="sldNum" sz="quarter" idx="4"/>
          </p:nvPr>
        </p:nvSpPr>
        <p:spPr>
          <a:xfrm>
            <a:off x="11480075" y="-67887"/>
            <a:ext cx="609599" cy="329144"/>
          </a:xfrm>
          <a:prstGeom prst="rect">
            <a:avLst/>
          </a:prstGeom>
          <a:solidFill>
            <a:srgbClr val="FFFF00"/>
          </a:solidFill>
          <a:ln>
            <a:solidFill>
              <a:srgbClr val="C00000"/>
            </a:solidFill>
          </a:ln>
        </p:spPr>
        <p:txBody>
          <a:bodyPr/>
          <a:lstStyle/>
          <a:p>
            <a:fld id="{86CB4B4D-7CA3-9044-876B-883B54F8677D}" type="slidenum">
              <a:rPr lang="en-US" smtClean="0"/>
              <a:pPr/>
              <a:t>‹#›</a:t>
            </a:fld>
            <a:r>
              <a:rPr lang="en-US" dirty="0"/>
              <a:t>u</a:t>
            </a:r>
          </a:p>
        </p:txBody>
      </p:sp>
    </p:spTree>
    <p:extLst>
      <p:ext uri="{BB962C8B-B14F-4D97-AF65-F5344CB8AC3E}">
        <p14:creationId xmlns:p14="http://schemas.microsoft.com/office/powerpoint/2010/main" val="674006917"/>
      </p:ext>
    </p:extLst>
  </p:cSld>
  <p:clrMap bg1="lt1" tx1="dk1" bg2="lt2" tx2="dk2" accent1="accent1" accent2="accent2" accent3="accent3" accent4="accent4" accent5="accent5" accent6="accent6" hlink="hlink" folHlink="folHlink"/>
  <p:sldLayoutIdLst>
    <p:sldLayoutId id="2147483666" r:id="rId1"/>
    <p:sldLayoutId id="2147483667" r:id="rId2"/>
    <p:sldLayoutId id="2147483668" r:id="rId3"/>
    <p:sldLayoutId id="2147483669" r:id="rId4"/>
    <p:sldLayoutId id="2147483670" r:id="rId5"/>
    <p:sldLayoutId id="2147483671" r:id="rId6"/>
    <p:sldLayoutId id="2147483672" r:id="rId7"/>
    <p:sldLayoutId id="2147483673" r:id="rId8"/>
    <p:sldLayoutId id="2147483674" r:id="rId9"/>
    <p:sldLayoutId id="2147483675" r:id="rId10"/>
    <p:sldLayoutId id="2147483676"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8" Type="http://schemas.openxmlformats.org/officeDocument/2006/relationships/control" Target="../activeX/activeX8.xml"/><Relationship Id="rId13" Type="http://schemas.openxmlformats.org/officeDocument/2006/relationships/slideLayout" Target="../slideLayouts/slideLayout4.xml"/><Relationship Id="rId18" Type="http://schemas.openxmlformats.org/officeDocument/2006/relationships/image" Target="../media/image6.wmf"/><Relationship Id="rId3" Type="http://schemas.openxmlformats.org/officeDocument/2006/relationships/control" Target="../activeX/activeX3.xml"/><Relationship Id="rId21" Type="http://schemas.openxmlformats.org/officeDocument/2006/relationships/image" Target="../media/image9.wmf"/><Relationship Id="rId7" Type="http://schemas.openxmlformats.org/officeDocument/2006/relationships/control" Target="../activeX/activeX7.xml"/><Relationship Id="rId12" Type="http://schemas.openxmlformats.org/officeDocument/2006/relationships/control" Target="../activeX/activeX12.xml"/><Relationship Id="rId17" Type="http://schemas.openxmlformats.org/officeDocument/2006/relationships/image" Target="../media/image5.wmf"/><Relationship Id="rId25" Type="http://schemas.openxmlformats.org/officeDocument/2006/relationships/image" Target="../media/image13.wmf"/><Relationship Id="rId2" Type="http://schemas.openxmlformats.org/officeDocument/2006/relationships/control" Target="../activeX/activeX2.xml"/><Relationship Id="rId16" Type="http://schemas.openxmlformats.org/officeDocument/2006/relationships/image" Target="../media/image4.wmf"/><Relationship Id="rId20" Type="http://schemas.openxmlformats.org/officeDocument/2006/relationships/image" Target="../media/image8.wmf"/><Relationship Id="rId1" Type="http://schemas.openxmlformats.org/officeDocument/2006/relationships/control" Target="../activeX/activeX1.xml"/><Relationship Id="rId6" Type="http://schemas.openxmlformats.org/officeDocument/2006/relationships/control" Target="../activeX/activeX6.xml"/><Relationship Id="rId11" Type="http://schemas.openxmlformats.org/officeDocument/2006/relationships/control" Target="../activeX/activeX11.xml"/><Relationship Id="rId24" Type="http://schemas.openxmlformats.org/officeDocument/2006/relationships/image" Target="../media/image12.wmf"/><Relationship Id="rId5" Type="http://schemas.openxmlformats.org/officeDocument/2006/relationships/control" Target="../activeX/activeX5.xml"/><Relationship Id="rId15" Type="http://schemas.openxmlformats.org/officeDocument/2006/relationships/image" Target="../media/image3.wmf"/><Relationship Id="rId23" Type="http://schemas.openxmlformats.org/officeDocument/2006/relationships/image" Target="../media/image11.wmf"/><Relationship Id="rId10" Type="http://schemas.openxmlformats.org/officeDocument/2006/relationships/control" Target="../activeX/activeX10.xml"/><Relationship Id="rId19" Type="http://schemas.openxmlformats.org/officeDocument/2006/relationships/image" Target="../media/image7.wmf"/><Relationship Id="rId4" Type="http://schemas.openxmlformats.org/officeDocument/2006/relationships/control" Target="../activeX/activeX4.xml"/><Relationship Id="rId9" Type="http://schemas.openxmlformats.org/officeDocument/2006/relationships/control" Target="../activeX/activeX9.xml"/><Relationship Id="rId14" Type="http://schemas.openxmlformats.org/officeDocument/2006/relationships/notesSlide" Target="../notesSlides/notesSlide3.xml"/><Relationship Id="rId22" Type="http://schemas.openxmlformats.org/officeDocument/2006/relationships/image" Target="../media/image10.wmf"/></Relationships>
</file>

<file path=ppt/slides/_rels/slide4.xml.rels><?xml version="1.0" encoding="UTF-8" standalone="yes"?>
<Relationships xmlns="http://schemas.openxmlformats.org/package/2006/relationships"><Relationship Id="rId8" Type="http://schemas.openxmlformats.org/officeDocument/2006/relationships/notesSlide" Target="../notesSlides/notesSlide4.xml"/><Relationship Id="rId13" Type="http://schemas.openxmlformats.org/officeDocument/2006/relationships/image" Target="../media/image17.wmf"/><Relationship Id="rId3" Type="http://schemas.openxmlformats.org/officeDocument/2006/relationships/control" Target="../activeX/activeX13.xml"/><Relationship Id="rId7" Type="http://schemas.openxmlformats.org/officeDocument/2006/relationships/slideLayout" Target="../slideLayouts/slideLayout3.xml"/><Relationship Id="rId12" Type="http://schemas.openxmlformats.org/officeDocument/2006/relationships/image" Target="../media/image16.wmf"/><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control" Target="../activeX/activeX16.xml"/><Relationship Id="rId11" Type="http://schemas.openxmlformats.org/officeDocument/2006/relationships/image" Target="../media/image15.wmf"/><Relationship Id="rId5" Type="http://schemas.openxmlformats.org/officeDocument/2006/relationships/control" Target="../activeX/activeX15.xml"/><Relationship Id="rId10" Type="http://schemas.openxmlformats.org/officeDocument/2006/relationships/image" Target="../media/image14.png"/><Relationship Id="rId4" Type="http://schemas.openxmlformats.org/officeDocument/2006/relationships/control" Target="../activeX/activeX14.xml"/><Relationship Id="rId9" Type="http://schemas.openxmlformats.org/officeDocument/2006/relationships/image" Target="../media/image2.svg"/><Relationship Id="rId14" Type="http://schemas.openxmlformats.org/officeDocument/2006/relationships/image" Target="../media/image18.wmf"/></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1.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hyperlink" Target="https://www.youtube.com/watch?v=mck2kNMvLvs" TargetMode="External"/><Relationship Id="rId2" Type="http://schemas.openxmlformats.org/officeDocument/2006/relationships/video" Target="../media/media2.mp4"/><Relationship Id="rId1" Type="http://schemas.microsoft.com/office/2007/relationships/media" Target="../media/media2.mp4"/><Relationship Id="rId6" Type="http://schemas.openxmlformats.org/officeDocument/2006/relationships/image" Target="../media/image19.png"/><Relationship Id="rId5" Type="http://schemas.openxmlformats.org/officeDocument/2006/relationships/image" Target="../media/image2.svg"/><Relationship Id="rId4"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video" Target="../media/media3.mp4"/><Relationship Id="rId1" Type="http://schemas.microsoft.com/office/2007/relationships/media" Target="../media/media3.mp4"/><Relationship Id="rId5" Type="http://schemas.openxmlformats.org/officeDocument/2006/relationships/image" Target="../media/image20.png"/><Relationship Id="rId4"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notesSlide" Target="../notesSlides/notesSlide17.xml"/><Relationship Id="rId1" Type="http://schemas.openxmlformats.org/officeDocument/2006/relationships/slideLayout" Target="../slideLayouts/slideLayout3.xml"/><Relationship Id="rId5" Type="http://schemas.openxmlformats.org/officeDocument/2006/relationships/image" Target="../media/image21.jpeg"/><Relationship Id="rId4" Type="http://schemas.openxmlformats.org/officeDocument/2006/relationships/hyperlink" Target="https://www.youtube.com/watch?v=exX_UChOx-4" TargetMode="External"/></Relationships>
</file>

<file path=ppt/slides/_rels/slide18.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notesSlide" Target="../notesSlides/notesSlide18.xml"/><Relationship Id="rId1" Type="http://schemas.openxmlformats.org/officeDocument/2006/relationships/slideLayout" Target="../slideLayouts/slideLayout3.xml"/><Relationship Id="rId4" Type="http://schemas.openxmlformats.org/officeDocument/2006/relationships/image" Target="../media/image22.jpg"/></Relationships>
</file>

<file path=ppt/slides/_rels/slide19.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notesSlide" Target="../notesSlides/notesSlide19.xml"/><Relationship Id="rId1" Type="http://schemas.openxmlformats.org/officeDocument/2006/relationships/slideLayout" Target="../slideLayouts/slideLayout3.xml"/><Relationship Id="rId4" Type="http://schemas.openxmlformats.org/officeDocument/2006/relationships/image" Target="../media/image23.jpg"/></Relationships>
</file>

<file path=ppt/slides/_rels/slide20.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notesSlide" Target="../notesSlides/notesSlide20.xml"/><Relationship Id="rId1" Type="http://schemas.openxmlformats.org/officeDocument/2006/relationships/slideLayout" Target="../slideLayouts/slideLayout3.xml"/><Relationship Id="rId4" Type="http://schemas.openxmlformats.org/officeDocument/2006/relationships/image" Target="../media/image24.jpg"/></Relationships>
</file>

<file path=ppt/slides/_rels/slide21.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21.xml"/><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22.xml"/><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23.xml"/><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24.xml"/><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25.xml"/><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26.xml"/><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notesSlide" Target="../notesSlides/notesSlide27.xml"/><Relationship Id="rId1" Type="http://schemas.openxmlformats.org/officeDocument/2006/relationships/slideLayout" Target="../slideLayouts/slideLayout3.xml"/><Relationship Id="rId4" Type="http://schemas.openxmlformats.org/officeDocument/2006/relationships/image" Target="../media/image31.jpg"/></Relationships>
</file>

<file path=ppt/slides/_rels/slide28.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notesSlide" Target="../notesSlides/notesSlide28.xml"/><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notesSlide" Target="../notesSlides/notesSlide29.xml"/><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notesSlide" Target="../notesSlides/notesSlide30.xml"/><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notesSlide" Target="../notesSlides/notesSlide31.xml"/><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notesSlide" Target="../notesSlides/notesSlide32.xml"/><Relationship Id="rId1" Type="http://schemas.openxmlformats.org/officeDocument/2006/relationships/slideLayout" Target="../slideLayouts/slideLayout3.xml"/><Relationship Id="rId4" Type="http://schemas.openxmlformats.org/officeDocument/2006/relationships/image" Target="../media/image34.jpg"/></Relationships>
</file>

<file path=ppt/slides/_rels/slide33.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notesSlide" Target="../notesSlides/notesSlide33.xml"/><Relationship Id="rId1" Type="http://schemas.openxmlformats.org/officeDocument/2006/relationships/slideLayout" Target="../slideLayouts/slideLayout3.xml"/><Relationship Id="rId4" Type="http://schemas.openxmlformats.org/officeDocument/2006/relationships/image" Target="../media/image35.jpg"/></Relationships>
</file>

<file path=ppt/slides/_rels/slide34.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notesSlide" Target="../notesSlides/notesSlide34.xml"/><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notesSlide" Target="../notesSlides/notesSlide35.xml"/><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36.png"/><Relationship Id="rId2" Type="http://schemas.openxmlformats.org/officeDocument/2006/relationships/video" Target="../media/media4.mp4"/><Relationship Id="rId1" Type="http://schemas.microsoft.com/office/2007/relationships/media" Target="../media/media4.mp4"/><Relationship Id="rId6" Type="http://schemas.openxmlformats.org/officeDocument/2006/relationships/hyperlink" Target="https://www.youtube.com/watch?v=3sAJbsxhnbg&amp;t=1s&amp;end=21&amp;autoplay=1" TargetMode="External"/><Relationship Id="rId5" Type="http://schemas.openxmlformats.org/officeDocument/2006/relationships/image" Target="../media/image2.svg"/><Relationship Id="rId4" Type="http://schemas.openxmlformats.org/officeDocument/2006/relationships/notesSlide" Target="../notesSlides/notesSlide36.xml"/></Relationships>
</file>

<file path=ppt/slides/_rels/slide37.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37.xml"/><Relationship Id="rId1" Type="http://schemas.openxmlformats.org/officeDocument/2006/relationships/slideLayout" Target="../slideLayouts/slideLayout4.xml"/></Relationships>
</file>

<file path=ppt/slides/_rels/slide38.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38.xml"/><Relationship Id="rId1" Type="http://schemas.openxmlformats.org/officeDocument/2006/relationships/slideLayout" Target="../slideLayouts/slideLayout4.xml"/></Relationships>
</file>

<file path=ppt/slides/_rels/slide39.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notesSlide" Target="../notesSlides/notesSlide39.xml"/><Relationship Id="rId1" Type="http://schemas.openxmlformats.org/officeDocument/2006/relationships/slideLayout" Target="../slideLayouts/slideLayout4.xml"/></Relationships>
</file>

<file path=ppt/slides/_rels/slide40.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notesSlide" Target="../notesSlides/notesSlide40.xml"/><Relationship Id="rId1" Type="http://schemas.openxmlformats.org/officeDocument/2006/relationships/slideLayout" Target="../slideLayouts/slideLayout4.xml"/></Relationships>
</file>

<file path=ppt/slides/_rels/slide41.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notesSlide" Target="../notesSlides/notesSlide41.xml"/><Relationship Id="rId1" Type="http://schemas.openxmlformats.org/officeDocument/2006/relationships/slideLayout" Target="../slideLayouts/slideLayout4.xml"/></Relationships>
</file>

<file path=ppt/slides/_rels/slide42.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notesSlide" Target="../notesSlides/notesSlide42.xml"/><Relationship Id="rId1" Type="http://schemas.openxmlformats.org/officeDocument/2006/relationships/slideLayout" Target="../slideLayouts/slideLayout4.xml"/></Relationships>
</file>

<file path=ppt/slides/_rels/slide43.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notesSlide" Target="../notesSlides/notesSlide43.xml"/><Relationship Id="rId1" Type="http://schemas.openxmlformats.org/officeDocument/2006/relationships/slideLayout" Target="../slideLayouts/slideLayout4.xml"/></Relationships>
</file>

<file path=ppt/slides/_rels/slide44.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notesSlide" Target="../notesSlides/notesSlide44.xml"/><Relationship Id="rId1" Type="http://schemas.openxmlformats.org/officeDocument/2006/relationships/slideLayout" Target="../slideLayouts/slideLayout4.xml"/></Relationships>
</file>

<file path=ppt/slides/_rels/slide45.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notesSlide" Target="../notesSlides/notesSlide45.xml"/><Relationship Id="rId1" Type="http://schemas.openxmlformats.org/officeDocument/2006/relationships/slideLayout" Target="../slideLayouts/slideLayout4.xml"/></Relationships>
</file>

<file path=ppt/slides/_rels/slide46.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notesSlide" Target="../notesSlides/notesSlide46.xml"/><Relationship Id="rId1" Type="http://schemas.openxmlformats.org/officeDocument/2006/relationships/slideLayout" Target="../slideLayouts/slideLayout3.xml"/></Relationships>
</file>

<file path=ppt/slides/_rels/slide47.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notesSlide" Target="../notesSlides/notesSlide47.xml"/><Relationship Id="rId1" Type="http://schemas.openxmlformats.org/officeDocument/2006/relationships/slideLayout" Target="../slideLayouts/slideLayout3.xml"/></Relationships>
</file>

<file path=ppt/slides/_rels/slide48.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notesSlide" Target="../notesSlides/notesSlide48.xml"/><Relationship Id="rId1" Type="http://schemas.openxmlformats.org/officeDocument/2006/relationships/slideLayout" Target="../slideLayouts/slideLayout3.xml"/></Relationships>
</file>

<file path=ppt/slides/_rels/slide49.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notesSlide" Target="../notesSlides/notesSlide49.xml"/><Relationship Id="rId1" Type="http://schemas.openxmlformats.org/officeDocument/2006/relationships/slideLayout" Target="../slideLayouts/slideLayout3.xml"/></Relationships>
</file>

<file path=ppt/slides/_rels/slide50.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46.png"/><Relationship Id="rId2" Type="http://schemas.openxmlformats.org/officeDocument/2006/relationships/video" Target="../media/media5.mp4"/><Relationship Id="rId1" Type="http://schemas.microsoft.com/office/2007/relationships/media" Target="../media/media5.mp4"/><Relationship Id="rId6" Type="http://schemas.openxmlformats.org/officeDocument/2006/relationships/hyperlink" Target="https://www.youtube.com/watch?v=LzbcQrm8TRY" TargetMode="External"/><Relationship Id="rId5" Type="http://schemas.openxmlformats.org/officeDocument/2006/relationships/image" Target="../media/image2.svg"/><Relationship Id="rId4" Type="http://schemas.openxmlformats.org/officeDocument/2006/relationships/notesSlide" Target="../notesSlides/notesSlide50.xml"/></Relationships>
</file>

<file path=ppt/slides/_rels/slide5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47.png"/><Relationship Id="rId2" Type="http://schemas.openxmlformats.org/officeDocument/2006/relationships/video" Target="../media/media6.mp4"/><Relationship Id="rId1" Type="http://schemas.microsoft.com/office/2007/relationships/media" Target="../media/media6.mp4"/><Relationship Id="rId6" Type="http://schemas.openxmlformats.org/officeDocument/2006/relationships/hyperlink" Target="https://www.youtube.com/watch?v=3-bAYkq6vk8" TargetMode="External"/><Relationship Id="rId5" Type="http://schemas.openxmlformats.org/officeDocument/2006/relationships/image" Target="../media/image2.svg"/><Relationship Id="rId4" Type="http://schemas.openxmlformats.org/officeDocument/2006/relationships/notesSlide" Target="../notesSlides/notesSlide51.xml"/></Relationships>
</file>

<file path=ppt/slides/_rels/slide52.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48.png"/><Relationship Id="rId2" Type="http://schemas.openxmlformats.org/officeDocument/2006/relationships/video" Target="../media/media7.mp4"/><Relationship Id="rId1" Type="http://schemas.microsoft.com/office/2007/relationships/media" Target="../media/media7.mp4"/><Relationship Id="rId6" Type="http://schemas.openxmlformats.org/officeDocument/2006/relationships/hyperlink" Target="https://www.youtube.com/watch?v=8pdQOklIV50" TargetMode="External"/><Relationship Id="rId5" Type="http://schemas.openxmlformats.org/officeDocument/2006/relationships/image" Target="../media/image2.svg"/><Relationship Id="rId4" Type="http://schemas.openxmlformats.org/officeDocument/2006/relationships/notesSlide" Target="../notesSlides/notesSlide52.xml"/></Relationships>
</file>

<file path=ppt/slides/_rels/slide53.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notesSlide" Target="../notesSlides/notesSlide53.xml"/><Relationship Id="rId1" Type="http://schemas.openxmlformats.org/officeDocument/2006/relationships/slideLayout" Target="../slideLayouts/slideLayout3.xml"/></Relationships>
</file>

<file path=ppt/slides/_rels/slide54.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notesSlide" Target="../notesSlides/notesSlide54.xml"/><Relationship Id="rId1" Type="http://schemas.openxmlformats.org/officeDocument/2006/relationships/slideLayout" Target="../slideLayouts/slideLayout3.xml"/><Relationship Id="rId4" Type="http://schemas.openxmlformats.org/officeDocument/2006/relationships/hyperlink" Target="https://whiteestate.org/legacy/issues-conflicts-asp/" TargetMode="External"/></Relationships>
</file>

<file path=ppt/slides/_rels/slide55.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notesSlide" Target="../notesSlides/notesSlide55.xml"/><Relationship Id="rId1" Type="http://schemas.openxmlformats.org/officeDocument/2006/relationships/slideLayout" Target="../slideLayouts/slideLayout3.xml"/></Relationships>
</file>

<file path=ppt/slides/_rels/slide56.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notesSlide" Target="../notesSlides/notesSlide56.xml"/><Relationship Id="rId1" Type="http://schemas.openxmlformats.org/officeDocument/2006/relationships/slideLayout" Target="../slideLayouts/slideLayout3.xml"/></Relationships>
</file>

<file path=ppt/slides/_rels/slide57.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notesSlide" Target="../notesSlides/notesSlide57.xml"/><Relationship Id="rId1" Type="http://schemas.openxmlformats.org/officeDocument/2006/relationships/slideLayout" Target="../slideLayouts/slideLayout3.xml"/></Relationships>
</file>

<file path=ppt/slides/_rels/slide58.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notesSlide" Target="../notesSlides/notesSlide58.xml"/><Relationship Id="rId1" Type="http://schemas.openxmlformats.org/officeDocument/2006/relationships/slideLayout" Target="../slideLayouts/slideLayout3.xml"/></Relationships>
</file>

<file path=ppt/slides/_rels/slide59.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notesSlide" Target="../notesSlides/notesSlide59.xml"/><Relationship Id="rId1" Type="http://schemas.openxmlformats.org/officeDocument/2006/relationships/slideLayout" Target="../slideLayouts/slideLayout3.xml"/></Relationships>
</file>

<file path=ppt/slides/_rels/slide60.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notesSlide" Target="../notesSlides/notesSlide60.xml"/><Relationship Id="rId1" Type="http://schemas.openxmlformats.org/officeDocument/2006/relationships/slideLayout" Target="../slideLayouts/slideLayout3.xml"/></Relationships>
</file>

<file path=ppt/slides/_rels/slide6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notesSlide" Target="../notesSlides/notesSlide61.xml"/><Relationship Id="rId1" Type="http://schemas.openxmlformats.org/officeDocument/2006/relationships/slideLayout" Target="../slideLayouts/slideLayout3.xml"/></Relationships>
</file>

<file path=ppt/slides/_rels/slide62.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notesSlide" Target="../notesSlides/notesSlide62.xml"/><Relationship Id="rId1" Type="http://schemas.openxmlformats.org/officeDocument/2006/relationships/slideLayout" Target="../slideLayouts/slideLayout3.xml"/><Relationship Id="rId4" Type="http://schemas.openxmlformats.org/officeDocument/2006/relationships/hyperlink" Target="https://whiteestate.org/legacy/issues-secure-asp/" TargetMode="External"/></Relationships>
</file>

<file path=ppt/slides/_rels/slide63.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notesSlide" Target="../notesSlides/notesSlide63.xml"/><Relationship Id="rId1" Type="http://schemas.openxmlformats.org/officeDocument/2006/relationships/slideLayout" Target="../slideLayouts/slideLayout3.xml"/></Relationships>
</file>

<file path=ppt/slides/_rels/slide64.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notesSlide" Target="../notesSlides/notesSlide64.xml"/><Relationship Id="rId1" Type="http://schemas.openxmlformats.org/officeDocument/2006/relationships/slideLayout" Target="../slideLayouts/slideLayout3.xml"/></Relationships>
</file>

<file path=ppt/slides/_rels/slide65.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notesSlide" Target="../notesSlides/notesSlide65.xml"/><Relationship Id="rId1" Type="http://schemas.openxmlformats.org/officeDocument/2006/relationships/slideLayout" Target="../slideLayouts/slideLayout3.xml"/></Relationships>
</file>

<file path=ppt/slides/_rels/slide66.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notesSlide" Target="../notesSlides/notesSlide66.xml"/><Relationship Id="rId1" Type="http://schemas.openxmlformats.org/officeDocument/2006/relationships/slideLayout" Target="../slideLayouts/slideLayout3.xml"/></Relationships>
</file>

<file path=ppt/slides/_rels/slide67.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notesSlide" Target="../notesSlides/notesSlide67.xml"/><Relationship Id="rId1" Type="http://schemas.openxmlformats.org/officeDocument/2006/relationships/slideLayout" Target="../slideLayouts/slideLayout3.xml"/></Relationships>
</file>

<file path=ppt/slides/_rels/slide68.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notesSlide" Target="../notesSlides/notesSlide68.xml"/><Relationship Id="rId1" Type="http://schemas.openxmlformats.org/officeDocument/2006/relationships/slideLayout" Target="../slideLayouts/slideLayout3.xml"/></Relationships>
</file>

<file path=ppt/slides/_rels/slide69.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notesSlide" Target="../notesSlides/notesSlide69.xml"/><Relationship Id="rId1" Type="http://schemas.openxmlformats.org/officeDocument/2006/relationships/slideLayout" Target="../slideLayouts/slideLayout3.xml"/></Relationships>
</file>

<file path=ppt/slides/_rels/slide70.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notesSlide" Target="../notesSlides/notesSlide70.xml"/><Relationship Id="rId1" Type="http://schemas.openxmlformats.org/officeDocument/2006/relationships/slideLayout" Target="../slideLayouts/slideLayout3.xml"/></Relationships>
</file>

<file path=ppt/slides/_rels/slide7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notesSlide" Target="../notesSlides/notesSlide71.xml"/><Relationship Id="rId1" Type="http://schemas.openxmlformats.org/officeDocument/2006/relationships/slideLayout" Target="../slideLayouts/slideLayout3.xml"/></Relationships>
</file>

<file path=ppt/slides/_rels/slide72.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notesSlide" Target="../notesSlides/notesSlide72.xml"/><Relationship Id="rId1" Type="http://schemas.openxmlformats.org/officeDocument/2006/relationships/slideLayout" Target="../slideLayouts/slideLayout3.xml"/></Relationships>
</file>

<file path=ppt/slides/_rels/slide73.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notesSlide" Target="../notesSlides/notesSlide73.xml"/><Relationship Id="rId1" Type="http://schemas.openxmlformats.org/officeDocument/2006/relationships/slideLayout" Target="../slideLayouts/slideLayout3.xml"/></Relationships>
</file>

<file path=ppt/slides/_rels/slide74.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notesSlide" Target="../notesSlides/notesSlide74.xml"/><Relationship Id="rId1" Type="http://schemas.openxmlformats.org/officeDocument/2006/relationships/slideLayout" Target="../slideLayouts/slideLayout3.xml"/></Relationships>
</file>

<file path=ppt/slides/_rels/slide75.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notesSlide" Target="../notesSlides/notesSlide75.xml"/><Relationship Id="rId1" Type="http://schemas.openxmlformats.org/officeDocument/2006/relationships/slideLayout" Target="../slideLayouts/slideLayout3.xml"/></Relationships>
</file>

<file path=ppt/slides/_rels/slide76.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notesSlide" Target="../notesSlides/notesSlide76.xml"/><Relationship Id="rId1" Type="http://schemas.openxmlformats.org/officeDocument/2006/relationships/slideLayout" Target="../slideLayouts/slideLayout3.xml"/></Relationships>
</file>

<file path=ppt/slides/_rels/slide77.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notesSlide" Target="../notesSlides/notesSlide77.xml"/><Relationship Id="rId1" Type="http://schemas.openxmlformats.org/officeDocument/2006/relationships/slideLayout" Target="../slideLayouts/slideLayout3.xml"/><Relationship Id="rId4" Type="http://schemas.openxmlformats.org/officeDocument/2006/relationships/hyperlink" Target="https://m.egwwritings.org/en/book/116.921?ss=eyJwYXJhbXMiOnsicXVlcnkiOiIxdCAxNzkuMyIsImxhbmciOiJlbiJ9LCJzZ19pbmRleCI6IjAifQ%3D%3D#922" TargetMode="External"/></Relationships>
</file>

<file path=ppt/slides/_rels/slide78.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notesSlide" Target="../notesSlides/notesSlide78.xml"/><Relationship Id="rId1" Type="http://schemas.openxmlformats.org/officeDocument/2006/relationships/slideLayout" Target="../slideLayouts/slideLayout3.xml"/></Relationships>
</file>

<file path=ppt/slides/_rels/slide79.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notesSlide" Target="../notesSlides/notesSlide79.xml"/><Relationship Id="rId1" Type="http://schemas.openxmlformats.org/officeDocument/2006/relationships/slideLayout" Target="../slideLayouts/slideLayout3.xml"/></Relationships>
</file>

<file path=ppt/slides/_rels/slide80.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notesSlide" Target="../notesSlides/notesSlide80.xml"/><Relationship Id="rId1" Type="http://schemas.openxmlformats.org/officeDocument/2006/relationships/slideLayout" Target="../slideLayouts/slideLayout3.xml"/></Relationships>
</file>

<file path=ppt/slides/_rels/slide8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notesSlide" Target="../notesSlides/notesSlide81.xml"/><Relationship Id="rId1" Type="http://schemas.openxmlformats.org/officeDocument/2006/relationships/slideLayout" Target="../slideLayouts/slideLayout3.xml"/></Relationships>
</file>

<file path=ppt/slides/_rels/slide82.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video" Target="../media/media8.mp4"/><Relationship Id="rId1" Type="http://schemas.microsoft.com/office/2007/relationships/media" Target="../media/media8.mp4"/><Relationship Id="rId6" Type="http://schemas.openxmlformats.org/officeDocument/2006/relationships/image" Target="../media/image49.png"/><Relationship Id="rId5" Type="http://schemas.openxmlformats.org/officeDocument/2006/relationships/image" Target="../media/image2.svg"/><Relationship Id="rId4" Type="http://schemas.openxmlformats.org/officeDocument/2006/relationships/notesSlide" Target="../notesSlides/notesSlide82.xml"/></Relationships>
</file>

<file path=ppt/slides/_rels/slide83.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notesSlide" Target="../notesSlides/notesSlide83.xml"/><Relationship Id="rId1" Type="http://schemas.openxmlformats.org/officeDocument/2006/relationships/slideLayout" Target="../slideLayouts/slideLayout3.xml"/></Relationships>
</file>

<file path=ppt/slides/_rels/slide84.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notesSlide" Target="../notesSlides/notesSlide84.xml"/><Relationship Id="rId1" Type="http://schemas.openxmlformats.org/officeDocument/2006/relationships/slideLayout" Target="../slideLayouts/slideLayout3.xml"/></Relationships>
</file>

<file path=ppt/slides/_rels/slide85.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notesSlide" Target="../notesSlides/notesSlide85.xml"/><Relationship Id="rId1" Type="http://schemas.openxmlformats.org/officeDocument/2006/relationships/slideLayout" Target="../slideLayouts/slideLayout3.xml"/></Relationships>
</file>

<file path=ppt/slides/_rels/slide86.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notesSlide" Target="../notesSlides/notesSlide86.xml"/><Relationship Id="rId1" Type="http://schemas.openxmlformats.org/officeDocument/2006/relationships/slideLayout" Target="../slideLayouts/slideLayout3.xml"/></Relationships>
</file>

<file path=ppt/slides/_rels/slide87.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notesSlide" Target="../notesSlides/notesSlide87.xml"/><Relationship Id="rId1" Type="http://schemas.openxmlformats.org/officeDocument/2006/relationships/slideLayout" Target="../slideLayouts/slideLayout3.xml"/></Relationships>
</file>

<file path=ppt/slides/_rels/slide88.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notesSlide" Target="../notesSlides/notesSlide88.xml"/><Relationship Id="rId1" Type="http://schemas.openxmlformats.org/officeDocument/2006/relationships/slideLayout" Target="../slideLayouts/slideLayout3.xml"/></Relationships>
</file>

<file path=ppt/slides/_rels/slide89.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notesSlide" Target="../notesSlides/notesSlide89.xml"/><Relationship Id="rId1" Type="http://schemas.openxmlformats.org/officeDocument/2006/relationships/slideLayout" Target="../slideLayouts/slideLayout3.xml"/></Relationships>
</file>

<file path=ppt/slides/_rels/slide90.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notesSlide" Target="../notesSlides/notesSlide90.xml"/><Relationship Id="rId1" Type="http://schemas.openxmlformats.org/officeDocument/2006/relationships/slideLayout" Target="../slideLayouts/slideLayout3.xml"/></Relationships>
</file>

<file path=ppt/slides/_rels/slide9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notesSlide" Target="../notesSlides/notesSlide91.xml"/><Relationship Id="rId1" Type="http://schemas.openxmlformats.org/officeDocument/2006/relationships/slideLayout" Target="../slideLayouts/slideLayout3.xml"/></Relationships>
</file>

<file path=ppt/slides/_rels/slide92.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video" Target="../media/media9.mov"/><Relationship Id="rId1" Type="http://schemas.microsoft.com/office/2007/relationships/media" Target="../media/media9.mov"/><Relationship Id="rId6" Type="http://schemas.openxmlformats.org/officeDocument/2006/relationships/image" Target="../media/image50.png"/><Relationship Id="rId5" Type="http://schemas.openxmlformats.org/officeDocument/2006/relationships/image" Target="../media/image2.svg"/><Relationship Id="rId4" Type="http://schemas.openxmlformats.org/officeDocument/2006/relationships/notesSlide" Target="../notesSlides/notesSlide9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5C9C52-49C2-92C0-41FA-BDF69F5B8377}"/>
            </a:ext>
          </a:extLst>
        </p:cNvPr>
        <p:cNvGrpSpPr/>
        <p:nvPr/>
      </p:nvGrpSpPr>
      <p:grpSpPr>
        <a:xfrm>
          <a:off x="0" y="0"/>
          <a:ext cx="0" cy="0"/>
          <a:chOff x="0" y="0"/>
          <a:chExt cx="0" cy="0"/>
        </a:xfrm>
      </p:grpSpPr>
      <p:pic>
        <p:nvPicPr>
          <p:cNvPr id="3" name="Camera 2" hidden="1">
            <a:extLst>
              <a:ext uri="{FF2B5EF4-FFF2-40B4-BE49-F238E27FC236}">
                <a16:creationId xmlns:a16="http://schemas.microsoft.com/office/drawing/2014/main" id="{0EE2CA12-C3DD-D286-BBFF-846A9BCD97DB}"/>
              </a:ext>
            </a:extLst>
          </p:cNvPr>
          <p:cNvPicPr>
            <a:picLocks noChangeAspect="1"/>
            <a:extLst>
              <a:ext uri="{51228E76-BA90-4043-B771-695A4F85340A}">
                <alf:liveFeedProps xmlns:alf="http://schemas.microsoft.com/office/drawing/2021/livefeed"/>
              </a:ext>
            </a:extLst>
          </p:cNvPicPr>
          <p:nvPr/>
        </p:nvPicPr>
        <p:blipFill>
          <a:blip>
            <a:extLst>
              <a:ext uri="{96DAC541-7B7A-43D3-8B79-37D633B846F1}">
                <asvg:svgBlip xmlns:asvg="http://schemas.microsoft.com/office/drawing/2016/SVG/main" r:embed="rId3"/>
              </a:ext>
            </a:extLst>
          </a:blip>
          <a:srcRect l="17787" t="33967"/>
          <a:stretch/>
        </p:blipFill>
        <p:spPr>
          <a:xfrm>
            <a:off x="9505941" y="4663234"/>
            <a:ext cx="2641142" cy="2158190"/>
          </a:xfrm>
          <a:prstGeom prst="rect">
            <a:avLst/>
          </a:prstGeom>
          <a:ln w="28575" cap="rnd">
            <a:solidFill>
              <a:srgbClr val="FFFF00"/>
            </a:solidFill>
          </a:ln>
          <a:effectLst/>
        </p:spPr>
      </p:pic>
      <p:sp>
        <p:nvSpPr>
          <p:cNvPr id="2" name="TextBox 1">
            <a:extLst>
              <a:ext uri="{FF2B5EF4-FFF2-40B4-BE49-F238E27FC236}">
                <a16:creationId xmlns:a16="http://schemas.microsoft.com/office/drawing/2014/main" id="{FA130E71-6562-1DEE-57D4-CF9CCDB06344}"/>
              </a:ext>
            </a:extLst>
          </p:cNvPr>
          <p:cNvSpPr txBox="1"/>
          <p:nvPr/>
        </p:nvSpPr>
        <p:spPr>
          <a:xfrm>
            <a:off x="1274619" y="1555003"/>
            <a:ext cx="9670472" cy="3785652"/>
          </a:xfrm>
          <a:prstGeom prst="rect">
            <a:avLst/>
          </a:prstGeom>
          <a:noFill/>
        </p:spPr>
        <p:txBody>
          <a:bodyPr wrap="square" rtlCol="0">
            <a:spAutoFit/>
          </a:bodyPr>
          <a:lstStyle/>
          <a:p>
            <a:pPr algn="ctr"/>
            <a:r>
              <a:rPr lang="en-US" sz="8000" dirty="0">
                <a:solidFill>
                  <a:srgbClr val="FFFF00"/>
                </a:solidFill>
              </a:rPr>
              <a:t>Are You Ready?</a:t>
            </a:r>
          </a:p>
          <a:p>
            <a:pPr algn="ctr"/>
            <a:endParaRPr lang="en-US" sz="4000" dirty="0">
              <a:solidFill>
                <a:srgbClr val="FFFF00"/>
              </a:solidFill>
            </a:endParaRPr>
          </a:p>
          <a:p>
            <a:pPr algn="ctr"/>
            <a:r>
              <a:rPr lang="en-US" sz="4000" dirty="0">
                <a:solidFill>
                  <a:srgbClr val="FFFF00"/>
                </a:solidFill>
              </a:rPr>
              <a:t>Understanding and navigating the very tough times that lie ahead so we can arrive safely at our heavenly home.</a:t>
            </a:r>
          </a:p>
        </p:txBody>
      </p:sp>
      <p:sp>
        <p:nvSpPr>
          <p:cNvPr id="4" name="Slide Number Placeholder 3">
            <a:extLst>
              <a:ext uri="{FF2B5EF4-FFF2-40B4-BE49-F238E27FC236}">
                <a16:creationId xmlns:a16="http://schemas.microsoft.com/office/drawing/2014/main" id="{C1B2B126-285B-9216-D2EE-A4E891E19F37}"/>
              </a:ext>
            </a:extLst>
          </p:cNvPr>
          <p:cNvSpPr>
            <a:spLocks noGrp="1"/>
          </p:cNvSpPr>
          <p:nvPr>
            <p:ph type="sldNum" sz="quarter" idx="4"/>
          </p:nvPr>
        </p:nvSpPr>
        <p:spPr>
          <a:xfrm>
            <a:off x="11539452" y="15240"/>
            <a:ext cx="609599" cy="259080"/>
          </a:xfrm>
        </p:spPr>
        <p:txBody>
          <a:bodyPr/>
          <a:lstStyle/>
          <a:p>
            <a:fld id="{86CB4B4D-7CA3-9044-876B-883B54F8677D}" type="slidenum">
              <a:rPr lang="en-US" smtClean="0"/>
              <a:t>1</a:t>
            </a:fld>
            <a:endParaRPr lang="en-US" dirty="0"/>
          </a:p>
        </p:txBody>
      </p:sp>
    </p:spTree>
    <p:extLst>
      <p:ext uri="{BB962C8B-B14F-4D97-AF65-F5344CB8AC3E}">
        <p14:creationId xmlns:p14="http://schemas.microsoft.com/office/powerpoint/2010/main" val="1832616434"/>
      </p:ext>
    </p:extLst>
  </p:cSld>
  <p:clrMapOvr>
    <a:masterClrMapping/>
  </p:clrMapOvr>
  <p:transition spd="med"/>
</p:sld>
</file>

<file path=ppt/slides/slide2.xml><?xml version="1.0" encoding="utf-8"?>
<p:sld xmlns:a="http://schemas.openxmlformats.org/drawingml/2006/main" xmlns:r="http://schemas.openxmlformats.org/officeDocument/2006/relationships" xmlns:p="http://schemas.openxmlformats.org/presentationml/2006/main" show="0">
  <p:cSld>
    <p:spTree>
      <p:nvGrpSpPr>
        <p:cNvPr id="1" name="">
          <a:extLst>
            <a:ext uri="{FF2B5EF4-FFF2-40B4-BE49-F238E27FC236}">
              <a16:creationId xmlns:a16="http://schemas.microsoft.com/office/drawing/2014/main" id="{339D02FD-2D53-9CEC-CAB9-26813359768A}"/>
            </a:ext>
          </a:extLst>
        </p:cNvPr>
        <p:cNvGrpSpPr/>
        <p:nvPr/>
      </p:nvGrpSpPr>
      <p:grpSpPr>
        <a:xfrm>
          <a:off x="0" y="0"/>
          <a:ext cx="0" cy="0"/>
          <a:chOff x="0" y="0"/>
          <a:chExt cx="0" cy="0"/>
        </a:xfrm>
      </p:grpSpPr>
      <p:pic>
        <p:nvPicPr>
          <p:cNvPr id="3" name="Camera 2" hidden="1">
            <a:extLst>
              <a:ext uri="{FF2B5EF4-FFF2-40B4-BE49-F238E27FC236}">
                <a16:creationId xmlns:a16="http://schemas.microsoft.com/office/drawing/2014/main" id="{9D721BB2-05BA-C00D-7AB7-AD9E7D6871B3}"/>
              </a:ext>
            </a:extLst>
          </p:cNvPr>
          <p:cNvPicPr>
            <a:picLocks noChangeAspect="1"/>
            <a:extLst>
              <a:ext uri="{51228E76-BA90-4043-B771-695A4F85340A}">
                <alf:liveFeedProps xmlns:alf="http://schemas.microsoft.com/office/drawing/2021/livefeed"/>
              </a:ext>
            </a:extLst>
          </p:cNvPicPr>
          <p:nvPr/>
        </p:nvPicPr>
        <p:blipFill>
          <a:blip>
            <a:extLst>
              <a:ext uri="{96DAC541-7B7A-43D3-8B79-37D633B846F1}">
                <asvg:svgBlip xmlns:asvg="http://schemas.microsoft.com/office/drawing/2016/SVG/main" r:embed="rId3"/>
              </a:ext>
            </a:extLst>
          </a:blip>
          <a:srcRect l="17787" t="33967"/>
          <a:stretch/>
        </p:blipFill>
        <p:spPr>
          <a:xfrm>
            <a:off x="9505941" y="4663234"/>
            <a:ext cx="2641142" cy="2158190"/>
          </a:xfrm>
          <a:prstGeom prst="rect">
            <a:avLst/>
          </a:prstGeom>
          <a:ln w="28575" cap="rnd">
            <a:solidFill>
              <a:srgbClr val="FFFF00"/>
            </a:solidFill>
          </a:ln>
          <a:effectLst/>
        </p:spPr>
      </p:pic>
      <p:sp>
        <p:nvSpPr>
          <p:cNvPr id="4" name="Slide Number Placeholder 3">
            <a:extLst>
              <a:ext uri="{FF2B5EF4-FFF2-40B4-BE49-F238E27FC236}">
                <a16:creationId xmlns:a16="http://schemas.microsoft.com/office/drawing/2014/main" id="{FA4371B3-6639-B6D7-DC1D-D461A728FABA}"/>
              </a:ext>
            </a:extLst>
          </p:cNvPr>
          <p:cNvSpPr>
            <a:spLocks noGrp="1"/>
          </p:cNvSpPr>
          <p:nvPr>
            <p:ph type="sldNum" sz="quarter" idx="4"/>
          </p:nvPr>
        </p:nvSpPr>
        <p:spPr>
          <a:xfrm>
            <a:off x="11539452" y="15240"/>
            <a:ext cx="609599" cy="259080"/>
          </a:xfrm>
        </p:spPr>
        <p:txBody>
          <a:bodyPr/>
          <a:lstStyle/>
          <a:p>
            <a:fld id="{86CB4B4D-7CA3-9044-876B-883B54F8677D}" type="slidenum">
              <a:rPr lang="en-US" smtClean="0"/>
              <a:t>2</a:t>
            </a:fld>
            <a:endParaRPr lang="en-US" dirty="0"/>
          </a:p>
        </p:txBody>
      </p:sp>
    </p:spTree>
    <p:extLst>
      <p:ext uri="{BB962C8B-B14F-4D97-AF65-F5344CB8AC3E}">
        <p14:creationId xmlns:p14="http://schemas.microsoft.com/office/powerpoint/2010/main" val="3046934320"/>
      </p:ext>
    </p:extLst>
  </p:cSld>
  <p:clrMapOvr>
    <a:masterClrMapping/>
  </p:clrMapOvr>
  <p:transition spd="med"/>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19CE36AA-C61A-B13A-850E-6C49305868F8}"/>
              </a:ext>
            </a:extLst>
          </p:cNvPr>
          <p:cNvSpPr txBox="1"/>
          <p:nvPr/>
        </p:nvSpPr>
        <p:spPr>
          <a:xfrm>
            <a:off x="305816" y="711236"/>
            <a:ext cx="8589621" cy="5632309"/>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algn="r" hangingPunct="0"/>
            <a:r>
              <a:rPr lang="en-US" sz="3600" b="1" u="sng" dirty="0">
                <a:solidFill>
                  <a:srgbClr val="FFFF99"/>
                </a:solidFill>
                <a:latin typeface="Arial" panose="020B0604020202020204" pitchFamily="34" charset="0"/>
                <a:cs typeface="Arial" panose="020B0604020202020204" pitchFamily="34" charset="0"/>
                <a:sym typeface="Calibri"/>
              </a:rPr>
              <a:t>Hide presenter instructions in notes</a:t>
            </a:r>
            <a:r>
              <a:rPr lang="en-US" sz="3600" b="1" dirty="0">
                <a:solidFill>
                  <a:srgbClr val="FFFF99"/>
                </a:solidFill>
                <a:latin typeface="Arial" panose="020B0604020202020204" pitchFamily="34" charset="0"/>
                <a:cs typeface="Arial" panose="020B0604020202020204" pitchFamily="34" charset="0"/>
                <a:sym typeface="Calibri"/>
              </a:rPr>
              <a:t>: </a:t>
            </a:r>
          </a:p>
          <a:p>
            <a:pPr algn="r" hangingPunct="0"/>
            <a:r>
              <a:rPr kumimoji="0" lang="en-US" sz="3600" b="0" i="0" u="none" strike="noStrike" cap="none" spc="0" normalizeH="0" baseline="0" dirty="0">
                <a:ln>
                  <a:noFill/>
                </a:ln>
                <a:solidFill>
                  <a:srgbClr val="FFFF99"/>
                </a:solidFill>
                <a:effectLst/>
                <a:uFillTx/>
                <a:latin typeface="Arial" panose="020B0604020202020204" pitchFamily="34" charset="0"/>
                <a:cs typeface="Arial" panose="020B0604020202020204" pitchFamily="34" charset="0"/>
                <a:sym typeface="Calibri"/>
              </a:rPr>
              <a:t>	Font size for hidden notes:</a:t>
            </a:r>
          </a:p>
          <a:p>
            <a:pPr algn="r" hangingPunct="0"/>
            <a:r>
              <a:rPr lang="en-US" sz="3600" dirty="0">
                <a:solidFill>
                  <a:srgbClr val="FFFF99"/>
                </a:solidFill>
                <a:latin typeface="Arial" panose="020B0604020202020204" pitchFamily="34" charset="0"/>
                <a:cs typeface="Arial" panose="020B0604020202020204" pitchFamily="34" charset="0"/>
                <a:sym typeface="Calibri"/>
              </a:rPr>
              <a:t>	Font size for restored notes:</a:t>
            </a:r>
            <a:endParaRPr kumimoji="0" lang="en-US" sz="3600" b="0" i="0" u="none" strike="noStrike" cap="none" spc="0" normalizeH="0" baseline="0" dirty="0">
              <a:ln>
                <a:noFill/>
              </a:ln>
              <a:solidFill>
                <a:srgbClr val="FFFF99"/>
              </a:solidFill>
              <a:effectLst/>
              <a:uFillTx/>
              <a:latin typeface="Arial" panose="020B0604020202020204" pitchFamily="34" charset="0"/>
              <a:cs typeface="Arial" panose="020B0604020202020204" pitchFamily="34" charset="0"/>
              <a:sym typeface="Calibri"/>
            </a:endParaRPr>
          </a:p>
          <a:p>
            <a:pPr marL="0" marR="0" indent="0" algn="l" defTabSz="914400" rtl="0" fontAlgn="auto" latinLnBrk="0" hangingPunct="0">
              <a:lnSpc>
                <a:spcPct val="100000"/>
              </a:lnSpc>
              <a:spcBef>
                <a:spcPts val="0"/>
              </a:spcBef>
              <a:spcAft>
                <a:spcPts val="0"/>
              </a:spcAft>
              <a:buClrTx/>
              <a:buSzTx/>
              <a:buFontTx/>
              <a:buNone/>
              <a:tabLst/>
            </a:pPr>
            <a:endParaRPr lang="en-US" sz="3600" dirty="0">
              <a:solidFill>
                <a:srgbClr val="FFFF99"/>
              </a:solidFill>
              <a:latin typeface="Arial" panose="020B0604020202020204" pitchFamily="34" charset="0"/>
              <a:cs typeface="Arial" panose="020B0604020202020204" pitchFamily="34" charset="0"/>
              <a:sym typeface="Calibri"/>
            </a:endParaRPr>
          </a:p>
          <a:p>
            <a:pPr marL="0" marR="0" indent="0" algn="r" defTabSz="914400" rtl="0" fontAlgn="auto" latinLnBrk="0" hangingPunct="0">
              <a:lnSpc>
                <a:spcPct val="100000"/>
              </a:lnSpc>
              <a:spcBef>
                <a:spcPts val="0"/>
              </a:spcBef>
              <a:spcAft>
                <a:spcPts val="0"/>
              </a:spcAft>
              <a:buClrTx/>
              <a:buSzTx/>
              <a:buFontTx/>
              <a:buNone/>
              <a:tabLst/>
            </a:pPr>
            <a:r>
              <a:rPr kumimoji="0" lang="en-US" sz="3600" b="1" i="0" u="sng" strike="noStrike" cap="none" spc="0" normalizeH="0" baseline="0" dirty="0">
                <a:ln>
                  <a:noFill/>
                </a:ln>
                <a:solidFill>
                  <a:srgbClr val="FFFF99"/>
                </a:solidFill>
                <a:effectLst/>
                <a:uFillTx/>
                <a:latin typeface="Arial" panose="020B0604020202020204" pitchFamily="34" charset="0"/>
                <a:cs typeface="Arial" panose="020B0604020202020204" pitchFamily="34" charset="0"/>
                <a:sym typeface="Calibri"/>
              </a:rPr>
              <a:t>                        Presentation Statist</a:t>
            </a:r>
            <a:r>
              <a:rPr kumimoji="0" lang="en-US" sz="3600" b="0" i="0" u="sng" strike="noStrike" cap="none" spc="0" normalizeH="0" baseline="0" dirty="0">
                <a:ln>
                  <a:noFill/>
                </a:ln>
                <a:solidFill>
                  <a:srgbClr val="FFFF99"/>
                </a:solidFill>
                <a:effectLst/>
                <a:uFillTx/>
                <a:latin typeface="Arial" panose="020B0604020202020204" pitchFamily="34" charset="0"/>
                <a:cs typeface="Arial" panose="020B0604020202020204" pitchFamily="34" charset="0"/>
                <a:sym typeface="Calibri"/>
              </a:rPr>
              <a:t>ics:</a:t>
            </a:r>
          </a:p>
          <a:p>
            <a:pPr marL="0" marR="0" indent="0" algn="r" defTabSz="914400" rtl="0" fontAlgn="auto" latinLnBrk="0" hangingPunct="0">
              <a:lnSpc>
                <a:spcPct val="100000"/>
              </a:lnSpc>
              <a:spcBef>
                <a:spcPts val="0"/>
              </a:spcBef>
              <a:spcAft>
                <a:spcPts val="0"/>
              </a:spcAft>
              <a:buClrTx/>
              <a:buSzTx/>
              <a:buFontTx/>
              <a:buNone/>
              <a:tabLst/>
            </a:pPr>
            <a:r>
              <a:rPr lang="en-US" sz="3600" dirty="0">
                <a:solidFill>
                  <a:srgbClr val="FFFF99"/>
                </a:solidFill>
                <a:latin typeface="Arial" panose="020B0604020202020204" pitchFamily="34" charset="0"/>
                <a:cs typeface="Arial" panose="020B0604020202020204" pitchFamily="34" charset="0"/>
                <a:sym typeface="Calibri"/>
              </a:rPr>
              <a:t>	Visible Slides (</a:t>
            </a:r>
            <a:r>
              <a:rPr lang="en-US" sz="3600" b="1" dirty="0">
                <a:solidFill>
                  <a:srgbClr val="92D050"/>
                </a:solidFill>
                <a:latin typeface="Arial" panose="020B0604020202020204" pitchFamily="34" charset="0"/>
                <a:cs typeface="Arial" panose="020B0604020202020204" pitchFamily="34" charset="0"/>
                <a:sym typeface="Calibri"/>
              </a:rPr>
              <a:t>A</a:t>
            </a:r>
            <a:r>
              <a:rPr lang="en-US" sz="3600" dirty="0">
                <a:solidFill>
                  <a:srgbClr val="FFFF99"/>
                </a:solidFill>
                <a:latin typeface="Arial" panose="020B0604020202020204" pitchFamily="34" charset="0"/>
                <a:cs typeface="Arial" panose="020B0604020202020204" pitchFamily="34" charset="0"/>
                <a:sym typeface="Calibri"/>
              </a:rPr>
              <a:t>):</a:t>
            </a:r>
          </a:p>
          <a:p>
            <a:pPr marL="0" marR="0" indent="0" algn="r" defTabSz="914400" rtl="0" fontAlgn="auto" latinLnBrk="0" hangingPunct="0">
              <a:lnSpc>
                <a:spcPct val="100000"/>
              </a:lnSpc>
              <a:spcBef>
                <a:spcPts val="0"/>
              </a:spcBef>
              <a:spcAft>
                <a:spcPts val="0"/>
              </a:spcAft>
              <a:buClrTx/>
              <a:buSzTx/>
              <a:buFontTx/>
              <a:buNone/>
              <a:tabLst/>
            </a:pPr>
            <a:r>
              <a:rPr kumimoji="0" lang="en-US" sz="3600" b="0" i="0" u="none" strike="noStrike" cap="none" spc="0" normalizeH="0" baseline="0" dirty="0">
                <a:ln>
                  <a:noFill/>
                </a:ln>
                <a:solidFill>
                  <a:srgbClr val="FFFF99"/>
                </a:solidFill>
                <a:effectLst/>
                <a:uFillTx/>
                <a:latin typeface="Arial" panose="020B0604020202020204" pitchFamily="34" charset="0"/>
                <a:cs typeface="Arial" panose="020B0604020202020204" pitchFamily="34" charset="0"/>
                <a:sym typeface="Calibri"/>
              </a:rPr>
              <a:t>	Hidden Slides (</a:t>
            </a:r>
            <a:r>
              <a:rPr kumimoji="0" lang="en-US" sz="3600" b="1" i="0" u="none" strike="noStrike" cap="none" spc="0" normalizeH="0" baseline="0" dirty="0">
                <a:ln>
                  <a:noFill/>
                </a:ln>
                <a:solidFill>
                  <a:srgbClr val="92D050"/>
                </a:solidFill>
                <a:effectLst/>
                <a:uFillTx/>
                <a:latin typeface="Arial" panose="020B0604020202020204" pitchFamily="34" charset="0"/>
                <a:cs typeface="Arial" panose="020B0604020202020204" pitchFamily="34" charset="0"/>
                <a:sym typeface="Calibri"/>
              </a:rPr>
              <a:t>B</a:t>
            </a:r>
            <a:r>
              <a:rPr kumimoji="0" lang="en-US" sz="3600" b="0" i="0" u="none" strike="noStrike" cap="none" spc="0" normalizeH="0" baseline="0" dirty="0">
                <a:ln>
                  <a:noFill/>
                </a:ln>
                <a:solidFill>
                  <a:srgbClr val="FFFF99"/>
                </a:solidFill>
                <a:effectLst/>
                <a:uFillTx/>
                <a:latin typeface="Arial" panose="020B0604020202020204" pitchFamily="34" charset="0"/>
                <a:cs typeface="Arial" panose="020B0604020202020204" pitchFamily="34" charset="0"/>
                <a:sym typeface="Calibri"/>
              </a:rPr>
              <a:t>):</a:t>
            </a:r>
          </a:p>
          <a:p>
            <a:pPr marL="0" marR="0" indent="0" algn="r" defTabSz="914400" rtl="0" fontAlgn="auto" latinLnBrk="0" hangingPunct="0">
              <a:lnSpc>
                <a:spcPct val="100000"/>
              </a:lnSpc>
              <a:spcBef>
                <a:spcPts val="0"/>
              </a:spcBef>
              <a:spcAft>
                <a:spcPts val="0"/>
              </a:spcAft>
              <a:buClrTx/>
              <a:buSzTx/>
              <a:buFontTx/>
              <a:buNone/>
              <a:tabLst/>
            </a:pPr>
            <a:r>
              <a:rPr lang="en-US" sz="3600" dirty="0">
                <a:solidFill>
                  <a:srgbClr val="FFFF99"/>
                </a:solidFill>
                <a:latin typeface="Arial" panose="020B0604020202020204" pitchFamily="34" charset="0"/>
                <a:cs typeface="Arial" panose="020B0604020202020204" pitchFamily="34" charset="0"/>
                <a:sym typeface="Calibri"/>
              </a:rPr>
              <a:t>	Total Slides (</a:t>
            </a:r>
            <a:r>
              <a:rPr lang="en-US" sz="3600" b="1" dirty="0">
                <a:solidFill>
                  <a:srgbClr val="92D050"/>
                </a:solidFill>
                <a:latin typeface="Arial" panose="020B0604020202020204" pitchFamily="34" charset="0"/>
                <a:cs typeface="Arial" panose="020B0604020202020204" pitchFamily="34" charset="0"/>
                <a:sym typeface="Calibri"/>
              </a:rPr>
              <a:t>A + B</a:t>
            </a:r>
            <a:r>
              <a:rPr lang="en-US" sz="3600" dirty="0">
                <a:solidFill>
                  <a:srgbClr val="FFFF99"/>
                </a:solidFill>
                <a:latin typeface="Arial" panose="020B0604020202020204" pitchFamily="34" charset="0"/>
                <a:cs typeface="Arial" panose="020B0604020202020204" pitchFamily="34" charset="0"/>
                <a:sym typeface="Calibri"/>
              </a:rPr>
              <a:t>):</a:t>
            </a:r>
          </a:p>
          <a:p>
            <a:pPr marL="0" marR="0" indent="0" algn="r" defTabSz="914400" rtl="0" fontAlgn="auto" latinLnBrk="0" hangingPunct="0">
              <a:lnSpc>
                <a:spcPct val="100000"/>
              </a:lnSpc>
              <a:spcBef>
                <a:spcPts val="0"/>
              </a:spcBef>
              <a:spcAft>
                <a:spcPts val="0"/>
              </a:spcAft>
              <a:buClrTx/>
              <a:buSzTx/>
              <a:buFontTx/>
              <a:buNone/>
              <a:tabLst/>
            </a:pPr>
            <a:r>
              <a:rPr kumimoji="0" lang="en-US" sz="3600" b="0" i="0" u="none" strike="noStrike" cap="none" spc="0" normalizeH="0" baseline="0" dirty="0">
                <a:ln>
                  <a:noFill/>
                </a:ln>
                <a:solidFill>
                  <a:srgbClr val="FFFF99"/>
                </a:solidFill>
                <a:effectLst/>
                <a:uFillTx/>
                <a:latin typeface="Arial" panose="020B0604020202020204" pitchFamily="34" charset="0"/>
                <a:cs typeface="Arial" panose="020B0604020202020204" pitchFamily="34" charset="0"/>
                <a:sym typeface="Calibri"/>
              </a:rPr>
              <a:t>Total animation </a:t>
            </a:r>
            <a:r>
              <a:rPr lang="en-US" sz="3600" dirty="0">
                <a:solidFill>
                  <a:srgbClr val="FFFF99"/>
                </a:solidFill>
                <a:latin typeface="Arial" panose="020B0604020202020204" pitchFamily="34" charset="0"/>
                <a:cs typeface="Arial" panose="020B0604020202020204" pitchFamily="34" charset="0"/>
                <a:sym typeface="Calibri"/>
              </a:rPr>
              <a:t>c</a:t>
            </a:r>
            <a:r>
              <a:rPr kumimoji="0" lang="en-US" sz="3600" b="0" i="0" u="none" strike="noStrike" cap="none" spc="0" normalizeH="0" baseline="0" dirty="0">
                <a:ln>
                  <a:noFill/>
                </a:ln>
                <a:solidFill>
                  <a:srgbClr val="FFFF99"/>
                </a:solidFill>
                <a:effectLst/>
                <a:uFillTx/>
                <a:latin typeface="Arial" panose="020B0604020202020204" pitchFamily="34" charset="0"/>
                <a:cs typeface="Arial" panose="020B0604020202020204" pitchFamily="34" charset="0"/>
                <a:sym typeface="Calibri"/>
              </a:rPr>
              <a:t>licks </a:t>
            </a:r>
            <a:r>
              <a:rPr lang="en-US" sz="3600" dirty="0">
                <a:solidFill>
                  <a:srgbClr val="FFFF99"/>
                </a:solidFill>
                <a:latin typeface="Arial" panose="020B0604020202020204" pitchFamily="34" charset="0"/>
                <a:cs typeface="Arial" panose="020B0604020202020204" pitchFamily="34" charset="0"/>
                <a:sym typeface="Calibri"/>
              </a:rPr>
              <a:t>from all slides (</a:t>
            </a:r>
            <a:r>
              <a:rPr lang="en-US" sz="3600" b="1" dirty="0">
                <a:solidFill>
                  <a:srgbClr val="92D050"/>
                </a:solidFill>
                <a:latin typeface="Arial" panose="020B0604020202020204" pitchFamily="34" charset="0"/>
                <a:cs typeface="Arial" panose="020B0604020202020204" pitchFamily="34" charset="0"/>
                <a:sym typeface="Calibri"/>
              </a:rPr>
              <a:t>C</a:t>
            </a:r>
            <a:r>
              <a:rPr lang="en-US" sz="3600" dirty="0">
                <a:solidFill>
                  <a:srgbClr val="FFFF99"/>
                </a:solidFill>
                <a:latin typeface="Arial" panose="020B0604020202020204" pitchFamily="34" charset="0"/>
                <a:cs typeface="Arial" panose="020B0604020202020204" pitchFamily="34" charset="0"/>
                <a:sym typeface="Calibri"/>
              </a:rPr>
              <a:t>):</a:t>
            </a:r>
          </a:p>
          <a:p>
            <a:pPr marL="0" marR="0" indent="0" algn="r" defTabSz="914400" rtl="0" fontAlgn="auto" latinLnBrk="0" hangingPunct="0">
              <a:lnSpc>
                <a:spcPct val="100000"/>
              </a:lnSpc>
              <a:spcBef>
                <a:spcPts val="0"/>
              </a:spcBef>
              <a:spcAft>
                <a:spcPts val="0"/>
              </a:spcAft>
              <a:buClrTx/>
              <a:buSzTx/>
              <a:buFontTx/>
              <a:buNone/>
              <a:tabLst/>
            </a:pPr>
            <a:r>
              <a:rPr kumimoji="0" lang="en-US" sz="3600" b="0" i="0" u="none" strike="noStrike" cap="none" spc="0" normalizeH="0" baseline="0" dirty="0">
                <a:ln>
                  <a:noFill/>
                </a:ln>
                <a:solidFill>
                  <a:srgbClr val="FFFF99"/>
                </a:solidFill>
                <a:effectLst/>
                <a:uFillTx/>
                <a:latin typeface="Arial" panose="020B0604020202020204" pitchFamily="34" charset="0"/>
                <a:cs typeface="Arial" panose="020B0604020202020204" pitchFamily="34" charset="0"/>
                <a:sym typeface="Calibri"/>
              </a:rPr>
              <a:t>Total clicks to show all content (</a:t>
            </a:r>
            <a:r>
              <a:rPr kumimoji="0" lang="en-US" sz="3600" b="1" i="0" u="none" strike="noStrike" cap="none" spc="0" normalizeH="0" baseline="0" dirty="0">
                <a:ln>
                  <a:noFill/>
                </a:ln>
                <a:solidFill>
                  <a:srgbClr val="92D050"/>
                </a:solidFill>
                <a:effectLst/>
                <a:uFillTx/>
                <a:latin typeface="Arial" panose="020B0604020202020204" pitchFamily="34" charset="0"/>
                <a:cs typeface="Arial" panose="020B0604020202020204" pitchFamily="34" charset="0"/>
                <a:sym typeface="Calibri"/>
              </a:rPr>
              <a:t>A + C</a:t>
            </a:r>
            <a:r>
              <a:rPr kumimoji="0" lang="en-US" sz="3600" b="0" i="0" u="none" strike="noStrike" cap="none" spc="0" normalizeH="0" baseline="0" dirty="0">
                <a:ln>
                  <a:noFill/>
                </a:ln>
                <a:solidFill>
                  <a:srgbClr val="FFFF99"/>
                </a:solidFill>
                <a:effectLst/>
                <a:uFillTx/>
                <a:latin typeface="Arial" panose="020B0604020202020204" pitchFamily="34" charset="0"/>
                <a:cs typeface="Arial" panose="020B0604020202020204" pitchFamily="34" charset="0"/>
                <a:sym typeface="Calibri"/>
              </a:rPr>
              <a:t>):</a:t>
            </a:r>
          </a:p>
        </p:txBody>
      </p:sp>
      <p:sp>
        <p:nvSpPr>
          <p:cNvPr id="4" name="TextBox 3">
            <a:extLst>
              <a:ext uri="{FF2B5EF4-FFF2-40B4-BE49-F238E27FC236}">
                <a16:creationId xmlns:a16="http://schemas.microsoft.com/office/drawing/2014/main" id="{354F8FAB-9FB0-00A6-E1C7-7AE840534D21}"/>
              </a:ext>
            </a:extLst>
          </p:cNvPr>
          <p:cNvSpPr txBox="1"/>
          <p:nvPr/>
        </p:nvSpPr>
        <p:spPr>
          <a:xfrm>
            <a:off x="1468076" y="44280"/>
            <a:ext cx="9656064" cy="769439"/>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marL="0" marR="0" indent="0" algn="ctr" defTabSz="914400" rtl="0" fontAlgn="auto" latinLnBrk="0" hangingPunct="0">
              <a:lnSpc>
                <a:spcPct val="100000"/>
              </a:lnSpc>
              <a:spcBef>
                <a:spcPts val="0"/>
              </a:spcBef>
              <a:spcAft>
                <a:spcPts val="0"/>
              </a:spcAft>
              <a:buClrTx/>
              <a:buSzTx/>
              <a:buFontTx/>
              <a:buNone/>
              <a:tabLst/>
            </a:pPr>
            <a:r>
              <a:rPr kumimoji="0" lang="en-US" sz="4400" b="0" i="0" u="none" strike="noStrike" cap="none" spc="0" normalizeH="0" baseline="0" dirty="0">
                <a:ln>
                  <a:noFill/>
                </a:ln>
                <a:solidFill>
                  <a:srgbClr val="FFFF99"/>
                </a:solidFill>
                <a:effectLst/>
                <a:uFillTx/>
                <a:latin typeface="Arial" panose="020B0604020202020204" pitchFamily="34" charset="0"/>
                <a:cs typeface="Arial" panose="020B0604020202020204" pitchFamily="34" charset="0"/>
                <a:sym typeface="Calibri"/>
              </a:rPr>
              <a:t>Presenter Notes Setup</a:t>
            </a:r>
          </a:p>
        </p:txBody>
      </p:sp>
      <p:sp>
        <p:nvSpPr>
          <p:cNvPr id="17" name="Slide Number Placeholder 3">
            <a:extLst>
              <a:ext uri="{FF2B5EF4-FFF2-40B4-BE49-F238E27FC236}">
                <a16:creationId xmlns:a16="http://schemas.microsoft.com/office/drawing/2014/main" id="{A2A8BAF6-C050-438D-8DEB-D348EF5B1623}"/>
              </a:ext>
            </a:extLst>
          </p:cNvPr>
          <p:cNvSpPr>
            <a:spLocks noGrp="1"/>
          </p:cNvSpPr>
          <p:nvPr>
            <p:ph type="sldNum" sz="quarter" idx="4"/>
          </p:nvPr>
        </p:nvSpPr>
        <p:spPr>
          <a:xfrm>
            <a:off x="11539452" y="15240"/>
            <a:ext cx="609599" cy="259080"/>
          </a:xfrm>
        </p:spPr>
        <p:txBody>
          <a:bodyPr/>
          <a:lstStyle/>
          <a:p>
            <a:fld id="{86CB4B4D-7CA3-9044-876B-883B54F8677D}" type="slidenum">
              <a:rPr lang="en-US" smtClean="0"/>
              <a:t>3</a:t>
            </a:fld>
            <a:endParaRPr lang="en-US" dirty="0"/>
          </a:p>
        </p:txBody>
      </p:sp>
    </p:spTree>
    <p:controls>
      <mc:AlternateContent xmlns:mc="http://schemas.openxmlformats.org/markup-compatibility/2006">
        <mc:Choice xmlns:v="urn:schemas-microsoft-com:vml" Requires="v">
          <p:control name="cmdSave" r:id="rId1" imgW="1781280" imgH="419040"/>
        </mc:Choice>
        <mc:Fallback>
          <p:control name="cmdSave" r:id="rId1" imgW="1781280" imgH="419040">
            <p:pic>
              <p:nvPicPr>
                <p:cNvPr id="2" name="cmdSave">
                  <a:extLst>
                    <a:ext uri="{FF2B5EF4-FFF2-40B4-BE49-F238E27FC236}">
                      <a16:creationId xmlns:a16="http://schemas.microsoft.com/office/drawing/2014/main" id="{90685703-8E08-22A2-522C-502032151CD0}"/>
                    </a:ext>
                  </a:extLst>
                </p:cNvPr>
                <p:cNvPicPr>
                  <a:picLocks/>
                </p:cNvPicPr>
                <p:nvPr/>
              </p:nvPicPr>
              <p:blipFill>
                <a:blip r:embed="rId15"/>
                <a:stretch>
                  <a:fillRect/>
                </a:stretch>
              </p:blipFill>
              <p:spPr>
                <a:xfrm>
                  <a:off x="10414000" y="1640645"/>
                  <a:ext cx="1778000" cy="414337"/>
                </a:xfrm>
                <a:prstGeom prst="rect">
                  <a:avLst/>
                </a:prstGeom>
              </p:spPr>
            </p:pic>
          </p:control>
        </mc:Fallback>
      </mc:AlternateContent>
      <mc:AlternateContent xmlns:mc="http://schemas.openxmlformats.org/markup-compatibility/2006">
        <mc:Choice xmlns:v="urn:schemas-microsoft-com:vml" Requires="v">
          <p:control name="chkHideInst" r:id="rId2" imgW="257040" imgH="495360"/>
        </mc:Choice>
        <mc:Fallback>
          <p:control name="chkHideInst" r:id="rId2" imgW="257040" imgH="495360">
            <p:pic>
              <p:nvPicPr>
                <p:cNvPr id="5" name="chkHideInst">
                  <a:extLst>
                    <a:ext uri="{FF2B5EF4-FFF2-40B4-BE49-F238E27FC236}">
                      <a16:creationId xmlns:a16="http://schemas.microsoft.com/office/drawing/2014/main" id="{C0003D49-D9EC-7007-5B3E-E69CA4420750}"/>
                    </a:ext>
                  </a:extLst>
                </p:cNvPr>
                <p:cNvPicPr>
                  <a:picLocks/>
                </p:cNvPicPr>
                <p:nvPr/>
              </p:nvPicPr>
              <p:blipFill>
                <a:blip r:embed="rId16"/>
                <a:stretch>
                  <a:fillRect/>
                </a:stretch>
              </p:blipFill>
              <p:spPr>
                <a:xfrm>
                  <a:off x="9045527" y="813719"/>
                  <a:ext cx="257175" cy="500062"/>
                </a:xfrm>
                <a:prstGeom prst="rect">
                  <a:avLst/>
                </a:prstGeom>
              </p:spPr>
            </p:pic>
          </p:control>
        </mc:Fallback>
      </mc:AlternateContent>
      <mc:AlternateContent xmlns:mc="http://schemas.openxmlformats.org/markup-compatibility/2006">
        <mc:Choice xmlns:v="urn:schemas-microsoft-com:vml" Requires="v">
          <p:control name="txtMinFont" r:id="rId3" imgW="581040" imgH="476280"/>
        </mc:Choice>
        <mc:Fallback>
          <p:control name="txtMinFont" r:id="rId3" imgW="581040" imgH="476280">
            <p:pic>
              <p:nvPicPr>
                <p:cNvPr id="6" name="txtMinFont">
                  <a:extLst>
                    <a:ext uri="{FF2B5EF4-FFF2-40B4-BE49-F238E27FC236}">
                      <a16:creationId xmlns:a16="http://schemas.microsoft.com/office/drawing/2014/main" id="{A490D5C9-A300-DCE7-ACA0-C05A136634DE}"/>
                    </a:ext>
                  </a:extLst>
                </p:cNvPr>
                <p:cNvPicPr>
                  <a:picLocks/>
                </p:cNvPicPr>
                <p:nvPr/>
              </p:nvPicPr>
              <p:blipFill>
                <a:blip r:embed="rId17"/>
                <a:stretch>
                  <a:fillRect/>
                </a:stretch>
              </p:blipFill>
              <p:spPr>
                <a:xfrm>
                  <a:off x="8903679" y="1373151"/>
                  <a:ext cx="584200" cy="474663"/>
                </a:xfrm>
                <a:prstGeom prst="rect">
                  <a:avLst/>
                </a:prstGeom>
              </p:spPr>
            </p:pic>
          </p:control>
        </mc:Fallback>
      </mc:AlternateContent>
      <mc:AlternateContent xmlns:mc="http://schemas.openxmlformats.org/markup-compatibility/2006">
        <mc:Choice xmlns:v="urn:schemas-microsoft-com:vml" Requires="v">
          <p:control name="txtMaxFont" r:id="rId4" imgW="581040" imgH="476280"/>
        </mc:Choice>
        <mc:Fallback>
          <p:control name="txtMaxFont" r:id="rId4" imgW="581040" imgH="476280">
            <p:pic>
              <p:nvPicPr>
                <p:cNvPr id="7" name="txtMaxFont">
                  <a:extLst>
                    <a:ext uri="{FF2B5EF4-FFF2-40B4-BE49-F238E27FC236}">
                      <a16:creationId xmlns:a16="http://schemas.microsoft.com/office/drawing/2014/main" id="{3E25340F-2C7A-470E-51BF-3C79E2E6C27A}"/>
                    </a:ext>
                  </a:extLst>
                </p:cNvPr>
                <p:cNvPicPr>
                  <a:picLocks/>
                </p:cNvPicPr>
                <p:nvPr/>
              </p:nvPicPr>
              <p:blipFill>
                <a:blip r:embed="rId18"/>
                <a:stretch>
                  <a:fillRect/>
                </a:stretch>
              </p:blipFill>
              <p:spPr>
                <a:xfrm>
                  <a:off x="8895437" y="1907323"/>
                  <a:ext cx="584200" cy="474663"/>
                </a:xfrm>
                <a:prstGeom prst="rect">
                  <a:avLst/>
                </a:prstGeom>
              </p:spPr>
            </p:pic>
          </p:control>
        </mc:Fallback>
      </mc:AlternateContent>
      <mc:AlternateContent xmlns:mc="http://schemas.openxmlformats.org/markup-compatibility/2006">
        <mc:Choice xmlns:v="urn:schemas-microsoft-com:vml" Requires="v">
          <p:control name="spnMin" r:id="rId5" imgW="609480" imgH="476280"/>
        </mc:Choice>
        <mc:Fallback>
          <p:control name="spnMin" r:id="rId5" imgW="609480" imgH="476280">
            <p:pic>
              <p:nvPicPr>
                <p:cNvPr id="8" name="spnMin">
                  <a:extLst>
                    <a:ext uri="{FF2B5EF4-FFF2-40B4-BE49-F238E27FC236}">
                      <a16:creationId xmlns:a16="http://schemas.microsoft.com/office/drawing/2014/main" id="{330341D0-C877-D4CA-2E57-3464A5D19800}"/>
                    </a:ext>
                  </a:extLst>
                </p:cNvPr>
                <p:cNvPicPr>
                  <a:picLocks/>
                </p:cNvPicPr>
                <p:nvPr/>
              </p:nvPicPr>
              <p:blipFill>
                <a:blip r:embed="rId19"/>
                <a:stretch>
                  <a:fillRect/>
                </a:stretch>
              </p:blipFill>
              <p:spPr>
                <a:xfrm>
                  <a:off x="9613637" y="1395046"/>
                  <a:ext cx="609600" cy="474662"/>
                </a:xfrm>
                <a:prstGeom prst="rect">
                  <a:avLst/>
                </a:prstGeom>
              </p:spPr>
            </p:pic>
          </p:control>
        </mc:Fallback>
      </mc:AlternateContent>
      <mc:AlternateContent xmlns:mc="http://schemas.openxmlformats.org/markup-compatibility/2006">
        <mc:Choice xmlns:v="urn:schemas-microsoft-com:vml" Requires="v">
          <p:control name="spnMax" r:id="rId6" imgW="609480" imgH="476280"/>
        </mc:Choice>
        <mc:Fallback>
          <p:control name="spnMax" r:id="rId6" imgW="609480" imgH="476280">
            <p:pic>
              <p:nvPicPr>
                <p:cNvPr id="9" name="spnMax">
                  <a:extLst>
                    <a:ext uri="{FF2B5EF4-FFF2-40B4-BE49-F238E27FC236}">
                      <a16:creationId xmlns:a16="http://schemas.microsoft.com/office/drawing/2014/main" id="{1421447F-98EC-18C6-B01B-9ECD7592879F}"/>
                    </a:ext>
                  </a:extLst>
                </p:cNvPr>
                <p:cNvPicPr>
                  <a:picLocks/>
                </p:cNvPicPr>
                <p:nvPr/>
              </p:nvPicPr>
              <p:blipFill>
                <a:blip r:embed="rId19"/>
                <a:stretch>
                  <a:fillRect/>
                </a:stretch>
              </p:blipFill>
              <p:spPr>
                <a:xfrm>
                  <a:off x="9613637" y="1907324"/>
                  <a:ext cx="609600" cy="474662"/>
                </a:xfrm>
                <a:prstGeom prst="rect">
                  <a:avLst/>
                </a:prstGeom>
              </p:spPr>
            </p:pic>
          </p:control>
        </mc:Fallback>
      </mc:AlternateContent>
      <mc:AlternateContent xmlns:mc="http://schemas.openxmlformats.org/markup-compatibility/2006">
        <mc:Choice xmlns:v="urn:schemas-microsoft-com:vml" Requires="v">
          <p:control name="txtVisible" r:id="rId7" imgW="952560" imgH="447840"/>
        </mc:Choice>
        <mc:Fallback>
          <p:control name="txtVisible" r:id="rId7" imgW="952560" imgH="447840">
            <p:pic>
              <p:nvPicPr>
                <p:cNvPr id="10" name="txtVisible">
                  <a:extLst>
                    <a:ext uri="{FF2B5EF4-FFF2-40B4-BE49-F238E27FC236}">
                      <a16:creationId xmlns:a16="http://schemas.microsoft.com/office/drawing/2014/main" id="{7719C7EA-ADDF-3631-0961-BBD7AD833BF8}"/>
                    </a:ext>
                  </a:extLst>
                </p:cNvPr>
                <p:cNvPicPr>
                  <a:picLocks/>
                </p:cNvPicPr>
                <p:nvPr/>
              </p:nvPicPr>
              <p:blipFill>
                <a:blip r:embed="rId20"/>
                <a:stretch>
                  <a:fillRect/>
                </a:stretch>
              </p:blipFill>
              <p:spPr>
                <a:xfrm>
                  <a:off x="8903679" y="3554458"/>
                  <a:ext cx="952500" cy="444500"/>
                </a:xfrm>
                <a:prstGeom prst="rect">
                  <a:avLst/>
                </a:prstGeom>
              </p:spPr>
            </p:pic>
          </p:control>
        </mc:Fallback>
      </mc:AlternateContent>
      <mc:AlternateContent xmlns:mc="http://schemas.openxmlformats.org/markup-compatibility/2006">
        <mc:Choice xmlns:v="urn:schemas-microsoft-com:vml" Requires="v">
          <p:control name="txtHidden" r:id="rId8" imgW="952560" imgH="447840"/>
        </mc:Choice>
        <mc:Fallback>
          <p:control name="txtHidden" r:id="rId8" imgW="952560" imgH="447840">
            <p:pic>
              <p:nvPicPr>
                <p:cNvPr id="11" name="txtHidden">
                  <a:extLst>
                    <a:ext uri="{FF2B5EF4-FFF2-40B4-BE49-F238E27FC236}">
                      <a16:creationId xmlns:a16="http://schemas.microsoft.com/office/drawing/2014/main" id="{CCF80F1A-4C76-EADD-CF4D-74DF444EBC1E}"/>
                    </a:ext>
                  </a:extLst>
                </p:cNvPr>
                <p:cNvPicPr>
                  <a:picLocks/>
                </p:cNvPicPr>
                <p:nvPr/>
              </p:nvPicPr>
              <p:blipFill>
                <a:blip r:embed="rId21"/>
                <a:stretch>
                  <a:fillRect/>
                </a:stretch>
              </p:blipFill>
              <p:spPr>
                <a:xfrm>
                  <a:off x="8903679" y="4107903"/>
                  <a:ext cx="952500" cy="444500"/>
                </a:xfrm>
                <a:prstGeom prst="rect">
                  <a:avLst/>
                </a:prstGeom>
              </p:spPr>
            </p:pic>
          </p:control>
        </mc:Fallback>
      </mc:AlternateContent>
      <mc:AlternateContent xmlns:mc="http://schemas.openxmlformats.org/markup-compatibility/2006">
        <mc:Choice xmlns:v="urn:schemas-microsoft-com:vml" Requires="v">
          <p:control name="txtTotal" r:id="rId9" imgW="952560" imgH="447840"/>
        </mc:Choice>
        <mc:Fallback>
          <p:control name="txtTotal" r:id="rId9" imgW="952560" imgH="447840">
            <p:pic>
              <p:nvPicPr>
                <p:cNvPr id="12" name="txtTotal">
                  <a:extLst>
                    <a:ext uri="{FF2B5EF4-FFF2-40B4-BE49-F238E27FC236}">
                      <a16:creationId xmlns:a16="http://schemas.microsoft.com/office/drawing/2014/main" id="{32E331EB-FC14-D9BD-E880-D5B3DEB57098}"/>
                    </a:ext>
                  </a:extLst>
                </p:cNvPr>
                <p:cNvPicPr>
                  <a:picLocks/>
                </p:cNvPicPr>
                <p:nvPr/>
              </p:nvPicPr>
              <p:blipFill>
                <a:blip r:embed="rId22"/>
                <a:stretch>
                  <a:fillRect/>
                </a:stretch>
              </p:blipFill>
              <p:spPr>
                <a:xfrm>
                  <a:off x="8903679" y="4649918"/>
                  <a:ext cx="952500" cy="444500"/>
                </a:xfrm>
                <a:prstGeom prst="rect">
                  <a:avLst/>
                </a:prstGeom>
              </p:spPr>
            </p:pic>
          </p:control>
        </mc:Fallback>
      </mc:AlternateContent>
      <mc:AlternateContent xmlns:mc="http://schemas.openxmlformats.org/markup-compatibility/2006">
        <mc:Choice xmlns:v="urn:schemas-microsoft-com:vml" Requires="v">
          <p:control name="cmdStats" r:id="rId10" imgW="1781280" imgH="419040"/>
        </mc:Choice>
        <mc:Fallback>
          <p:control name="cmdStats" r:id="rId10" imgW="1781280" imgH="419040">
            <p:pic>
              <p:nvPicPr>
                <p:cNvPr id="13" name="cmdStats">
                  <a:extLst>
                    <a:ext uri="{FF2B5EF4-FFF2-40B4-BE49-F238E27FC236}">
                      <a16:creationId xmlns:a16="http://schemas.microsoft.com/office/drawing/2014/main" id="{A3DBDDA8-BD50-4E33-F39B-DFF67221CAD6}"/>
                    </a:ext>
                  </a:extLst>
                </p:cNvPr>
                <p:cNvPicPr>
                  <a:picLocks/>
                </p:cNvPicPr>
                <p:nvPr/>
              </p:nvPicPr>
              <p:blipFill>
                <a:blip r:embed="rId23"/>
                <a:stretch>
                  <a:fillRect/>
                </a:stretch>
              </p:blipFill>
              <p:spPr>
                <a:xfrm>
                  <a:off x="10357237" y="4664336"/>
                  <a:ext cx="1778000" cy="414337"/>
                </a:xfrm>
                <a:prstGeom prst="rect">
                  <a:avLst/>
                </a:prstGeom>
              </p:spPr>
            </p:pic>
          </p:control>
        </mc:Fallback>
      </mc:AlternateContent>
      <mc:AlternateContent xmlns:mc="http://schemas.openxmlformats.org/markup-compatibility/2006">
        <mc:Choice xmlns:v="urn:schemas-microsoft-com:vml" Requires="v">
          <p:control name="txtSlideClicks" r:id="rId11" imgW="952560" imgH="447840"/>
        </mc:Choice>
        <mc:Fallback>
          <p:control name="txtSlideClicks" r:id="rId11" imgW="952560" imgH="447840">
            <p:pic>
              <p:nvPicPr>
                <p:cNvPr id="14" name="txtSlideClicks">
                  <a:extLst>
                    <a:ext uri="{FF2B5EF4-FFF2-40B4-BE49-F238E27FC236}">
                      <a16:creationId xmlns:a16="http://schemas.microsoft.com/office/drawing/2014/main" id="{3ED83A72-AF56-9F04-91D0-7C39149BE148}"/>
                    </a:ext>
                  </a:extLst>
                </p:cNvPr>
                <p:cNvPicPr>
                  <a:picLocks/>
                </p:cNvPicPr>
                <p:nvPr/>
              </p:nvPicPr>
              <p:blipFill>
                <a:blip r:embed="rId24"/>
                <a:stretch>
                  <a:fillRect/>
                </a:stretch>
              </p:blipFill>
              <p:spPr>
                <a:xfrm>
                  <a:off x="8903679" y="5188571"/>
                  <a:ext cx="952500" cy="444500"/>
                </a:xfrm>
                <a:prstGeom prst="rect">
                  <a:avLst/>
                </a:prstGeom>
              </p:spPr>
            </p:pic>
          </p:control>
        </mc:Fallback>
      </mc:AlternateContent>
      <mc:AlternateContent xmlns:mc="http://schemas.openxmlformats.org/markup-compatibility/2006">
        <mc:Choice xmlns:v="urn:schemas-microsoft-com:vml" Requires="v">
          <p:control name="txtTotClicks" r:id="rId12" imgW="952560" imgH="447840"/>
        </mc:Choice>
        <mc:Fallback>
          <p:control name="txtTotClicks" r:id="rId12" imgW="952560" imgH="447840">
            <p:pic>
              <p:nvPicPr>
                <p:cNvPr id="15" name="txtTotClicks">
                  <a:extLst>
                    <a:ext uri="{FF2B5EF4-FFF2-40B4-BE49-F238E27FC236}">
                      <a16:creationId xmlns:a16="http://schemas.microsoft.com/office/drawing/2014/main" id="{BF14ACD6-B84B-1969-D42F-433C838EB029}"/>
                    </a:ext>
                  </a:extLst>
                </p:cNvPr>
                <p:cNvPicPr>
                  <a:picLocks/>
                </p:cNvPicPr>
                <p:nvPr/>
              </p:nvPicPr>
              <p:blipFill>
                <a:blip r:embed="rId25"/>
                <a:stretch>
                  <a:fillRect/>
                </a:stretch>
              </p:blipFill>
              <p:spPr>
                <a:xfrm>
                  <a:off x="8903679" y="5742016"/>
                  <a:ext cx="952500" cy="444500"/>
                </a:xfrm>
                <a:prstGeom prst="rect">
                  <a:avLst/>
                </a:prstGeom>
              </p:spPr>
            </p:pic>
          </p:control>
        </mc:Fallback>
      </mc:AlternateContent>
    </p:controls>
    <p:extLst>
      <p:ext uri="{BB962C8B-B14F-4D97-AF65-F5344CB8AC3E}">
        <p14:creationId xmlns:p14="http://schemas.microsoft.com/office/powerpoint/2010/main" val="202827210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0228DB4-41AF-4F42-9655-25054D44BA5A}"/>
              </a:ext>
            </a:extLst>
          </p:cNvPr>
          <p:cNvSpPr txBox="1"/>
          <p:nvPr/>
        </p:nvSpPr>
        <p:spPr>
          <a:xfrm>
            <a:off x="1468076" y="318600"/>
            <a:ext cx="9656064" cy="769439"/>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marL="0" marR="0" indent="0" algn="ctr" defTabSz="914400" rtl="0" fontAlgn="auto" latinLnBrk="0" hangingPunct="0">
              <a:lnSpc>
                <a:spcPct val="100000"/>
              </a:lnSpc>
              <a:spcBef>
                <a:spcPts val="0"/>
              </a:spcBef>
              <a:spcAft>
                <a:spcPts val="0"/>
              </a:spcAft>
              <a:buClrTx/>
              <a:buSzTx/>
              <a:buFontTx/>
              <a:buNone/>
              <a:tabLst/>
            </a:pPr>
            <a:r>
              <a:rPr kumimoji="0" lang="en-US" sz="4400" b="0" i="0" u="none" strike="noStrike" cap="none" spc="0" normalizeH="0" baseline="0" dirty="0">
                <a:ln>
                  <a:noFill/>
                </a:ln>
                <a:solidFill>
                  <a:srgbClr val="FFFF99"/>
                </a:solidFill>
                <a:effectLst/>
                <a:uFillTx/>
                <a:latin typeface="Arial" panose="020B0604020202020204" pitchFamily="34" charset="0"/>
                <a:cs typeface="Arial" panose="020B0604020202020204" pitchFamily="34" charset="0"/>
                <a:sym typeface="Calibri"/>
              </a:rPr>
              <a:t>Presentation Setup</a:t>
            </a:r>
          </a:p>
        </p:txBody>
      </p:sp>
      <p:sp>
        <p:nvSpPr>
          <p:cNvPr id="3" name="TextBox 2">
            <a:extLst>
              <a:ext uri="{FF2B5EF4-FFF2-40B4-BE49-F238E27FC236}">
                <a16:creationId xmlns:a16="http://schemas.microsoft.com/office/drawing/2014/main" id="{C6C31D85-405C-6C26-0E8F-08BC8A6278A1}"/>
              </a:ext>
            </a:extLst>
          </p:cNvPr>
          <p:cNvSpPr txBox="1"/>
          <p:nvPr/>
        </p:nvSpPr>
        <p:spPr>
          <a:xfrm>
            <a:off x="305816" y="1725863"/>
            <a:ext cx="8665281" cy="5632309"/>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hangingPunct="0"/>
            <a:r>
              <a:rPr lang="en-US" sz="4000" dirty="0">
                <a:solidFill>
                  <a:srgbClr val="FFFF99"/>
                </a:solidFill>
                <a:latin typeface="Arial" panose="020B0604020202020204" pitchFamily="34" charset="0"/>
                <a:cs typeface="Arial" panose="020B0604020202020204" pitchFamily="34" charset="0"/>
                <a:sym typeface="Calibri"/>
              </a:rPr>
              <a:t>Amazing Grace to test audio level. </a:t>
            </a:r>
          </a:p>
          <a:p>
            <a:pPr hangingPunct="0"/>
            <a:endParaRPr kumimoji="0" lang="en-US" sz="4000" b="0" i="0" u="none" strike="noStrike" cap="none" spc="0" normalizeH="0" baseline="0" dirty="0">
              <a:ln>
                <a:noFill/>
              </a:ln>
              <a:solidFill>
                <a:srgbClr val="FFFF99"/>
              </a:solidFill>
              <a:effectLst/>
              <a:uFillTx/>
              <a:latin typeface="Arial" panose="020B0604020202020204" pitchFamily="34" charset="0"/>
              <a:cs typeface="Arial" panose="020B0604020202020204" pitchFamily="34" charset="0"/>
              <a:sym typeface="Calibri"/>
            </a:endParaRPr>
          </a:p>
          <a:p>
            <a:pPr hangingPunct="0"/>
            <a:r>
              <a:rPr lang="en-US" sz="4000" dirty="0">
                <a:solidFill>
                  <a:srgbClr val="FFFF99"/>
                </a:solidFill>
                <a:latin typeface="Arial" panose="020B0604020202020204" pitchFamily="34" charset="0"/>
                <a:cs typeface="Arial" panose="020B0604020202020204" pitchFamily="34" charset="0"/>
                <a:sym typeface="Calibri"/>
              </a:rPr>
              <a:t>Check here to disable all animations:  </a:t>
            </a:r>
          </a:p>
          <a:p>
            <a:pPr hangingPunct="0"/>
            <a:endParaRPr kumimoji="0" lang="en-US" sz="4000" b="0" i="0" u="none" strike="noStrike" cap="none" spc="0" normalizeH="0" baseline="0" dirty="0">
              <a:ln>
                <a:noFill/>
              </a:ln>
              <a:solidFill>
                <a:srgbClr val="FFFF99"/>
              </a:solidFill>
              <a:effectLst/>
              <a:uFillTx/>
              <a:latin typeface="Arial" panose="020B0604020202020204" pitchFamily="34" charset="0"/>
              <a:cs typeface="Arial" panose="020B0604020202020204" pitchFamily="34" charset="0"/>
              <a:sym typeface="Calibri"/>
            </a:endParaRPr>
          </a:p>
          <a:p>
            <a:pPr hangingPunct="0"/>
            <a:r>
              <a:rPr kumimoji="0" lang="en-US" sz="4000" b="0" i="0" u="none" strike="noStrike" cap="none" spc="0" normalizeH="0" baseline="0" dirty="0">
                <a:ln>
                  <a:noFill/>
                </a:ln>
                <a:solidFill>
                  <a:srgbClr val="FFFF99"/>
                </a:solidFill>
                <a:effectLst/>
                <a:uFillTx/>
                <a:latin typeface="Arial" panose="020B0604020202020204" pitchFamily="34" charset="0"/>
                <a:cs typeface="Arial" panose="020B0604020202020204" pitchFamily="34" charset="0"/>
                <a:sym typeface="Calibri"/>
              </a:rPr>
              <a:t>Display Cameo Thumbnail on slides?:</a:t>
            </a:r>
          </a:p>
          <a:p>
            <a:pPr marL="0" marR="0" indent="0" algn="l" defTabSz="914400" rtl="0" fontAlgn="auto" latinLnBrk="0" hangingPunct="0">
              <a:lnSpc>
                <a:spcPct val="100000"/>
              </a:lnSpc>
              <a:spcBef>
                <a:spcPts val="0"/>
              </a:spcBef>
              <a:spcAft>
                <a:spcPts val="0"/>
              </a:spcAft>
              <a:buClrTx/>
              <a:buSzTx/>
              <a:buFontTx/>
              <a:buNone/>
              <a:tabLst/>
            </a:pPr>
            <a:endParaRPr kumimoji="0" lang="en-US" sz="4000" b="0" i="0" u="none" strike="noStrike" cap="none" spc="0" normalizeH="0" baseline="0" dirty="0">
              <a:ln>
                <a:noFill/>
              </a:ln>
              <a:solidFill>
                <a:srgbClr val="FFFF99"/>
              </a:solidFill>
              <a:effectLst/>
              <a:uFillTx/>
              <a:latin typeface="Arial" panose="020B0604020202020204" pitchFamily="34" charset="0"/>
              <a:cs typeface="Arial" panose="020B0604020202020204" pitchFamily="34" charset="0"/>
              <a:sym typeface="Calibri"/>
            </a:endParaRPr>
          </a:p>
          <a:p>
            <a:pPr marL="0" marR="0" indent="0" algn="l" defTabSz="914400" rtl="0" fontAlgn="auto" latinLnBrk="0" hangingPunct="0">
              <a:lnSpc>
                <a:spcPct val="100000"/>
              </a:lnSpc>
              <a:spcBef>
                <a:spcPts val="0"/>
              </a:spcBef>
              <a:spcAft>
                <a:spcPts val="0"/>
              </a:spcAft>
              <a:buClrTx/>
              <a:buSzTx/>
              <a:buFontTx/>
              <a:buNone/>
              <a:tabLst/>
            </a:pPr>
            <a:endParaRPr kumimoji="0" lang="en-US" sz="4000" b="0" i="0" u="none" strike="noStrike" cap="none" spc="0" normalizeH="0" baseline="0" dirty="0">
              <a:ln>
                <a:noFill/>
              </a:ln>
              <a:solidFill>
                <a:srgbClr val="FFFF99"/>
              </a:solidFill>
              <a:effectLst/>
              <a:uFillTx/>
              <a:latin typeface="Arial" panose="020B0604020202020204" pitchFamily="34" charset="0"/>
              <a:cs typeface="Arial" panose="020B0604020202020204" pitchFamily="34" charset="0"/>
              <a:sym typeface="Calibri"/>
            </a:endParaRPr>
          </a:p>
          <a:p>
            <a:pPr marL="0" marR="0" indent="0" algn="l" defTabSz="914400" rtl="0" fontAlgn="auto" latinLnBrk="0" hangingPunct="0">
              <a:lnSpc>
                <a:spcPct val="100000"/>
              </a:lnSpc>
              <a:spcBef>
                <a:spcPts val="0"/>
              </a:spcBef>
              <a:spcAft>
                <a:spcPts val="0"/>
              </a:spcAft>
              <a:buClrTx/>
              <a:buSzTx/>
              <a:buFontTx/>
              <a:buNone/>
              <a:tabLst/>
            </a:pPr>
            <a:endParaRPr lang="en-US" sz="4000" dirty="0">
              <a:solidFill>
                <a:srgbClr val="FFFF99"/>
              </a:solidFill>
              <a:latin typeface="Arial" panose="020B0604020202020204" pitchFamily="34" charset="0"/>
              <a:cs typeface="Arial" panose="020B0604020202020204" pitchFamily="34" charset="0"/>
              <a:sym typeface="Calibri"/>
            </a:endParaRPr>
          </a:p>
          <a:p>
            <a:pPr marL="0" marR="0" indent="0" algn="l" defTabSz="914400" rtl="0" fontAlgn="auto" latinLnBrk="0" hangingPunct="0">
              <a:lnSpc>
                <a:spcPct val="100000"/>
              </a:lnSpc>
              <a:spcBef>
                <a:spcPts val="0"/>
              </a:spcBef>
              <a:spcAft>
                <a:spcPts val="0"/>
              </a:spcAft>
              <a:buClrTx/>
              <a:buSzTx/>
              <a:buFontTx/>
              <a:buNone/>
              <a:tabLst/>
            </a:pPr>
            <a:endParaRPr kumimoji="0" lang="en-US" sz="4000" b="0" i="0" u="none" strike="noStrike" cap="none" spc="0" normalizeH="0" baseline="0" dirty="0">
              <a:ln>
                <a:noFill/>
              </a:ln>
              <a:solidFill>
                <a:srgbClr val="FFFF99"/>
              </a:solidFill>
              <a:effectLst/>
              <a:uFillTx/>
              <a:latin typeface="Arial" panose="020B0604020202020204" pitchFamily="34" charset="0"/>
              <a:cs typeface="Arial" panose="020B0604020202020204" pitchFamily="34" charset="0"/>
              <a:sym typeface="Calibri"/>
            </a:endParaRPr>
          </a:p>
        </p:txBody>
      </p:sp>
      <p:pic>
        <p:nvPicPr>
          <p:cNvPr id="5" name="CameoSetup" hidden="1">
            <a:extLst>
              <a:ext uri="{FF2B5EF4-FFF2-40B4-BE49-F238E27FC236}">
                <a16:creationId xmlns:a16="http://schemas.microsoft.com/office/drawing/2014/main" id="{8372069D-0CEA-D055-3B95-E1EA5A56CD1A}"/>
              </a:ext>
            </a:extLst>
          </p:cNvPr>
          <p:cNvPicPr>
            <a:picLocks noChangeAspect="1"/>
            <a:extLst>
              <a:ext uri="{51228E76-BA90-4043-B771-695A4F85340A}">
                <alf:liveFeedProps xmlns:alf="http://schemas.microsoft.com/office/drawing/2021/livefeed"/>
              </a:ext>
            </a:extLst>
          </p:cNvPicPr>
          <p:nvPr/>
        </p:nvPicPr>
        <p:blipFill>
          <a:blip>
            <a:extLst>
              <a:ext uri="{96DAC541-7B7A-43D3-8B79-37D633B846F1}">
                <asvg:svgBlip xmlns:asvg="http://schemas.microsoft.com/office/drawing/2016/SVG/main" r:embed="rId9"/>
              </a:ext>
            </a:extLst>
          </a:blip>
          <a:srcRect l="17787" t="33967"/>
          <a:stretch/>
        </p:blipFill>
        <p:spPr>
          <a:xfrm>
            <a:off x="9505941" y="36370"/>
            <a:ext cx="2641142" cy="2158190"/>
          </a:xfrm>
          <a:prstGeom prst="rect">
            <a:avLst/>
          </a:prstGeom>
          <a:ln w="28575" cap="rnd">
            <a:solidFill>
              <a:srgbClr val="FFFF00"/>
            </a:solidFill>
          </a:ln>
          <a:effectLst/>
        </p:spPr>
      </p:pic>
      <p:pic>
        <p:nvPicPr>
          <p:cNvPr id="9" name="Harmonica Amazing Grace">
            <a:hlinkClick r:id="" action="ppaction://media"/>
            <a:extLst>
              <a:ext uri="{FF2B5EF4-FFF2-40B4-BE49-F238E27FC236}">
                <a16:creationId xmlns:a16="http://schemas.microsoft.com/office/drawing/2014/main" id="{B37D163E-30E1-E090-BA0A-50FF2CD4E6E8}"/>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9860280" y="1226058"/>
            <a:ext cx="1778000" cy="1778000"/>
          </a:xfrm>
          <a:prstGeom prst="rect">
            <a:avLst/>
          </a:prstGeom>
        </p:spPr>
      </p:pic>
      <p:sp>
        <p:nvSpPr>
          <p:cNvPr id="8" name="Slide Number Placeholder 3">
            <a:extLst>
              <a:ext uri="{FF2B5EF4-FFF2-40B4-BE49-F238E27FC236}">
                <a16:creationId xmlns:a16="http://schemas.microsoft.com/office/drawing/2014/main" id="{1EC9E63E-B021-AC47-DA64-BFCA43E87BBF}"/>
              </a:ext>
            </a:extLst>
          </p:cNvPr>
          <p:cNvSpPr>
            <a:spLocks noGrp="1"/>
          </p:cNvSpPr>
          <p:nvPr>
            <p:ph type="sldNum" sz="quarter" idx="4"/>
          </p:nvPr>
        </p:nvSpPr>
        <p:spPr>
          <a:xfrm>
            <a:off x="11539452" y="15240"/>
            <a:ext cx="609599" cy="259080"/>
          </a:xfrm>
        </p:spPr>
        <p:txBody>
          <a:bodyPr/>
          <a:lstStyle/>
          <a:p>
            <a:fld id="{86CB4B4D-7CA3-9044-876B-883B54F8677D}" type="slidenum">
              <a:rPr lang="en-US" smtClean="0"/>
              <a:t>4</a:t>
            </a:fld>
            <a:endParaRPr lang="en-US" dirty="0"/>
          </a:p>
        </p:txBody>
      </p:sp>
    </p:spTree>
    <p:controls>
      <mc:AlternateContent xmlns:mc="http://schemas.openxmlformats.org/markup-compatibility/2006">
        <mc:Choice xmlns:v="urn:schemas-microsoft-com:vml" Requires="v">
          <p:control name="chkCameo" r:id="rId3" imgW="257040" imgH="438120"/>
        </mc:Choice>
        <mc:Fallback>
          <p:control name="chkCameo" r:id="rId3" imgW="257040" imgH="438120">
            <p:pic>
              <p:nvPicPr>
                <p:cNvPr id="4" name="chkCameo">
                  <a:extLst>
                    <a:ext uri="{FF2B5EF4-FFF2-40B4-BE49-F238E27FC236}">
                      <a16:creationId xmlns:a16="http://schemas.microsoft.com/office/drawing/2014/main" id="{B76D58E3-54E1-674F-6258-3CCA06D58183}"/>
                    </a:ext>
                  </a:extLst>
                </p:cNvPr>
                <p:cNvPicPr>
                  <a:picLocks/>
                </p:cNvPicPr>
                <p:nvPr/>
              </p:nvPicPr>
              <p:blipFill>
                <a:blip r:embed="rId11"/>
                <a:stretch>
                  <a:fillRect/>
                </a:stretch>
              </p:blipFill>
              <p:spPr>
                <a:xfrm>
                  <a:off x="9006526" y="4295469"/>
                  <a:ext cx="255588" cy="441325"/>
                </a:xfrm>
                <a:prstGeom prst="rect">
                  <a:avLst/>
                </a:prstGeom>
              </p:spPr>
            </p:pic>
          </p:control>
        </mc:Fallback>
      </mc:AlternateContent>
      <mc:AlternateContent xmlns:mc="http://schemas.openxmlformats.org/markup-compatibility/2006">
        <mc:Choice xmlns:v="urn:schemas-microsoft-com:vml" Requires="v">
          <p:control name="chkNoAnimations" r:id="rId4" imgW="380880" imgH="438120"/>
        </mc:Choice>
        <mc:Fallback>
          <p:control name="chkNoAnimations" r:id="rId4" imgW="380880" imgH="438120">
            <p:pic>
              <p:nvPicPr>
                <p:cNvPr id="6" name="chkNoAnimations">
                  <a:extLst>
                    <a:ext uri="{FF2B5EF4-FFF2-40B4-BE49-F238E27FC236}">
                      <a16:creationId xmlns:a16="http://schemas.microsoft.com/office/drawing/2014/main" id="{9ED32100-8DFB-F8D1-8F33-652120260BDF}"/>
                    </a:ext>
                  </a:extLst>
                </p:cNvPr>
                <p:cNvPicPr>
                  <a:picLocks/>
                </p:cNvPicPr>
                <p:nvPr/>
              </p:nvPicPr>
              <p:blipFill>
                <a:blip r:embed="rId12"/>
                <a:stretch>
                  <a:fillRect/>
                </a:stretch>
              </p:blipFill>
              <p:spPr>
                <a:xfrm>
                  <a:off x="8962195" y="3142077"/>
                  <a:ext cx="382131" cy="441325"/>
                </a:xfrm>
                <a:prstGeom prst="rect">
                  <a:avLst/>
                </a:prstGeom>
              </p:spPr>
            </p:pic>
          </p:control>
        </mc:Fallback>
      </mc:AlternateContent>
      <mc:AlternateContent xmlns:mc="http://schemas.openxmlformats.org/markup-compatibility/2006">
        <mc:Choice xmlns:v="urn:schemas-microsoft-com:vml" Requires="v">
          <p:control name="cmdSave" r:id="rId5" imgW="1781280" imgH="419040"/>
        </mc:Choice>
        <mc:Fallback>
          <p:control name="cmdSave" r:id="rId5" imgW="1781280" imgH="419040">
            <p:pic>
              <p:nvPicPr>
                <p:cNvPr id="11" name="cmdSave">
                  <a:extLst>
                    <a:ext uri="{FF2B5EF4-FFF2-40B4-BE49-F238E27FC236}">
                      <a16:creationId xmlns:a16="http://schemas.microsoft.com/office/drawing/2014/main" id="{303B8705-679F-BCA2-8FA9-A420E649BED9}"/>
                    </a:ext>
                  </a:extLst>
                </p:cNvPr>
                <p:cNvPicPr>
                  <a:picLocks/>
                </p:cNvPicPr>
                <p:nvPr/>
              </p:nvPicPr>
              <p:blipFill>
                <a:blip r:embed="rId13"/>
                <a:stretch>
                  <a:fillRect/>
                </a:stretch>
              </p:blipFill>
              <p:spPr>
                <a:xfrm>
                  <a:off x="4318000" y="6171762"/>
                  <a:ext cx="1778000" cy="414337"/>
                </a:xfrm>
                <a:prstGeom prst="rect">
                  <a:avLst/>
                </a:prstGeom>
              </p:spPr>
            </p:pic>
          </p:control>
        </mc:Fallback>
      </mc:AlternateContent>
      <mc:AlternateContent xmlns:mc="http://schemas.openxmlformats.org/markup-compatibility/2006">
        <mc:Choice xmlns:v="urn:schemas-microsoft-com:vml" Requires="v">
          <p:control name="cmdCancel" r:id="rId6" imgW="1781280" imgH="419040"/>
        </mc:Choice>
        <mc:Fallback>
          <p:control name="cmdCancel" r:id="rId6" imgW="1781280" imgH="419040">
            <p:pic>
              <p:nvPicPr>
                <p:cNvPr id="14" name="cmdCancel">
                  <a:extLst>
                    <a:ext uri="{FF2B5EF4-FFF2-40B4-BE49-F238E27FC236}">
                      <a16:creationId xmlns:a16="http://schemas.microsoft.com/office/drawing/2014/main" id="{DF20EE70-99D3-0E1A-889C-9FE96780A426}"/>
                    </a:ext>
                  </a:extLst>
                </p:cNvPr>
                <p:cNvPicPr>
                  <a:picLocks/>
                </p:cNvPicPr>
                <p:nvPr/>
              </p:nvPicPr>
              <p:blipFill>
                <a:blip r:embed="rId14"/>
                <a:stretch>
                  <a:fillRect/>
                </a:stretch>
              </p:blipFill>
              <p:spPr>
                <a:xfrm>
                  <a:off x="6705131" y="6135780"/>
                  <a:ext cx="1778000" cy="414337"/>
                </a:xfrm>
                <a:prstGeom prst="rect">
                  <a:avLst/>
                </a:prstGeom>
              </p:spPr>
            </p:pic>
          </p:control>
        </mc:Fallback>
      </mc:AlternateContent>
    </p:controls>
    <p:extLst>
      <p:ext uri="{BB962C8B-B14F-4D97-AF65-F5344CB8AC3E}">
        <p14:creationId xmlns:p14="http://schemas.microsoft.com/office/powerpoint/2010/main" val="1389522465"/>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51742"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20000">
                <p:cTn id="7" repeatCount="indefinite" fill="hold" display="0">
                  <p:stCondLst>
                    <p:cond delay="indefinite"/>
                  </p:stCondLst>
                  <p:endCondLst>
                    <p:cond evt="onStopAudio" delay="0">
                      <p:tgtEl>
                        <p:sldTgt/>
                      </p:tgtEl>
                    </p:cond>
                  </p:endCondLst>
                </p:cTn>
                <p:tgtEl>
                  <p:spTgt spid="9"/>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DA27FD9-9D78-66E8-9EBF-C28C2F10D2D1}"/>
              </a:ext>
            </a:extLst>
          </p:cNvPr>
          <p:cNvSpPr txBox="1"/>
          <p:nvPr/>
        </p:nvSpPr>
        <p:spPr>
          <a:xfrm>
            <a:off x="468923" y="533400"/>
            <a:ext cx="11254154" cy="317009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Sermon title:	</a:t>
            </a:r>
            <a:r>
              <a:rPr kumimoji="0" lang="en-US" sz="20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“Are you Ready”</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Scripture:	</a:t>
            </a:r>
            <a:r>
              <a:rPr lang="en-US" sz="2000" b="1" dirty="0">
                <a:solidFill>
                  <a:prstClr val="black"/>
                </a:solidFill>
                <a:latin typeface="Arial" panose="020B0604020202020204" pitchFamily="34" charset="0"/>
                <a:cs typeface="Arial" panose="020B0604020202020204" pitchFamily="34" charset="0"/>
              </a:rPr>
              <a:t>1 Thessalonians 4:16-18</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Opening Hymn:	</a:t>
            </a:r>
            <a:r>
              <a:rPr kumimoji="0" lang="en-US" sz="20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How Great Thou Art </a:t>
            </a:r>
            <a:r>
              <a:rPr kumimoji="0" lang="en-US" sz="2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a:r>
            <a:r>
              <a:rPr lang="en-US" sz="2000" dirty="0">
                <a:solidFill>
                  <a:prstClr val="black"/>
                </a:solidFill>
                <a:latin typeface="Arial" panose="020B0604020202020204" pitchFamily="34" charset="0"/>
                <a:cs typeface="Arial" panose="020B0604020202020204" pitchFamily="34" charset="0"/>
              </a:rPr>
              <a:t>86</a:t>
            </a:r>
            <a:r>
              <a:rPr kumimoji="0" lang="en-US" sz="2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Closing Hymn:	</a:t>
            </a:r>
            <a:r>
              <a:rPr lang="en-US" sz="2000" b="1">
                <a:solidFill>
                  <a:prstClr val="black"/>
                </a:solidFill>
                <a:latin typeface="Arial" panose="020B0604020202020204" pitchFamily="34" charset="0"/>
                <a:cs typeface="Arial" panose="020B0604020202020204" pitchFamily="34" charset="0"/>
              </a:rPr>
              <a:t>Nothing Between</a:t>
            </a:r>
            <a:endParaRPr lang="en-US" sz="2000" b="1" dirty="0">
              <a:solidFill>
                <a:prstClr val="black"/>
              </a:solidFill>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Dates Given:	</a:t>
            </a:r>
            <a:r>
              <a:rPr lang="en-US" sz="2000" dirty="0">
                <a:solidFill>
                  <a:prstClr val="black"/>
                </a:solidFill>
                <a:latin typeface="Arial" panose="020B0604020202020204" pitchFamily="34" charset="0"/>
                <a:cs typeface="Arial" panose="020B0604020202020204" pitchFamily="34" charset="0"/>
              </a:rPr>
              <a:t>10/24/2026 @ Marquette.</a:t>
            </a:r>
            <a:endParaRPr kumimoji="0" lang="en-US" sz="2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
        <p:nvSpPr>
          <p:cNvPr id="3" name="Right Triangle 2">
            <a:extLst>
              <a:ext uri="{FF2B5EF4-FFF2-40B4-BE49-F238E27FC236}">
                <a16:creationId xmlns:a16="http://schemas.microsoft.com/office/drawing/2014/main" id="{CAD86FE2-3078-C0D3-14CC-F1102AE20796}"/>
              </a:ext>
            </a:extLst>
          </p:cNvPr>
          <p:cNvSpPr/>
          <p:nvPr/>
        </p:nvSpPr>
        <p:spPr>
          <a:xfrm flipV="1">
            <a:off x="-922" y="53"/>
            <a:ext cx="972474" cy="1203297"/>
          </a:xfrm>
          <a:prstGeom prst="rtTriangle">
            <a:avLst/>
          </a:prstGeom>
          <a:solidFill>
            <a:srgbClr val="FFFF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prstClr val="black"/>
                </a:solidFill>
                <a:effectLst/>
                <a:uLnTx/>
                <a:uFillTx/>
                <a:latin typeface="Aptos" panose="02110004020202020204"/>
                <a:ea typeface="+mn-ea"/>
                <a:cs typeface="+mn-cs"/>
              </a:rPr>
              <a:t>H</a:t>
            </a:r>
          </a:p>
        </p:txBody>
      </p:sp>
      <p:sp>
        <p:nvSpPr>
          <p:cNvPr id="4" name="Slide Number Placeholder 3">
            <a:extLst>
              <a:ext uri="{FF2B5EF4-FFF2-40B4-BE49-F238E27FC236}">
                <a16:creationId xmlns:a16="http://schemas.microsoft.com/office/drawing/2014/main" id="{E734F6BE-12BC-0BBC-7C1D-BB203CE7CD26}"/>
              </a:ext>
            </a:extLst>
          </p:cNvPr>
          <p:cNvSpPr>
            <a:spLocks noGrp="1"/>
          </p:cNvSpPr>
          <p:nvPr>
            <p:ph type="sldNum" sz="quarter" idx="4"/>
          </p:nvPr>
        </p:nvSpPr>
        <p:spPr>
          <a:xfrm>
            <a:off x="11353800" y="3176"/>
            <a:ext cx="838200" cy="361950"/>
          </a:xfrm>
          <a:prstGeom prst="rect">
            <a:avLst/>
          </a:prstGeo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5E59C82-79B6-4D4F-A644-EDE4B4C784FE}" type="slidenum">
              <a:rPr kumimoji="0" lang="en-US" sz="1200" b="0" i="0" u="none" strike="noStrike" kern="1200" cap="none" spc="0" normalizeH="0" baseline="0" noProof="0" smtClean="0">
                <a:ln>
                  <a:noFill/>
                </a:ln>
                <a:solidFill>
                  <a:prstClr val="black">
                    <a:tint val="82000"/>
                  </a:prstClr>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dirty="0">
              <a:ln>
                <a:noFill/>
              </a:ln>
              <a:solidFill>
                <a:prstClr val="black">
                  <a:tint val="82000"/>
                </a:prstClr>
              </a:solidFill>
              <a:effectLst/>
              <a:uLnTx/>
              <a:uFillTx/>
              <a:latin typeface="Aptos" panose="02110004020202020204"/>
              <a:ea typeface="+mn-ea"/>
              <a:cs typeface="+mn-cs"/>
            </a:endParaRPr>
          </a:p>
        </p:txBody>
      </p:sp>
    </p:spTree>
    <p:extLst>
      <p:ext uri="{BB962C8B-B14F-4D97-AF65-F5344CB8AC3E}">
        <p14:creationId xmlns:p14="http://schemas.microsoft.com/office/powerpoint/2010/main" val="374587123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5818F0-0C4D-A0BD-608B-BF37E47AB943}"/>
            </a:ext>
          </a:extLst>
        </p:cNvPr>
        <p:cNvGrpSpPr/>
        <p:nvPr/>
      </p:nvGrpSpPr>
      <p:grpSpPr>
        <a:xfrm>
          <a:off x="0" y="0"/>
          <a:ext cx="0" cy="0"/>
          <a:chOff x="0" y="0"/>
          <a:chExt cx="0" cy="0"/>
        </a:xfrm>
      </p:grpSpPr>
      <p:pic>
        <p:nvPicPr>
          <p:cNvPr id="3" name="Camera 2" hidden="1">
            <a:extLst>
              <a:ext uri="{FF2B5EF4-FFF2-40B4-BE49-F238E27FC236}">
                <a16:creationId xmlns:a16="http://schemas.microsoft.com/office/drawing/2014/main" id="{C6D84BF8-43B2-BAD3-839D-BB8B3306E42E}"/>
              </a:ext>
            </a:extLst>
          </p:cNvPr>
          <p:cNvPicPr>
            <a:picLocks noChangeAspect="1"/>
            <a:extLst>
              <a:ext uri="{51228E76-BA90-4043-B771-695A4F85340A}">
                <alf:liveFeedProps xmlns:alf="http://schemas.microsoft.com/office/drawing/2021/livefeed"/>
              </a:ext>
            </a:extLst>
          </p:cNvPicPr>
          <p:nvPr/>
        </p:nvPicPr>
        <p:blipFill>
          <a:blip>
            <a:extLst>
              <a:ext uri="{96DAC541-7B7A-43D3-8B79-37D633B846F1}">
                <asvg:svgBlip xmlns:asvg="http://schemas.microsoft.com/office/drawing/2016/SVG/main" r:embed="rId5"/>
              </a:ext>
            </a:extLst>
          </a:blip>
          <a:srcRect l="17787" t="33967"/>
          <a:stretch/>
        </p:blipFill>
        <p:spPr>
          <a:xfrm>
            <a:off x="9505941" y="4663234"/>
            <a:ext cx="2641142" cy="2158190"/>
          </a:xfrm>
          <a:prstGeom prst="rect">
            <a:avLst/>
          </a:prstGeom>
          <a:ln w="28575" cap="rnd">
            <a:solidFill>
              <a:srgbClr val="FFFF00"/>
            </a:solidFill>
          </a:ln>
          <a:effectLst/>
        </p:spPr>
      </p:pic>
      <p:sp>
        <p:nvSpPr>
          <p:cNvPr id="4" name="Slide Number Placeholder 3">
            <a:extLst>
              <a:ext uri="{FF2B5EF4-FFF2-40B4-BE49-F238E27FC236}">
                <a16:creationId xmlns:a16="http://schemas.microsoft.com/office/drawing/2014/main" id="{0C857160-225D-7DB5-DDCE-FC6F9B2F39EB}"/>
              </a:ext>
            </a:extLst>
          </p:cNvPr>
          <p:cNvSpPr>
            <a:spLocks noGrp="1"/>
          </p:cNvSpPr>
          <p:nvPr>
            <p:ph type="sldNum" sz="quarter" idx="4"/>
          </p:nvPr>
        </p:nvSpPr>
        <p:spPr>
          <a:xfrm>
            <a:off x="11539452" y="15240"/>
            <a:ext cx="609599" cy="259080"/>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6CB4B4D-7CA3-9044-876B-883B54F8677D}" type="slidenum">
              <a:rPr kumimoji="0" lang="en-US" sz="1200" b="0" i="0" u="none" strike="noStrike" kern="1200" cap="none" spc="0" normalizeH="0" baseline="0" noProof="0" smtClean="0">
                <a:ln>
                  <a:noFill/>
                </a:ln>
                <a:solidFill>
                  <a:srgbClr val="000058"/>
                </a:solidFill>
                <a:effectLst/>
                <a:uLnTx/>
                <a:uFillTx/>
                <a:latin typeface="Arial"/>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dirty="0">
              <a:ln>
                <a:noFill/>
              </a:ln>
              <a:solidFill>
                <a:srgbClr val="000058"/>
              </a:solidFill>
              <a:effectLst/>
              <a:uLnTx/>
              <a:uFillTx/>
              <a:latin typeface="Arial"/>
              <a:ea typeface="+mn-ea"/>
              <a:cs typeface="+mn-cs"/>
            </a:endParaRPr>
          </a:p>
        </p:txBody>
      </p:sp>
      <p:pic>
        <p:nvPicPr>
          <p:cNvPr id="2" name="Intro AF Final Events">
            <a:hlinkClick r:id="" action="ppaction://media"/>
            <a:extLst>
              <a:ext uri="{FF2B5EF4-FFF2-40B4-BE49-F238E27FC236}">
                <a16:creationId xmlns:a16="http://schemas.microsoft.com/office/drawing/2014/main" id="{08CD1944-DCC4-4D0F-5E19-E58CF8D690CC}"/>
              </a:ext>
            </a:extLst>
          </p:cNvPr>
          <p:cNvPicPr>
            <a:picLocks noChangeAspect="1"/>
          </p:cNvPicPr>
          <p:nvPr>
            <a:videoFile r:link="rId2"/>
            <p:extLst>
              <p:ext uri="{DAA4B4D4-6D71-4841-9C94-3DE7FCFB9230}">
                <p14:media xmlns:p14="http://schemas.microsoft.com/office/powerpoint/2010/main" r:embed="rId1"/>
              </p:ext>
            </p:extLst>
          </p:nvPr>
        </p:nvPicPr>
        <p:blipFill>
          <a:blip r:embed="rId6"/>
          <a:stretch>
            <a:fillRect/>
          </a:stretch>
        </p:blipFill>
        <p:spPr>
          <a:xfrm>
            <a:off x="569494" y="0"/>
            <a:ext cx="11053011" cy="6281487"/>
          </a:xfrm>
          <a:prstGeom prst="rect">
            <a:avLst/>
          </a:prstGeom>
        </p:spPr>
      </p:pic>
      <p:sp>
        <p:nvSpPr>
          <p:cNvPr id="6" name="TextBox 5">
            <a:extLst>
              <a:ext uri="{FF2B5EF4-FFF2-40B4-BE49-F238E27FC236}">
                <a16:creationId xmlns:a16="http://schemas.microsoft.com/office/drawing/2014/main" id="{A5EA719B-79E0-CAA6-7582-43301B7E1221}"/>
              </a:ext>
            </a:extLst>
          </p:cNvPr>
          <p:cNvSpPr txBox="1"/>
          <p:nvPr/>
        </p:nvSpPr>
        <p:spPr>
          <a:xfrm>
            <a:off x="0" y="6319541"/>
            <a:ext cx="12203869" cy="523220"/>
          </a:xfrm>
          <a:prstGeom prst="rect">
            <a:avLst/>
          </a:prstGeom>
          <a:solidFill>
            <a:schemeClr val="bg1"/>
          </a:solidFill>
        </p:spPr>
        <p:txBody>
          <a:bodyPr wrap="square" rtlCol="0">
            <a:spAutoFit/>
          </a:bodyPr>
          <a:lstStyle/>
          <a:p>
            <a:pPr algn="ctr"/>
            <a:r>
              <a:rPr lang="en-US" sz="2800" dirty="0">
                <a:solidFill>
                  <a:schemeClr val="accent1">
                    <a:lumMod val="20000"/>
                    <a:lumOff val="80000"/>
                  </a:schemeClr>
                </a:solidFill>
                <a:hlinkClick r:id="rId7">
                  <a:extLst>
                    <a:ext uri="{A12FA001-AC4F-418D-AE19-62706E023703}">
                      <ahyp:hlinkClr xmlns:ahyp="http://schemas.microsoft.com/office/drawing/2018/hyperlinkcolor" val="tx"/>
                    </a:ext>
                  </a:extLst>
                </a:hlinkClick>
              </a:rPr>
              <a:t>https://www.youtube.com/watch?v=mck2kNMvLvs</a:t>
            </a:r>
            <a:endParaRPr lang="en-US" sz="2800" dirty="0">
              <a:solidFill>
                <a:schemeClr val="accent1">
                  <a:lumMod val="20000"/>
                  <a:lumOff val="80000"/>
                </a:schemeClr>
              </a:solidFill>
            </a:endParaRPr>
          </a:p>
        </p:txBody>
      </p:sp>
    </p:spTree>
    <p:extLst>
      <p:ext uri="{BB962C8B-B14F-4D97-AF65-F5344CB8AC3E}">
        <p14:creationId xmlns:p14="http://schemas.microsoft.com/office/powerpoint/2010/main" val="3368876106"/>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46710"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fullScrn="1">
              <p:cMediaNode vol="80000">
                <p:cTn id="7" fill="remove" display="0">
                  <p:stCondLst>
                    <p:cond delay="indefinite"/>
                  </p:stCondLst>
                </p:cTn>
                <p:tgtEl>
                  <p:spTgt spid="2"/>
                </p:tgtEl>
              </p:cMediaNode>
            </p:vide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14505B-F6E8-1577-75B4-A03C1456CA97}"/>
            </a:ext>
          </a:extLst>
        </p:cNvPr>
        <p:cNvGrpSpPr/>
        <p:nvPr/>
      </p:nvGrpSpPr>
      <p:grpSpPr>
        <a:xfrm>
          <a:off x="0" y="0"/>
          <a:ext cx="0" cy="0"/>
          <a:chOff x="0" y="0"/>
          <a:chExt cx="0" cy="0"/>
        </a:xfrm>
      </p:grpSpPr>
      <p:pic>
        <p:nvPicPr>
          <p:cNvPr id="3" name="Camera 2">
            <a:extLst>
              <a:ext uri="{FF2B5EF4-FFF2-40B4-BE49-F238E27FC236}">
                <a16:creationId xmlns:a16="http://schemas.microsoft.com/office/drawing/2014/main" id="{D45E05D0-C215-1860-B05B-7193E2693E98}"/>
              </a:ext>
            </a:extLst>
          </p:cNvPr>
          <p:cNvPicPr>
            <a:picLocks noChangeAspect="1"/>
            <a:extLst>
              <a:ext uri="{51228E76-BA90-4043-B771-695A4F85340A}">
                <alf:liveFeedProps xmlns:alf="http://schemas.microsoft.com/office/drawing/2021/livefeed"/>
              </a:ext>
            </a:extLst>
          </p:cNvPicPr>
          <p:nvPr/>
        </p:nvPicPr>
        <p:blipFill>
          <a:blip>
            <a:extLst>
              <a:ext uri="{96DAC541-7B7A-43D3-8B79-37D633B846F1}">
                <asvg:svgBlip xmlns:asvg="http://schemas.microsoft.com/office/drawing/2016/SVG/main" r:embed="rId3"/>
              </a:ext>
            </a:extLst>
          </a:blip>
          <a:srcRect l="17787" t="33967"/>
          <a:stretch/>
        </p:blipFill>
        <p:spPr>
          <a:xfrm>
            <a:off x="0" y="1"/>
            <a:ext cx="12192000" cy="6858000"/>
          </a:xfrm>
          <a:prstGeom prst="rect">
            <a:avLst/>
          </a:prstGeom>
          <a:ln w="28575" cap="rnd">
            <a:solidFill>
              <a:srgbClr val="FFFF00"/>
            </a:solidFill>
          </a:ln>
          <a:effectLst/>
        </p:spPr>
      </p:pic>
      <p:sp>
        <p:nvSpPr>
          <p:cNvPr id="4" name="Slide Number Placeholder 3">
            <a:extLst>
              <a:ext uri="{FF2B5EF4-FFF2-40B4-BE49-F238E27FC236}">
                <a16:creationId xmlns:a16="http://schemas.microsoft.com/office/drawing/2014/main" id="{51606669-6C27-7637-BD69-8C3616A115AC}"/>
              </a:ext>
            </a:extLst>
          </p:cNvPr>
          <p:cNvSpPr txBox="1">
            <a:spLocks/>
          </p:cNvSpPr>
          <p:nvPr/>
        </p:nvSpPr>
        <p:spPr>
          <a:xfrm>
            <a:off x="11539452" y="15239"/>
            <a:ext cx="609599" cy="388521"/>
          </a:xfrm>
          <a:prstGeom prst="rect">
            <a:avLst/>
          </a:prstGeom>
          <a:solidFill>
            <a:srgbClr val="FFFF00"/>
          </a:solidFill>
          <a:ln>
            <a:solidFill>
              <a:srgbClr val="C00000"/>
            </a:solidFill>
          </a:ln>
        </p:spPr>
        <p:txBody>
          <a:bodyPr vert="horz" lIns="91440" tIns="45720" rIns="91440" bIns="45720" rtlCol="0" anchor="ctr"/>
          <a:lstStyle>
            <a:defPPr>
              <a:defRPr lang="en-US"/>
            </a:defPPr>
            <a:lvl1pPr marL="0" algn="r" defTabSz="914400" rtl="0" eaLnBrk="1" latinLnBrk="0" hangingPunct="1">
              <a:defRPr sz="1200" kern="1200">
                <a:solidFill>
                  <a:schemeClr val="bg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86CB4B4D-7CA3-9044-876B-883B54F8677D}" type="slidenum">
              <a:rPr lang="en-US" smtClean="0"/>
              <a:pPr/>
              <a:t>7</a:t>
            </a:fld>
            <a:endParaRPr lang="en-US" dirty="0"/>
          </a:p>
        </p:txBody>
      </p:sp>
    </p:spTree>
    <p:extLst>
      <p:ext uri="{BB962C8B-B14F-4D97-AF65-F5344CB8AC3E}">
        <p14:creationId xmlns:p14="http://schemas.microsoft.com/office/powerpoint/2010/main" val="3080100548"/>
      </p:ext>
    </p:extLst>
  </p:cSld>
  <p:clrMapOvr>
    <a:masterClrMapping/>
  </p:clrMapOvr>
  <p:transition spd="med"/>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88B3C4-FEF2-B1E4-612B-22B80121A2E9}"/>
            </a:ext>
          </a:extLst>
        </p:cNvPr>
        <p:cNvGrpSpPr/>
        <p:nvPr/>
      </p:nvGrpSpPr>
      <p:grpSpPr>
        <a:xfrm>
          <a:off x="0" y="0"/>
          <a:ext cx="0" cy="0"/>
          <a:chOff x="0" y="0"/>
          <a:chExt cx="0" cy="0"/>
        </a:xfrm>
      </p:grpSpPr>
      <p:pic>
        <p:nvPicPr>
          <p:cNvPr id="3" name="Camera 2" hidden="1">
            <a:extLst>
              <a:ext uri="{FF2B5EF4-FFF2-40B4-BE49-F238E27FC236}">
                <a16:creationId xmlns:a16="http://schemas.microsoft.com/office/drawing/2014/main" id="{63FF4B06-F511-AD77-52AC-9DD480ABCCFC}"/>
              </a:ext>
            </a:extLst>
          </p:cNvPr>
          <p:cNvPicPr>
            <a:picLocks noChangeAspect="1"/>
            <a:extLst>
              <a:ext uri="{51228E76-BA90-4043-B771-695A4F85340A}">
                <alf:liveFeedProps xmlns:alf="http://schemas.microsoft.com/office/drawing/2021/livefeed"/>
              </a:ext>
            </a:extLst>
          </p:cNvPicPr>
          <p:nvPr/>
        </p:nvPicPr>
        <p:blipFill>
          <a:blip>
            <a:extLst>
              <a:ext uri="{96DAC541-7B7A-43D3-8B79-37D633B846F1}">
                <asvg:svgBlip xmlns:asvg="http://schemas.microsoft.com/office/drawing/2016/SVG/main" r:embed="rId3"/>
              </a:ext>
            </a:extLst>
          </a:blip>
          <a:srcRect l="17787" t="33967"/>
          <a:stretch/>
        </p:blipFill>
        <p:spPr>
          <a:xfrm>
            <a:off x="9505941" y="4663234"/>
            <a:ext cx="2641142" cy="2158190"/>
          </a:xfrm>
          <a:prstGeom prst="rect">
            <a:avLst/>
          </a:prstGeom>
          <a:ln w="28575" cap="rnd">
            <a:solidFill>
              <a:srgbClr val="FFFF00"/>
            </a:solidFill>
          </a:ln>
          <a:effectLst/>
        </p:spPr>
      </p:pic>
      <p:pic>
        <p:nvPicPr>
          <p:cNvPr id="5" name="Camera 4">
            <a:extLst>
              <a:ext uri="{FF2B5EF4-FFF2-40B4-BE49-F238E27FC236}">
                <a16:creationId xmlns:a16="http://schemas.microsoft.com/office/drawing/2014/main" id="{F956BF92-E836-6BB2-3BED-2CD58CA8AE33}"/>
              </a:ext>
            </a:extLst>
          </p:cNvPr>
          <p:cNvPicPr>
            <a:picLocks noChangeAspect="1"/>
            <a:extLst>
              <a:ext uri="{51228E76-BA90-4043-B771-695A4F85340A}">
                <alf:liveFeedProps xmlns:alf="http://schemas.microsoft.com/office/drawing/2021/livefeed"/>
              </a:ext>
            </a:extLst>
          </p:cNvPicPr>
          <p:nvPr/>
        </p:nvPicPr>
        <p:blipFill>
          <a:blip>
            <a:extLst>
              <a:ext uri="{96DAC541-7B7A-43D3-8B79-37D633B846F1}">
                <asvg:svgBlip xmlns:asvg="http://schemas.microsoft.com/office/drawing/2016/SVG/main" r:embed="rId3"/>
              </a:ext>
            </a:extLst>
          </a:blip>
          <a:srcRect l="17787" t="33967"/>
          <a:stretch/>
        </p:blipFill>
        <p:spPr>
          <a:xfrm>
            <a:off x="9550858" y="4653943"/>
            <a:ext cx="2641142" cy="2158190"/>
          </a:xfrm>
          <a:prstGeom prst="rect">
            <a:avLst/>
          </a:prstGeom>
          <a:ln w="28575" cap="rnd">
            <a:solidFill>
              <a:srgbClr val="FFFF00"/>
            </a:solidFill>
          </a:ln>
          <a:effectLst/>
        </p:spPr>
      </p:pic>
      <p:sp>
        <p:nvSpPr>
          <p:cNvPr id="8" name="Slide Number Placeholder 3">
            <a:extLst>
              <a:ext uri="{FF2B5EF4-FFF2-40B4-BE49-F238E27FC236}">
                <a16:creationId xmlns:a16="http://schemas.microsoft.com/office/drawing/2014/main" id="{692AEC04-5CA4-2F23-3C77-5D02B89A4DB7}"/>
              </a:ext>
            </a:extLst>
          </p:cNvPr>
          <p:cNvSpPr txBox="1">
            <a:spLocks/>
          </p:cNvSpPr>
          <p:nvPr/>
        </p:nvSpPr>
        <p:spPr>
          <a:xfrm>
            <a:off x="11539452" y="15239"/>
            <a:ext cx="609599" cy="388521"/>
          </a:xfrm>
          <a:prstGeom prst="rect">
            <a:avLst/>
          </a:prstGeom>
          <a:solidFill>
            <a:srgbClr val="FFFF00"/>
          </a:solidFill>
          <a:ln>
            <a:solidFill>
              <a:srgbClr val="C00000"/>
            </a:solidFill>
          </a:ln>
        </p:spPr>
        <p:txBody>
          <a:bodyPr vert="horz" lIns="91440" tIns="45720" rIns="91440" bIns="45720" rtlCol="0" anchor="ctr"/>
          <a:lstStyle>
            <a:defPPr>
              <a:defRPr lang="en-US"/>
            </a:defPPr>
            <a:lvl1pPr marL="0" algn="r" defTabSz="914400" rtl="0" eaLnBrk="1" latinLnBrk="0" hangingPunct="1">
              <a:defRPr sz="1200" kern="1200">
                <a:solidFill>
                  <a:schemeClr val="bg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86CB4B4D-7CA3-9044-876B-883B54F8677D}" type="slidenum">
              <a:rPr lang="en-US" smtClean="0"/>
              <a:pPr/>
              <a:t>8</a:t>
            </a:fld>
            <a:endParaRPr lang="en-US" dirty="0"/>
          </a:p>
        </p:txBody>
      </p:sp>
    </p:spTree>
    <p:extLst>
      <p:ext uri="{BB962C8B-B14F-4D97-AF65-F5344CB8AC3E}">
        <p14:creationId xmlns:p14="http://schemas.microsoft.com/office/powerpoint/2010/main" val="3613360629"/>
      </p:ext>
    </p:extLst>
  </p:cSld>
  <p:clrMapOvr>
    <a:masterClrMapping/>
  </p:clrMapOvr>
  <p:transition spd="med"/>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D29BFC-3AF0-C722-40B2-0959D42E3B28}"/>
            </a:ext>
          </a:extLst>
        </p:cNvPr>
        <p:cNvGrpSpPr/>
        <p:nvPr/>
      </p:nvGrpSpPr>
      <p:grpSpPr>
        <a:xfrm>
          <a:off x="0" y="0"/>
          <a:ext cx="0" cy="0"/>
          <a:chOff x="0" y="0"/>
          <a:chExt cx="0" cy="0"/>
        </a:xfrm>
      </p:grpSpPr>
      <p:pic>
        <p:nvPicPr>
          <p:cNvPr id="3" name="Camera 2" hidden="1">
            <a:extLst>
              <a:ext uri="{FF2B5EF4-FFF2-40B4-BE49-F238E27FC236}">
                <a16:creationId xmlns:a16="http://schemas.microsoft.com/office/drawing/2014/main" id="{12079FD9-311B-181D-360A-6CF2C06B3A1B}"/>
              </a:ext>
            </a:extLst>
          </p:cNvPr>
          <p:cNvPicPr>
            <a:picLocks noChangeAspect="1"/>
            <a:extLst>
              <a:ext uri="{51228E76-BA90-4043-B771-695A4F85340A}">
                <alf:liveFeedProps xmlns:alf="http://schemas.microsoft.com/office/drawing/2021/livefeed"/>
              </a:ext>
            </a:extLst>
          </p:cNvPicPr>
          <p:nvPr/>
        </p:nvPicPr>
        <p:blipFill>
          <a:blip>
            <a:extLst>
              <a:ext uri="{96DAC541-7B7A-43D3-8B79-37D633B846F1}">
                <asvg:svgBlip xmlns:asvg="http://schemas.microsoft.com/office/drawing/2016/SVG/main" r:embed="rId3"/>
              </a:ext>
            </a:extLst>
          </a:blip>
          <a:srcRect l="17787" t="33967"/>
          <a:stretch/>
        </p:blipFill>
        <p:spPr>
          <a:xfrm>
            <a:off x="9505941" y="4663234"/>
            <a:ext cx="2641142" cy="2158190"/>
          </a:xfrm>
          <a:prstGeom prst="rect">
            <a:avLst/>
          </a:prstGeom>
          <a:ln w="28575" cap="rnd">
            <a:solidFill>
              <a:srgbClr val="FFFF00"/>
            </a:solidFill>
          </a:ln>
          <a:effectLst/>
        </p:spPr>
      </p:pic>
      <p:sp>
        <p:nvSpPr>
          <p:cNvPr id="2" name="TextBox 1">
            <a:extLst>
              <a:ext uri="{FF2B5EF4-FFF2-40B4-BE49-F238E27FC236}">
                <a16:creationId xmlns:a16="http://schemas.microsoft.com/office/drawing/2014/main" id="{EE0748B2-4164-41A4-C5DD-28ED6A9949E0}"/>
              </a:ext>
            </a:extLst>
          </p:cNvPr>
          <p:cNvSpPr txBox="1"/>
          <p:nvPr/>
        </p:nvSpPr>
        <p:spPr>
          <a:xfrm>
            <a:off x="0" y="25989"/>
            <a:ext cx="12192000" cy="4339650"/>
          </a:xfrm>
          <a:prstGeom prst="rect">
            <a:avLst/>
          </a:prstGeom>
          <a:noFill/>
        </p:spPr>
        <p:txBody>
          <a:bodyPr wrap="square" rtlCol="0">
            <a:spAutoFit/>
          </a:bodyPr>
          <a:lstStyle/>
          <a:p>
            <a:pPr algn="ctr">
              <a:defRPr/>
            </a:pPr>
            <a:r>
              <a:rPr kumimoji="0" lang="en-US" sz="6000" b="0" i="0" u="none" strike="noStrike" kern="1200" cap="none" spc="0" normalizeH="0" baseline="0" noProof="0" dirty="0">
                <a:ln>
                  <a:noFill/>
                </a:ln>
                <a:solidFill>
                  <a:srgbClr val="FFFF00"/>
                </a:solidFill>
                <a:effectLst/>
                <a:uLnTx/>
                <a:uFillTx/>
                <a:latin typeface="Arial"/>
                <a:ea typeface="+mn-ea"/>
                <a:cs typeface="+mn-cs"/>
              </a:rPr>
              <a:t>Great Distress Coming</a:t>
            </a:r>
            <a:r>
              <a:rPr lang="en-US" sz="1600" b="1" i="1" dirty="0">
                <a:solidFill>
                  <a:srgbClr val="FFFF00"/>
                </a:solidFill>
              </a:rPr>
              <a:t>*</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FFFF00"/>
              </a:solidFill>
              <a:effectLst/>
              <a:uLnTx/>
              <a:uFillTx/>
              <a:latin typeface="Arial"/>
              <a:ea typeface="+mn-ea"/>
              <a:cs typeface="+mn-cs"/>
            </a:endParaRPr>
          </a:p>
          <a:p>
            <a:pPr marL="571500" marR="0" lvl="0" indent="-5715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4000" dirty="0">
                <a:solidFill>
                  <a:srgbClr val="FFFF00"/>
                </a:solidFill>
                <a:latin typeface="Arial"/>
              </a:rPr>
              <a:t>“God alone can be our shield and strength in this time of our national calamities. The people of God should awake. Their opportunities to spread the truth should be improved, for they will not last long… ”</a:t>
            </a:r>
            <a:endParaRPr kumimoji="0" lang="en-US" sz="4000" b="0" i="0" u="none" strike="noStrike" kern="1200" cap="none" spc="0" normalizeH="0" baseline="0" noProof="0" dirty="0">
              <a:ln>
                <a:noFill/>
              </a:ln>
              <a:solidFill>
                <a:srgbClr val="FFFF00"/>
              </a:solidFill>
              <a:effectLst/>
              <a:uLnTx/>
              <a:uFillTx/>
              <a:latin typeface="Arial"/>
              <a:ea typeface="+mn-ea"/>
              <a:cs typeface="+mn-cs"/>
            </a:endParaRPr>
          </a:p>
        </p:txBody>
      </p:sp>
      <p:pic>
        <p:nvPicPr>
          <p:cNvPr id="5" name="Camera 4">
            <a:extLst>
              <a:ext uri="{FF2B5EF4-FFF2-40B4-BE49-F238E27FC236}">
                <a16:creationId xmlns:a16="http://schemas.microsoft.com/office/drawing/2014/main" id="{10D8B447-7A29-291B-ABF6-431880023D9C}"/>
              </a:ext>
            </a:extLst>
          </p:cNvPr>
          <p:cNvPicPr>
            <a:picLocks noChangeAspect="1"/>
            <a:extLst>
              <a:ext uri="{51228E76-BA90-4043-B771-695A4F85340A}">
                <alf:liveFeedProps xmlns:alf="http://schemas.microsoft.com/office/drawing/2021/livefeed"/>
              </a:ext>
            </a:extLst>
          </p:cNvPicPr>
          <p:nvPr/>
        </p:nvPicPr>
        <p:blipFill>
          <a:blip>
            <a:extLst>
              <a:ext uri="{96DAC541-7B7A-43D3-8B79-37D633B846F1}">
                <asvg:svgBlip xmlns:asvg="http://schemas.microsoft.com/office/drawing/2016/SVG/main" r:embed="rId3"/>
              </a:ext>
            </a:extLst>
          </a:blip>
          <a:srcRect l="17787" t="33967"/>
          <a:stretch/>
        </p:blipFill>
        <p:spPr>
          <a:xfrm>
            <a:off x="9550858" y="4673821"/>
            <a:ext cx="2641142" cy="2158190"/>
          </a:xfrm>
          <a:prstGeom prst="rect">
            <a:avLst/>
          </a:prstGeom>
          <a:ln w="28575" cap="rnd">
            <a:solidFill>
              <a:srgbClr val="FFFF00"/>
            </a:solidFill>
          </a:ln>
          <a:effectLst/>
        </p:spPr>
      </p:pic>
      <p:sp>
        <p:nvSpPr>
          <p:cNvPr id="6" name="Slide Number Placeholder 3">
            <a:extLst>
              <a:ext uri="{FF2B5EF4-FFF2-40B4-BE49-F238E27FC236}">
                <a16:creationId xmlns:a16="http://schemas.microsoft.com/office/drawing/2014/main" id="{8A51D664-0ADA-1EB7-26B9-CB858AD0D611}"/>
              </a:ext>
            </a:extLst>
          </p:cNvPr>
          <p:cNvSpPr>
            <a:spLocks noGrp="1"/>
          </p:cNvSpPr>
          <p:nvPr>
            <p:ph type="sldNum" sz="quarter" idx="4"/>
          </p:nvPr>
        </p:nvSpPr>
        <p:spPr>
          <a:xfrm>
            <a:off x="11539452" y="15239"/>
            <a:ext cx="609599" cy="388521"/>
          </a:xfrm>
        </p:spPr>
        <p:txBody>
          <a:bodyPr/>
          <a:lstStyle>
            <a:lvl1pPr algn="r">
              <a:defRPr/>
            </a:lvl1pPr>
          </a:lstStyle>
          <a:p>
            <a:pPr algn="r"/>
            <a:fld id="{86CB4B4D-7CA3-9044-876B-883B54F8677D}" type="slidenum">
              <a:rPr lang="en-US" smtClean="0"/>
              <a:pPr algn="r"/>
              <a:t>9</a:t>
            </a:fld>
            <a:endParaRPr lang="en-US" dirty="0"/>
          </a:p>
        </p:txBody>
      </p:sp>
    </p:spTree>
    <p:extLst>
      <p:ext uri="{BB962C8B-B14F-4D97-AF65-F5344CB8AC3E}">
        <p14:creationId xmlns:p14="http://schemas.microsoft.com/office/powerpoint/2010/main" val="329572136"/>
      </p:ext>
    </p:extLst>
  </p:cSld>
  <p:clrMapOvr>
    <a:masterClrMapping/>
  </p:clrMapOvr>
  <p:transition spd="med"/>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7C1081-0085-80CC-3937-E44E82B34A20}"/>
            </a:ext>
          </a:extLst>
        </p:cNvPr>
        <p:cNvGrpSpPr/>
        <p:nvPr/>
      </p:nvGrpSpPr>
      <p:grpSpPr>
        <a:xfrm>
          <a:off x="0" y="0"/>
          <a:ext cx="0" cy="0"/>
          <a:chOff x="0" y="0"/>
          <a:chExt cx="0" cy="0"/>
        </a:xfrm>
      </p:grpSpPr>
      <p:pic>
        <p:nvPicPr>
          <p:cNvPr id="3" name="Camera 2" hidden="1">
            <a:extLst>
              <a:ext uri="{FF2B5EF4-FFF2-40B4-BE49-F238E27FC236}">
                <a16:creationId xmlns:a16="http://schemas.microsoft.com/office/drawing/2014/main" id="{322B7CB3-99E5-2217-384A-A9504A09CBCA}"/>
              </a:ext>
            </a:extLst>
          </p:cNvPr>
          <p:cNvPicPr>
            <a:picLocks noChangeAspect="1"/>
            <a:extLst>
              <a:ext uri="{51228E76-BA90-4043-B771-695A4F85340A}">
                <alf:liveFeedProps xmlns:alf="http://schemas.microsoft.com/office/drawing/2021/livefeed"/>
              </a:ext>
            </a:extLst>
          </p:cNvPicPr>
          <p:nvPr/>
        </p:nvPicPr>
        <p:blipFill>
          <a:blip>
            <a:extLst>
              <a:ext uri="{96DAC541-7B7A-43D3-8B79-37D633B846F1}">
                <asvg:svgBlip xmlns:asvg="http://schemas.microsoft.com/office/drawing/2016/SVG/main" r:embed="rId3"/>
              </a:ext>
            </a:extLst>
          </a:blip>
          <a:srcRect l="17787" t="33967"/>
          <a:stretch/>
        </p:blipFill>
        <p:spPr>
          <a:xfrm>
            <a:off x="9505941" y="4663234"/>
            <a:ext cx="2641142" cy="2158190"/>
          </a:xfrm>
          <a:prstGeom prst="rect">
            <a:avLst/>
          </a:prstGeom>
          <a:ln w="28575" cap="rnd">
            <a:solidFill>
              <a:srgbClr val="FFFF00"/>
            </a:solidFill>
          </a:ln>
          <a:effectLst/>
        </p:spPr>
      </p:pic>
      <p:sp>
        <p:nvSpPr>
          <p:cNvPr id="2" name="TextBox 1">
            <a:extLst>
              <a:ext uri="{FF2B5EF4-FFF2-40B4-BE49-F238E27FC236}">
                <a16:creationId xmlns:a16="http://schemas.microsoft.com/office/drawing/2014/main" id="{DE4B988D-833D-EE1C-4A95-5515DCAD3627}"/>
              </a:ext>
            </a:extLst>
          </p:cNvPr>
          <p:cNvSpPr txBox="1"/>
          <p:nvPr/>
        </p:nvSpPr>
        <p:spPr>
          <a:xfrm>
            <a:off x="0" y="0"/>
            <a:ext cx="12192000" cy="5570756"/>
          </a:xfrm>
          <a:prstGeom prst="rect">
            <a:avLst/>
          </a:prstGeom>
          <a:noFill/>
        </p:spPr>
        <p:txBody>
          <a:bodyPr wrap="square" rtlCol="0">
            <a:spAutoFit/>
          </a:bodyPr>
          <a:lstStyle/>
          <a:p>
            <a:pPr algn="ctr">
              <a:defRPr/>
            </a:pPr>
            <a:r>
              <a:rPr kumimoji="0" lang="en-US" sz="6000" b="0" i="0" u="none" strike="noStrike" kern="1200" cap="none" spc="0" normalizeH="0" baseline="0" noProof="0" dirty="0">
                <a:ln>
                  <a:noFill/>
                </a:ln>
                <a:solidFill>
                  <a:srgbClr val="FFFF00"/>
                </a:solidFill>
                <a:effectLst/>
                <a:uLnTx/>
                <a:uFillTx/>
                <a:latin typeface="Arial"/>
                <a:ea typeface="+mn-ea"/>
                <a:cs typeface="+mn-cs"/>
              </a:rPr>
              <a:t>Great Distress Coming</a:t>
            </a:r>
            <a:r>
              <a:rPr lang="en-US" sz="1600" b="1" i="1" dirty="0">
                <a:solidFill>
                  <a:srgbClr val="FFFF00"/>
                </a:solidFill>
              </a:rPr>
              <a:t>*</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FFFF00"/>
              </a:solidFill>
              <a:effectLst/>
              <a:uLnTx/>
              <a:uFillTx/>
              <a:latin typeface="Arial"/>
              <a:ea typeface="+mn-ea"/>
              <a:cs typeface="+mn-cs"/>
            </a:endParaRPr>
          </a:p>
          <a:p>
            <a:pPr marL="571500" marR="0" lvl="0" indent="-5715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4000" dirty="0">
                <a:solidFill>
                  <a:srgbClr val="FFFF00"/>
                </a:solidFill>
                <a:latin typeface="Arial"/>
              </a:rPr>
              <a:t>“I was shown God’s people waiting for some change to take place—a compelling power to take hold of them. But they will be disappointed; for they are wrong. They must act; they must take hold of the work themselves and  </a:t>
            </a:r>
          </a:p>
          <a:p>
            <a:pPr marR="0" lvl="0" algn="l" defTabSz="914400" rtl="0" eaLnBrk="1" fontAlgn="auto" latinLnBrk="0" hangingPunct="1">
              <a:lnSpc>
                <a:spcPct val="100000"/>
              </a:lnSpc>
              <a:spcBef>
                <a:spcPts val="0"/>
              </a:spcBef>
              <a:spcAft>
                <a:spcPts val="0"/>
              </a:spcAft>
              <a:buClrTx/>
              <a:buSzTx/>
              <a:tabLst/>
              <a:defRPr/>
            </a:pPr>
            <a:r>
              <a:rPr lang="en-US" sz="4000" dirty="0">
                <a:solidFill>
                  <a:srgbClr val="FFFF00"/>
                </a:solidFill>
                <a:latin typeface="Arial"/>
              </a:rPr>
              <a:t>    earnestly cry to God for a true </a:t>
            </a:r>
          </a:p>
          <a:p>
            <a:pPr marR="0" lvl="0" algn="l" defTabSz="914400" rtl="0" eaLnBrk="1" fontAlgn="auto" latinLnBrk="0" hangingPunct="1">
              <a:lnSpc>
                <a:spcPct val="100000"/>
              </a:lnSpc>
              <a:spcBef>
                <a:spcPts val="0"/>
              </a:spcBef>
              <a:spcAft>
                <a:spcPts val="0"/>
              </a:spcAft>
              <a:buClrTx/>
              <a:buSzTx/>
              <a:tabLst/>
              <a:defRPr/>
            </a:pPr>
            <a:r>
              <a:rPr lang="en-US" sz="4000" b="1" dirty="0">
                <a:solidFill>
                  <a:srgbClr val="FFFF00"/>
                </a:solidFill>
                <a:latin typeface="Arial"/>
              </a:rPr>
              <a:t>    knowledge of themselves</a:t>
            </a:r>
            <a:r>
              <a:rPr lang="en-US" sz="4000" dirty="0">
                <a:solidFill>
                  <a:srgbClr val="FFFF00"/>
                </a:solidFill>
                <a:latin typeface="Arial"/>
              </a:rPr>
              <a:t>… ”</a:t>
            </a:r>
            <a:endParaRPr kumimoji="0" lang="en-US" sz="4000" b="0" i="0" u="none" strike="noStrike" kern="1200" cap="none" spc="0" normalizeH="0" baseline="0" noProof="0" dirty="0">
              <a:ln>
                <a:noFill/>
              </a:ln>
              <a:solidFill>
                <a:srgbClr val="FFFF00"/>
              </a:solidFill>
              <a:effectLst/>
              <a:uLnTx/>
              <a:uFillTx/>
              <a:latin typeface="Arial"/>
              <a:ea typeface="+mn-ea"/>
              <a:cs typeface="+mn-cs"/>
            </a:endParaRPr>
          </a:p>
        </p:txBody>
      </p:sp>
      <p:pic>
        <p:nvPicPr>
          <p:cNvPr id="5" name="Camera 4">
            <a:extLst>
              <a:ext uri="{FF2B5EF4-FFF2-40B4-BE49-F238E27FC236}">
                <a16:creationId xmlns:a16="http://schemas.microsoft.com/office/drawing/2014/main" id="{DA7A4D3F-B46E-6761-6C28-7135B4AF1731}"/>
              </a:ext>
            </a:extLst>
          </p:cNvPr>
          <p:cNvPicPr>
            <a:picLocks noChangeAspect="1"/>
            <a:extLst>
              <a:ext uri="{51228E76-BA90-4043-B771-695A4F85340A}">
                <alf:liveFeedProps xmlns:alf="http://schemas.microsoft.com/office/drawing/2021/livefeed"/>
              </a:ext>
            </a:extLst>
          </p:cNvPicPr>
          <p:nvPr/>
        </p:nvPicPr>
        <p:blipFill>
          <a:blip>
            <a:extLst>
              <a:ext uri="{96DAC541-7B7A-43D3-8B79-37D633B846F1}">
                <asvg:svgBlip xmlns:asvg="http://schemas.microsoft.com/office/drawing/2016/SVG/main" r:embed="rId3"/>
              </a:ext>
            </a:extLst>
          </a:blip>
          <a:srcRect l="17787" t="33967"/>
          <a:stretch/>
        </p:blipFill>
        <p:spPr>
          <a:xfrm>
            <a:off x="9550858" y="4699810"/>
            <a:ext cx="2641142" cy="2158190"/>
          </a:xfrm>
          <a:prstGeom prst="rect">
            <a:avLst/>
          </a:prstGeom>
          <a:ln w="28575" cap="rnd">
            <a:solidFill>
              <a:srgbClr val="FFFF00"/>
            </a:solidFill>
          </a:ln>
          <a:effectLst/>
        </p:spPr>
      </p:pic>
      <p:sp>
        <p:nvSpPr>
          <p:cNvPr id="6" name="Slide Number Placeholder 3">
            <a:extLst>
              <a:ext uri="{FF2B5EF4-FFF2-40B4-BE49-F238E27FC236}">
                <a16:creationId xmlns:a16="http://schemas.microsoft.com/office/drawing/2014/main" id="{ABCC9B47-C1EE-43A4-B416-F861935D55B1}"/>
              </a:ext>
            </a:extLst>
          </p:cNvPr>
          <p:cNvSpPr>
            <a:spLocks noGrp="1"/>
          </p:cNvSpPr>
          <p:nvPr>
            <p:ph type="sldNum" sz="quarter" idx="4"/>
          </p:nvPr>
        </p:nvSpPr>
        <p:spPr>
          <a:xfrm>
            <a:off x="11539452" y="15239"/>
            <a:ext cx="609599" cy="388521"/>
          </a:xfrm>
        </p:spPr>
        <p:txBody>
          <a:bodyPr/>
          <a:lstStyle>
            <a:lvl1pPr algn="r">
              <a:defRPr/>
            </a:lvl1pPr>
          </a:lstStyle>
          <a:p>
            <a:pPr algn="r"/>
            <a:fld id="{86CB4B4D-7CA3-9044-876B-883B54F8677D}" type="slidenum">
              <a:rPr lang="en-US" smtClean="0"/>
              <a:pPr algn="r"/>
              <a:t>10</a:t>
            </a:fld>
            <a:endParaRPr lang="en-US" dirty="0"/>
          </a:p>
        </p:txBody>
      </p:sp>
    </p:spTree>
    <p:extLst>
      <p:ext uri="{BB962C8B-B14F-4D97-AF65-F5344CB8AC3E}">
        <p14:creationId xmlns:p14="http://schemas.microsoft.com/office/powerpoint/2010/main" val="38605059"/>
      </p:ext>
    </p:extLst>
  </p:cSld>
  <p:clrMapOvr>
    <a:masterClrMapping/>
  </p:clrMapOvr>
  <p:transition spd="med"/>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9F2538-F0AB-550C-6E15-6E0BF3A623E8}"/>
            </a:ext>
          </a:extLst>
        </p:cNvPr>
        <p:cNvGrpSpPr/>
        <p:nvPr/>
      </p:nvGrpSpPr>
      <p:grpSpPr>
        <a:xfrm>
          <a:off x="0" y="0"/>
          <a:ext cx="0" cy="0"/>
          <a:chOff x="0" y="0"/>
          <a:chExt cx="0" cy="0"/>
        </a:xfrm>
      </p:grpSpPr>
      <p:pic>
        <p:nvPicPr>
          <p:cNvPr id="3" name="Camera 2" hidden="1">
            <a:extLst>
              <a:ext uri="{FF2B5EF4-FFF2-40B4-BE49-F238E27FC236}">
                <a16:creationId xmlns:a16="http://schemas.microsoft.com/office/drawing/2014/main" id="{4C88A142-C3DD-881B-C310-00CD2496D440}"/>
              </a:ext>
            </a:extLst>
          </p:cNvPr>
          <p:cNvPicPr>
            <a:picLocks noChangeAspect="1"/>
            <a:extLst>
              <a:ext uri="{51228E76-BA90-4043-B771-695A4F85340A}">
                <alf:liveFeedProps xmlns:alf="http://schemas.microsoft.com/office/drawing/2021/livefeed"/>
              </a:ext>
            </a:extLst>
          </p:cNvPicPr>
          <p:nvPr/>
        </p:nvPicPr>
        <p:blipFill>
          <a:blip>
            <a:extLst>
              <a:ext uri="{96DAC541-7B7A-43D3-8B79-37D633B846F1}">
                <asvg:svgBlip xmlns:asvg="http://schemas.microsoft.com/office/drawing/2016/SVG/main" r:embed="rId3"/>
              </a:ext>
            </a:extLst>
          </a:blip>
          <a:srcRect l="17787" t="33967"/>
          <a:stretch/>
        </p:blipFill>
        <p:spPr>
          <a:xfrm>
            <a:off x="9505941" y="4663234"/>
            <a:ext cx="2641142" cy="2158190"/>
          </a:xfrm>
          <a:prstGeom prst="rect">
            <a:avLst/>
          </a:prstGeom>
          <a:ln w="28575" cap="rnd">
            <a:solidFill>
              <a:srgbClr val="FFFF00"/>
            </a:solidFill>
          </a:ln>
          <a:effectLst/>
        </p:spPr>
      </p:pic>
      <p:sp>
        <p:nvSpPr>
          <p:cNvPr id="2" name="TextBox 1">
            <a:extLst>
              <a:ext uri="{FF2B5EF4-FFF2-40B4-BE49-F238E27FC236}">
                <a16:creationId xmlns:a16="http://schemas.microsoft.com/office/drawing/2014/main" id="{34A70195-CF39-F122-3624-A7CA9ADD94F9}"/>
              </a:ext>
            </a:extLst>
          </p:cNvPr>
          <p:cNvSpPr txBox="1"/>
          <p:nvPr/>
        </p:nvSpPr>
        <p:spPr>
          <a:xfrm>
            <a:off x="0" y="45867"/>
            <a:ext cx="12192000" cy="649408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0" b="0" i="0" u="none" strike="noStrike" kern="1200" cap="none" spc="0" normalizeH="0" baseline="0" noProof="0" dirty="0">
                <a:ln>
                  <a:noFill/>
                </a:ln>
                <a:solidFill>
                  <a:srgbClr val="FFFF00"/>
                </a:solidFill>
                <a:effectLst/>
                <a:uLnTx/>
                <a:uFillTx/>
                <a:latin typeface="Arial"/>
                <a:ea typeface="+mn-ea"/>
                <a:cs typeface="+mn-cs"/>
              </a:rPr>
              <a:t>Great Distress Coming</a:t>
            </a:r>
            <a:r>
              <a:rPr kumimoji="0" lang="en-US" sz="1600" b="1" i="1" u="none" strike="noStrike" kern="1200" cap="none" spc="0" normalizeH="0" baseline="0" noProof="0" dirty="0">
                <a:ln>
                  <a:noFill/>
                </a:ln>
                <a:solidFill>
                  <a:srgbClr val="FFFF00"/>
                </a:solidFill>
                <a:effectLst/>
                <a:uLnTx/>
                <a:uFillTx/>
                <a:latin typeface="Arial"/>
                <a:ea typeface="+mn-ea"/>
                <a:cs typeface="+mn-cs"/>
              </a:rPr>
              <a:t>*</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FFFF00"/>
              </a:solidFill>
              <a:effectLst/>
              <a:uLnTx/>
              <a:uFillTx/>
              <a:latin typeface="Arial"/>
              <a:ea typeface="+mn-ea"/>
              <a:cs typeface="+mn-cs"/>
            </a:endParaRPr>
          </a:p>
          <a:p>
            <a:pPr marR="0" lvl="0" defTabSz="914400" rtl="0" eaLnBrk="1" fontAlgn="auto" latinLnBrk="0" hangingPunct="1">
              <a:lnSpc>
                <a:spcPct val="100000"/>
              </a:lnSpc>
              <a:spcBef>
                <a:spcPts val="0"/>
              </a:spcBef>
              <a:spcAft>
                <a:spcPts val="0"/>
              </a:spcAft>
              <a:buClrTx/>
              <a:buSzTx/>
              <a:tabLst/>
              <a:defRPr/>
            </a:pPr>
            <a:r>
              <a:rPr kumimoji="0" lang="en-US" sz="3400" b="0" i="0" u="none" strike="noStrike" kern="1200" cap="none" spc="0" normalizeH="0" baseline="0" noProof="0" dirty="0">
                <a:ln>
                  <a:noFill/>
                </a:ln>
                <a:solidFill>
                  <a:srgbClr val="FFFF00"/>
                </a:solidFill>
                <a:effectLst/>
                <a:uLnTx/>
                <a:uFillTx/>
                <a:latin typeface="Arial"/>
                <a:ea typeface="+mn-ea"/>
                <a:cs typeface="+mn-cs"/>
              </a:rPr>
              <a:t>“I warn all who profess the name of Christ to closely examine themselves and make full and thorough confession of all their wrongs, that they may go beforehand to judgment, and that the recording angel may write “</a:t>
            </a:r>
            <a:r>
              <a:rPr kumimoji="0" lang="en-US" sz="3400" b="1" i="0" u="none" strike="noStrike" kern="1200" cap="none" spc="0" normalizeH="0" baseline="0" noProof="0" dirty="0">
                <a:ln>
                  <a:noFill/>
                </a:ln>
                <a:solidFill>
                  <a:srgbClr val="FFFF00"/>
                </a:solidFill>
                <a:effectLst/>
                <a:uLnTx/>
                <a:uFillTx/>
                <a:latin typeface="Arial"/>
                <a:ea typeface="+mn-ea"/>
                <a:cs typeface="+mn-cs"/>
              </a:rPr>
              <a:t>pardon</a:t>
            </a:r>
            <a:r>
              <a:rPr lang="en-US" sz="3400" dirty="0">
                <a:solidFill>
                  <a:srgbClr val="FFFF00"/>
                </a:solidFill>
                <a:latin typeface="Arial"/>
              </a:rPr>
              <a:t>” </a:t>
            </a:r>
            <a:r>
              <a:rPr kumimoji="0" lang="en-US" sz="3400" b="0" i="0" u="none" strike="noStrike" kern="1200" cap="none" spc="0" normalizeH="0" baseline="0" noProof="0" dirty="0">
                <a:ln>
                  <a:noFill/>
                </a:ln>
                <a:solidFill>
                  <a:srgbClr val="FFFF00"/>
                </a:solidFill>
                <a:effectLst/>
                <a:uLnTx/>
                <a:uFillTx/>
                <a:latin typeface="Arial"/>
                <a:ea typeface="+mn-ea"/>
                <a:cs typeface="+mn-cs"/>
              </a:rPr>
              <a:t>opposite their names. My brother, my sister, if these precious moments of mercy are not improved, you will be left without excuse. If you make no special effort to arouse, </a:t>
            </a:r>
            <a:r>
              <a:rPr kumimoji="0" lang="en-US" sz="3400" b="1" i="0" u="none" strike="noStrike" kern="1200" cap="none" spc="0" normalizeH="0" baseline="0" noProof="0" dirty="0">
                <a:ln>
                  <a:noFill/>
                </a:ln>
                <a:solidFill>
                  <a:srgbClr val="FFFF00"/>
                </a:solidFill>
                <a:effectLst/>
                <a:uLnTx/>
                <a:uFillTx/>
                <a:latin typeface="Arial"/>
                <a:ea typeface="+mn-ea"/>
                <a:cs typeface="+mn-cs"/>
              </a:rPr>
              <a:t>if you will not manifest </a:t>
            </a:r>
          </a:p>
          <a:p>
            <a:pPr marR="0" lvl="0" defTabSz="914400" rtl="0" eaLnBrk="1" fontAlgn="auto" latinLnBrk="0" hangingPunct="1">
              <a:lnSpc>
                <a:spcPct val="100000"/>
              </a:lnSpc>
              <a:spcBef>
                <a:spcPts val="0"/>
              </a:spcBef>
              <a:spcAft>
                <a:spcPts val="0"/>
              </a:spcAft>
              <a:buClrTx/>
              <a:buSzTx/>
              <a:tabLst/>
              <a:defRPr/>
            </a:pPr>
            <a:r>
              <a:rPr kumimoji="0" lang="en-US" sz="3400" b="1" i="0" u="none" strike="noStrike" kern="1200" cap="none" spc="0" normalizeH="0" baseline="0" noProof="0" dirty="0">
                <a:ln>
                  <a:noFill/>
                </a:ln>
                <a:solidFill>
                  <a:srgbClr val="FFFF00"/>
                </a:solidFill>
                <a:effectLst/>
                <a:uLnTx/>
                <a:uFillTx/>
                <a:latin typeface="Arial"/>
                <a:ea typeface="+mn-ea"/>
                <a:cs typeface="+mn-cs"/>
              </a:rPr>
              <a:t>zeal in repenting, these golden moments will </a:t>
            </a:r>
          </a:p>
          <a:p>
            <a:pPr marR="0" lvl="0" defTabSz="914400" rtl="0" eaLnBrk="1" fontAlgn="auto" latinLnBrk="0" hangingPunct="1">
              <a:lnSpc>
                <a:spcPct val="100000"/>
              </a:lnSpc>
              <a:spcBef>
                <a:spcPts val="0"/>
              </a:spcBef>
              <a:spcAft>
                <a:spcPts val="0"/>
              </a:spcAft>
              <a:buClrTx/>
              <a:buSzTx/>
              <a:tabLst/>
              <a:defRPr/>
            </a:pPr>
            <a:r>
              <a:rPr kumimoji="0" lang="en-US" sz="3400" b="1" i="0" u="none" strike="noStrike" kern="1200" cap="none" spc="0" normalizeH="0" baseline="0" noProof="0" dirty="0">
                <a:ln>
                  <a:noFill/>
                </a:ln>
                <a:solidFill>
                  <a:srgbClr val="FFFF00"/>
                </a:solidFill>
                <a:effectLst/>
                <a:uLnTx/>
                <a:uFillTx/>
                <a:latin typeface="Arial"/>
                <a:ea typeface="+mn-ea"/>
                <a:cs typeface="+mn-cs"/>
              </a:rPr>
              <a:t>soon pass, and you will be weighed in the </a:t>
            </a:r>
          </a:p>
          <a:p>
            <a:pPr marR="0" lvl="0" defTabSz="914400" rtl="0" eaLnBrk="1" fontAlgn="auto" latinLnBrk="0" hangingPunct="1">
              <a:lnSpc>
                <a:spcPct val="100000"/>
              </a:lnSpc>
              <a:spcBef>
                <a:spcPts val="0"/>
              </a:spcBef>
              <a:spcAft>
                <a:spcPts val="0"/>
              </a:spcAft>
              <a:buClrTx/>
              <a:buSzTx/>
              <a:tabLst/>
              <a:defRPr/>
            </a:pPr>
            <a:r>
              <a:rPr kumimoji="0" lang="en-US" sz="3400" b="1" i="0" u="none" strike="noStrike" kern="1200" cap="none" spc="0" normalizeH="0" baseline="0" noProof="0" dirty="0">
                <a:ln>
                  <a:noFill/>
                </a:ln>
                <a:solidFill>
                  <a:srgbClr val="FFFF00"/>
                </a:solidFill>
                <a:effectLst/>
                <a:uLnTx/>
                <a:uFillTx/>
                <a:latin typeface="Arial"/>
                <a:ea typeface="+mn-ea"/>
                <a:cs typeface="+mn-cs"/>
              </a:rPr>
              <a:t>balance </a:t>
            </a:r>
            <a:r>
              <a:rPr kumimoji="0" lang="en-US" sz="3400" b="1" i="1" u="none" strike="noStrike" kern="1200" cap="none" spc="0" normalizeH="0" baseline="0" noProof="0" dirty="0">
                <a:ln>
                  <a:noFill/>
                </a:ln>
                <a:solidFill>
                  <a:srgbClr val="FFFF00"/>
                </a:solidFill>
                <a:effectLst/>
                <a:uLnTx/>
                <a:uFillTx/>
                <a:latin typeface="Arial"/>
                <a:ea typeface="+mn-ea"/>
                <a:cs typeface="+mn-cs"/>
              </a:rPr>
              <a:t>and found wanting</a:t>
            </a:r>
            <a:r>
              <a:rPr kumimoji="0" lang="en-US" sz="3400" b="0" i="0" u="none" strike="noStrike" kern="1200" cap="none" spc="0" normalizeH="0" baseline="0" noProof="0" dirty="0">
                <a:ln>
                  <a:noFill/>
                </a:ln>
                <a:solidFill>
                  <a:srgbClr val="FFFF00"/>
                </a:solidFill>
                <a:effectLst/>
                <a:uLnTx/>
                <a:uFillTx/>
                <a:latin typeface="Arial"/>
                <a:ea typeface="+mn-ea"/>
                <a:cs typeface="+mn-cs"/>
              </a:rPr>
              <a:t>!”</a:t>
            </a:r>
          </a:p>
        </p:txBody>
      </p:sp>
      <p:pic>
        <p:nvPicPr>
          <p:cNvPr id="5" name="Camera 4">
            <a:extLst>
              <a:ext uri="{FF2B5EF4-FFF2-40B4-BE49-F238E27FC236}">
                <a16:creationId xmlns:a16="http://schemas.microsoft.com/office/drawing/2014/main" id="{2BFA32AD-F660-08D6-344D-E04E8A98A3F6}"/>
              </a:ext>
            </a:extLst>
          </p:cNvPr>
          <p:cNvPicPr>
            <a:picLocks noChangeAspect="1"/>
            <a:extLst>
              <a:ext uri="{51228E76-BA90-4043-B771-695A4F85340A}">
                <alf:liveFeedProps xmlns:alf="http://schemas.microsoft.com/office/drawing/2021/livefeed"/>
              </a:ext>
            </a:extLst>
          </p:cNvPicPr>
          <p:nvPr/>
        </p:nvPicPr>
        <p:blipFill>
          <a:blip>
            <a:extLst>
              <a:ext uri="{96DAC541-7B7A-43D3-8B79-37D633B846F1}">
                <asvg:svgBlip xmlns:asvg="http://schemas.microsoft.com/office/drawing/2016/SVG/main" r:embed="rId3"/>
              </a:ext>
            </a:extLst>
          </a:blip>
          <a:srcRect l="17787" t="33967"/>
          <a:stretch/>
        </p:blipFill>
        <p:spPr>
          <a:xfrm>
            <a:off x="9550858" y="4699810"/>
            <a:ext cx="2641142" cy="2158190"/>
          </a:xfrm>
          <a:prstGeom prst="rect">
            <a:avLst/>
          </a:prstGeom>
          <a:ln w="28575" cap="rnd">
            <a:solidFill>
              <a:srgbClr val="FFFF00"/>
            </a:solidFill>
          </a:ln>
          <a:effectLst/>
        </p:spPr>
      </p:pic>
      <p:sp>
        <p:nvSpPr>
          <p:cNvPr id="6" name="Slide Number Placeholder 3">
            <a:extLst>
              <a:ext uri="{FF2B5EF4-FFF2-40B4-BE49-F238E27FC236}">
                <a16:creationId xmlns:a16="http://schemas.microsoft.com/office/drawing/2014/main" id="{7A9E3A80-0807-F280-AF12-4AA32AF565E9}"/>
              </a:ext>
            </a:extLst>
          </p:cNvPr>
          <p:cNvSpPr>
            <a:spLocks noGrp="1"/>
          </p:cNvSpPr>
          <p:nvPr>
            <p:ph type="sldNum" sz="quarter" idx="4"/>
          </p:nvPr>
        </p:nvSpPr>
        <p:spPr>
          <a:xfrm>
            <a:off x="11539452" y="15239"/>
            <a:ext cx="609599" cy="388521"/>
          </a:xfrm>
        </p:spPr>
        <p:txBody>
          <a:bodyPr/>
          <a:lstStyle>
            <a:lvl1pPr algn="r">
              <a:defRPr/>
            </a:lvl1pPr>
          </a:lstStyle>
          <a:p>
            <a:pPr algn="r"/>
            <a:fld id="{86CB4B4D-7CA3-9044-876B-883B54F8677D}" type="slidenum">
              <a:rPr lang="en-US" smtClean="0"/>
              <a:pPr algn="r"/>
              <a:t>11</a:t>
            </a:fld>
            <a:endParaRPr lang="en-US" dirty="0"/>
          </a:p>
        </p:txBody>
      </p:sp>
    </p:spTree>
    <p:extLst>
      <p:ext uri="{BB962C8B-B14F-4D97-AF65-F5344CB8AC3E}">
        <p14:creationId xmlns:p14="http://schemas.microsoft.com/office/powerpoint/2010/main" val="3212167585"/>
      </p:ext>
    </p:extLst>
  </p:cSld>
  <p:clrMapOvr>
    <a:masterClrMapping/>
  </p:clrMapOvr>
  <p:transition spd="med"/>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55010E-8074-4764-86F1-9B01AF286195}"/>
            </a:ext>
          </a:extLst>
        </p:cNvPr>
        <p:cNvGrpSpPr/>
        <p:nvPr/>
      </p:nvGrpSpPr>
      <p:grpSpPr>
        <a:xfrm>
          <a:off x="0" y="0"/>
          <a:ext cx="0" cy="0"/>
          <a:chOff x="0" y="0"/>
          <a:chExt cx="0" cy="0"/>
        </a:xfrm>
      </p:grpSpPr>
      <p:pic>
        <p:nvPicPr>
          <p:cNvPr id="3" name="Camera 2">
            <a:extLst>
              <a:ext uri="{FF2B5EF4-FFF2-40B4-BE49-F238E27FC236}">
                <a16:creationId xmlns:a16="http://schemas.microsoft.com/office/drawing/2014/main" id="{0546DE4D-A7A3-07F8-4596-6788CF4291CC}"/>
              </a:ext>
            </a:extLst>
          </p:cNvPr>
          <p:cNvPicPr>
            <a:picLocks noChangeAspect="1"/>
            <a:extLst>
              <a:ext uri="{51228E76-BA90-4043-B771-695A4F85340A}">
                <alf:liveFeedProps xmlns:alf="http://schemas.microsoft.com/office/drawing/2021/livefeed"/>
              </a:ext>
            </a:extLst>
          </p:cNvPicPr>
          <p:nvPr/>
        </p:nvPicPr>
        <p:blipFill>
          <a:blip>
            <a:extLst>
              <a:ext uri="{96DAC541-7B7A-43D3-8B79-37D633B846F1}">
                <asvg:svgBlip xmlns:asvg="http://schemas.microsoft.com/office/drawing/2016/SVG/main" r:embed="rId3"/>
              </a:ext>
            </a:extLst>
          </a:blip>
          <a:srcRect l="17787" t="33967"/>
          <a:stretch/>
        </p:blipFill>
        <p:spPr>
          <a:xfrm>
            <a:off x="0" y="1"/>
            <a:ext cx="12192000" cy="6858000"/>
          </a:xfrm>
          <a:prstGeom prst="rect">
            <a:avLst/>
          </a:prstGeom>
          <a:ln w="28575" cap="rnd">
            <a:solidFill>
              <a:srgbClr val="FFFF00"/>
            </a:solidFill>
          </a:ln>
          <a:effectLst/>
        </p:spPr>
      </p:pic>
      <p:sp>
        <p:nvSpPr>
          <p:cNvPr id="4" name="Slide Number Placeholder 3">
            <a:extLst>
              <a:ext uri="{FF2B5EF4-FFF2-40B4-BE49-F238E27FC236}">
                <a16:creationId xmlns:a16="http://schemas.microsoft.com/office/drawing/2014/main" id="{6C33BC7B-CE71-5902-501A-20B2563F70A2}"/>
              </a:ext>
            </a:extLst>
          </p:cNvPr>
          <p:cNvSpPr>
            <a:spLocks noGrp="1"/>
          </p:cNvSpPr>
          <p:nvPr>
            <p:ph type="sldNum" sz="quarter" idx="4"/>
          </p:nvPr>
        </p:nvSpPr>
        <p:spPr>
          <a:xfrm>
            <a:off x="11539452" y="15239"/>
            <a:ext cx="609599" cy="388521"/>
          </a:xfrm>
        </p:spPr>
        <p:txBody>
          <a:bodyPr/>
          <a:lstStyle>
            <a:lvl1pPr algn="r">
              <a:defRPr/>
            </a:lvl1pPr>
          </a:lstStyle>
          <a:p>
            <a:pPr algn="r"/>
            <a:fld id="{86CB4B4D-7CA3-9044-876B-883B54F8677D}" type="slidenum">
              <a:rPr lang="en-US" smtClean="0"/>
              <a:pPr algn="r"/>
              <a:t>12</a:t>
            </a:fld>
            <a:endParaRPr lang="en-US" dirty="0"/>
          </a:p>
        </p:txBody>
      </p:sp>
    </p:spTree>
    <p:extLst>
      <p:ext uri="{BB962C8B-B14F-4D97-AF65-F5344CB8AC3E}">
        <p14:creationId xmlns:p14="http://schemas.microsoft.com/office/powerpoint/2010/main" val="407869892"/>
      </p:ext>
    </p:extLst>
  </p:cSld>
  <p:clrMapOvr>
    <a:masterClrMapping/>
  </p:clrMapOvr>
  <p:transition spd="med"/>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77BA9E-F8FC-B2DE-B1C5-46EBC2445F3B}"/>
            </a:ext>
          </a:extLst>
        </p:cNvPr>
        <p:cNvGrpSpPr/>
        <p:nvPr/>
      </p:nvGrpSpPr>
      <p:grpSpPr>
        <a:xfrm>
          <a:off x="0" y="0"/>
          <a:ext cx="0" cy="0"/>
          <a:chOff x="0" y="0"/>
          <a:chExt cx="0" cy="0"/>
        </a:xfrm>
      </p:grpSpPr>
      <p:pic>
        <p:nvPicPr>
          <p:cNvPr id="3" name="Camera 2" hidden="1">
            <a:extLst>
              <a:ext uri="{FF2B5EF4-FFF2-40B4-BE49-F238E27FC236}">
                <a16:creationId xmlns:a16="http://schemas.microsoft.com/office/drawing/2014/main" id="{5750B2C5-9980-9E8A-89E3-C11383B0530C}"/>
              </a:ext>
            </a:extLst>
          </p:cNvPr>
          <p:cNvPicPr>
            <a:picLocks noChangeAspect="1"/>
            <a:extLst>
              <a:ext uri="{51228E76-BA90-4043-B771-695A4F85340A}">
                <alf:liveFeedProps xmlns:alf="http://schemas.microsoft.com/office/drawing/2021/livefeed"/>
              </a:ext>
            </a:extLst>
          </p:cNvPicPr>
          <p:nvPr/>
        </p:nvPicPr>
        <p:blipFill>
          <a:blip>
            <a:extLst>
              <a:ext uri="{96DAC541-7B7A-43D3-8B79-37D633B846F1}">
                <asvg:svgBlip xmlns:asvg="http://schemas.microsoft.com/office/drawing/2016/SVG/main" r:embed="rId3"/>
              </a:ext>
            </a:extLst>
          </a:blip>
          <a:srcRect l="17787" t="33967"/>
          <a:stretch/>
        </p:blipFill>
        <p:spPr>
          <a:xfrm>
            <a:off x="9505941" y="4663234"/>
            <a:ext cx="2641142" cy="2158190"/>
          </a:xfrm>
          <a:prstGeom prst="rect">
            <a:avLst/>
          </a:prstGeom>
          <a:ln w="28575" cap="rnd">
            <a:solidFill>
              <a:srgbClr val="FFFF00"/>
            </a:solidFill>
          </a:ln>
          <a:effectLst/>
        </p:spPr>
      </p:pic>
      <p:sp>
        <p:nvSpPr>
          <p:cNvPr id="2" name="TextBox 1">
            <a:extLst>
              <a:ext uri="{FF2B5EF4-FFF2-40B4-BE49-F238E27FC236}">
                <a16:creationId xmlns:a16="http://schemas.microsoft.com/office/drawing/2014/main" id="{BABCC916-F526-D1E2-671D-A97CB8659B83}"/>
              </a:ext>
            </a:extLst>
          </p:cNvPr>
          <p:cNvSpPr txBox="1"/>
          <p:nvPr/>
        </p:nvSpPr>
        <p:spPr>
          <a:xfrm>
            <a:off x="1698171" y="1784437"/>
            <a:ext cx="8795657" cy="249299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0" b="0" i="0" u="none" strike="noStrike" kern="1200" cap="none" spc="0" normalizeH="0" baseline="0" noProof="0" dirty="0">
                <a:ln>
                  <a:noFill/>
                </a:ln>
                <a:solidFill>
                  <a:srgbClr val="FFFF00"/>
                </a:solidFill>
                <a:effectLst/>
                <a:uLnTx/>
                <a:uFillTx/>
                <a:latin typeface="Arial"/>
                <a:ea typeface="+mn-ea"/>
                <a:cs typeface="+mn-cs"/>
              </a:rPr>
              <a:t>Crises in Nature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0" i="0" u="none" strike="noStrike" kern="1200" cap="none" spc="0" normalizeH="0" baseline="0" noProof="0" dirty="0">
                <a:ln>
                  <a:noFill/>
                </a:ln>
                <a:solidFill>
                  <a:srgbClr val="FFFF00"/>
                </a:solidFill>
                <a:effectLst/>
                <a:uLnTx/>
                <a:uFillTx/>
                <a:latin typeface="Arial"/>
                <a:ea typeface="+mn-ea"/>
                <a:cs typeface="+mn-cs"/>
              </a:rPr>
              <a:t>The </a:t>
            </a:r>
            <a:r>
              <a:rPr lang="en-US" sz="4800" dirty="0">
                <a:solidFill>
                  <a:srgbClr val="FFFF00"/>
                </a:solidFill>
                <a:latin typeface="Arial"/>
              </a:rPr>
              <a:t>following</a:t>
            </a:r>
            <a:r>
              <a:rPr kumimoji="0" lang="en-US" sz="4800" b="0" i="0" u="none" strike="noStrike" kern="1200" cap="none" spc="0" normalizeH="0" baseline="0" noProof="0" dirty="0">
                <a:ln>
                  <a:noFill/>
                </a:ln>
                <a:solidFill>
                  <a:srgbClr val="FFFF00"/>
                </a:solidFill>
                <a:effectLst/>
                <a:uLnTx/>
                <a:uFillTx/>
                <a:latin typeface="Arial"/>
                <a:ea typeface="+mn-ea"/>
                <a:cs typeface="+mn-cs"/>
              </a:rPr>
              <a:t> slides show </a:t>
            </a:r>
            <a:r>
              <a:rPr lang="en-US" sz="4800" dirty="0">
                <a:solidFill>
                  <a:srgbClr val="FFFF00"/>
                </a:solidFill>
                <a:latin typeface="Arial"/>
              </a:rPr>
              <a:t>real</a:t>
            </a:r>
            <a:r>
              <a:rPr kumimoji="0" lang="en-US" sz="4800" b="0" i="0" u="none" strike="noStrike" kern="1200" cap="none" spc="0" normalizeH="0" baseline="0" noProof="0" dirty="0">
                <a:ln>
                  <a:noFill/>
                </a:ln>
                <a:solidFill>
                  <a:srgbClr val="FFFF00"/>
                </a:solidFill>
                <a:effectLst/>
                <a:uLnTx/>
                <a:uFillTx/>
                <a:latin typeface="Arial"/>
                <a:ea typeface="+mn-ea"/>
                <a:cs typeface="+mn-cs"/>
              </a:rPr>
              <a:t> and recent events.</a:t>
            </a:r>
          </a:p>
        </p:txBody>
      </p:sp>
      <p:pic>
        <p:nvPicPr>
          <p:cNvPr id="5" name="Camera 4">
            <a:extLst>
              <a:ext uri="{FF2B5EF4-FFF2-40B4-BE49-F238E27FC236}">
                <a16:creationId xmlns:a16="http://schemas.microsoft.com/office/drawing/2014/main" id="{96191F46-5EC3-5C0B-1050-88A3BA3DAA18}"/>
              </a:ext>
            </a:extLst>
          </p:cNvPr>
          <p:cNvPicPr>
            <a:picLocks noChangeAspect="1"/>
            <a:extLst>
              <a:ext uri="{51228E76-BA90-4043-B771-695A4F85340A}">
                <alf:liveFeedProps xmlns:alf="http://schemas.microsoft.com/office/drawing/2021/livefeed"/>
              </a:ext>
            </a:extLst>
          </p:cNvPicPr>
          <p:nvPr/>
        </p:nvPicPr>
        <p:blipFill>
          <a:blip>
            <a:extLst>
              <a:ext uri="{96DAC541-7B7A-43D3-8B79-37D633B846F1}">
                <asvg:svgBlip xmlns:asvg="http://schemas.microsoft.com/office/drawing/2016/SVG/main" r:embed="rId3"/>
              </a:ext>
            </a:extLst>
          </a:blip>
          <a:srcRect l="17787" t="33967"/>
          <a:stretch/>
        </p:blipFill>
        <p:spPr>
          <a:xfrm>
            <a:off x="9550858" y="4699810"/>
            <a:ext cx="2641142" cy="2158190"/>
          </a:xfrm>
          <a:prstGeom prst="rect">
            <a:avLst/>
          </a:prstGeom>
          <a:ln w="28575" cap="rnd">
            <a:solidFill>
              <a:srgbClr val="FFFF00"/>
            </a:solidFill>
          </a:ln>
          <a:effectLst/>
        </p:spPr>
      </p:pic>
      <p:sp>
        <p:nvSpPr>
          <p:cNvPr id="6" name="Slide Number Placeholder 3">
            <a:extLst>
              <a:ext uri="{FF2B5EF4-FFF2-40B4-BE49-F238E27FC236}">
                <a16:creationId xmlns:a16="http://schemas.microsoft.com/office/drawing/2014/main" id="{357266BC-1B7A-CF0F-AF9A-24CA54426AFF}"/>
              </a:ext>
            </a:extLst>
          </p:cNvPr>
          <p:cNvSpPr>
            <a:spLocks noGrp="1"/>
          </p:cNvSpPr>
          <p:nvPr>
            <p:ph type="sldNum" sz="quarter" idx="4"/>
          </p:nvPr>
        </p:nvSpPr>
        <p:spPr>
          <a:xfrm>
            <a:off x="11539452" y="15239"/>
            <a:ext cx="609599" cy="388521"/>
          </a:xfrm>
        </p:spPr>
        <p:txBody>
          <a:bodyPr/>
          <a:lstStyle>
            <a:lvl1pPr algn="r">
              <a:defRPr/>
            </a:lvl1pPr>
          </a:lstStyle>
          <a:p>
            <a:pPr algn="r"/>
            <a:fld id="{86CB4B4D-7CA3-9044-876B-883B54F8677D}" type="slidenum">
              <a:rPr lang="en-US" smtClean="0"/>
              <a:pPr algn="r"/>
              <a:t>13</a:t>
            </a:fld>
            <a:endParaRPr lang="en-US" dirty="0"/>
          </a:p>
        </p:txBody>
      </p:sp>
    </p:spTree>
    <p:extLst>
      <p:ext uri="{BB962C8B-B14F-4D97-AF65-F5344CB8AC3E}">
        <p14:creationId xmlns:p14="http://schemas.microsoft.com/office/powerpoint/2010/main" val="3118635201"/>
      </p:ext>
    </p:extLst>
  </p:cSld>
  <p:clrMapOvr>
    <a:masterClrMapping/>
  </p:clrMapOvr>
  <p:transition spd="med"/>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7BD96C-5A76-8BA8-E6A5-C164B28AD31F}"/>
            </a:ext>
          </a:extLst>
        </p:cNvPr>
        <p:cNvGrpSpPr/>
        <p:nvPr/>
      </p:nvGrpSpPr>
      <p:grpSpPr>
        <a:xfrm>
          <a:off x="0" y="0"/>
          <a:ext cx="0" cy="0"/>
          <a:chOff x="0" y="0"/>
          <a:chExt cx="0" cy="0"/>
        </a:xfrm>
      </p:grpSpPr>
      <p:pic>
        <p:nvPicPr>
          <p:cNvPr id="3" name="Camera 2" hidden="1">
            <a:extLst>
              <a:ext uri="{FF2B5EF4-FFF2-40B4-BE49-F238E27FC236}">
                <a16:creationId xmlns:a16="http://schemas.microsoft.com/office/drawing/2014/main" id="{3C4E4072-EB2F-9A8E-79A5-0B7384586DC1}"/>
              </a:ext>
            </a:extLst>
          </p:cNvPr>
          <p:cNvPicPr>
            <a:picLocks noChangeAspect="1"/>
            <a:extLst>
              <a:ext uri="{51228E76-BA90-4043-B771-695A4F85340A}">
                <alf:liveFeedProps xmlns:alf="http://schemas.microsoft.com/office/drawing/2021/livefeed"/>
              </a:ext>
            </a:extLst>
          </p:cNvPicPr>
          <p:nvPr/>
        </p:nvPicPr>
        <p:blipFill>
          <a:blip>
            <a:extLst>
              <a:ext uri="{96DAC541-7B7A-43D3-8B79-37D633B846F1}">
                <asvg:svgBlip xmlns:asvg="http://schemas.microsoft.com/office/drawing/2016/SVG/main" r:embed="rId3"/>
              </a:ext>
            </a:extLst>
          </a:blip>
          <a:srcRect l="17787" t="33967"/>
          <a:stretch/>
        </p:blipFill>
        <p:spPr>
          <a:xfrm>
            <a:off x="9505941" y="4663234"/>
            <a:ext cx="2641142" cy="2158190"/>
          </a:xfrm>
          <a:prstGeom prst="rect">
            <a:avLst/>
          </a:prstGeom>
          <a:ln w="28575" cap="rnd">
            <a:solidFill>
              <a:srgbClr val="FFFF00"/>
            </a:solidFill>
          </a:ln>
          <a:effectLst/>
        </p:spPr>
      </p:pic>
      <p:sp>
        <p:nvSpPr>
          <p:cNvPr id="2" name="TextBox 1">
            <a:extLst>
              <a:ext uri="{FF2B5EF4-FFF2-40B4-BE49-F238E27FC236}">
                <a16:creationId xmlns:a16="http://schemas.microsoft.com/office/drawing/2014/main" id="{D1BE6F2F-8A71-A299-95B0-D24ACEDDDDE7}"/>
              </a:ext>
            </a:extLst>
          </p:cNvPr>
          <p:cNvSpPr txBox="1"/>
          <p:nvPr/>
        </p:nvSpPr>
        <p:spPr>
          <a:xfrm>
            <a:off x="462643" y="1687284"/>
            <a:ext cx="11266714" cy="1015663"/>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0" b="0" i="0" u="none" strike="noStrike" kern="1200" cap="none" spc="0" normalizeH="0" baseline="0" noProof="0" dirty="0">
                <a:ln>
                  <a:noFill/>
                </a:ln>
                <a:solidFill>
                  <a:srgbClr val="FFFF00"/>
                </a:solidFill>
                <a:effectLst/>
                <a:uLnTx/>
                <a:uFillTx/>
                <a:latin typeface="Arial"/>
                <a:ea typeface="+mn-ea"/>
                <a:cs typeface="+mn-cs"/>
              </a:rPr>
              <a:t>Venezuela</a:t>
            </a:r>
          </a:p>
        </p:txBody>
      </p:sp>
      <p:pic>
        <p:nvPicPr>
          <p:cNvPr id="5" name="Camera 4">
            <a:extLst>
              <a:ext uri="{FF2B5EF4-FFF2-40B4-BE49-F238E27FC236}">
                <a16:creationId xmlns:a16="http://schemas.microsoft.com/office/drawing/2014/main" id="{91C9B212-EE30-C2BA-4A53-DC52A4D61E2E}"/>
              </a:ext>
            </a:extLst>
          </p:cNvPr>
          <p:cNvPicPr>
            <a:picLocks noChangeAspect="1"/>
            <a:extLst>
              <a:ext uri="{51228E76-BA90-4043-B771-695A4F85340A}">
                <alf:liveFeedProps xmlns:alf="http://schemas.microsoft.com/office/drawing/2021/livefeed"/>
              </a:ext>
            </a:extLst>
          </p:cNvPicPr>
          <p:nvPr/>
        </p:nvPicPr>
        <p:blipFill>
          <a:blip>
            <a:extLst>
              <a:ext uri="{96DAC541-7B7A-43D3-8B79-37D633B846F1}">
                <asvg:svgBlip xmlns:asvg="http://schemas.microsoft.com/office/drawing/2016/SVG/main" r:embed="rId3"/>
              </a:ext>
            </a:extLst>
          </a:blip>
          <a:srcRect l="17787" t="33967"/>
          <a:stretch/>
        </p:blipFill>
        <p:spPr>
          <a:xfrm>
            <a:off x="9550858" y="4699810"/>
            <a:ext cx="2641142" cy="2158190"/>
          </a:xfrm>
          <a:prstGeom prst="rect">
            <a:avLst/>
          </a:prstGeom>
          <a:ln w="28575" cap="rnd">
            <a:solidFill>
              <a:srgbClr val="FFFF00"/>
            </a:solidFill>
          </a:ln>
          <a:effectLst/>
        </p:spPr>
      </p:pic>
      <p:sp>
        <p:nvSpPr>
          <p:cNvPr id="6" name="Slide Number Placeholder 3">
            <a:extLst>
              <a:ext uri="{FF2B5EF4-FFF2-40B4-BE49-F238E27FC236}">
                <a16:creationId xmlns:a16="http://schemas.microsoft.com/office/drawing/2014/main" id="{37F6870F-03E2-581D-73C8-4D7A77FD769B}"/>
              </a:ext>
            </a:extLst>
          </p:cNvPr>
          <p:cNvSpPr>
            <a:spLocks noGrp="1"/>
          </p:cNvSpPr>
          <p:nvPr>
            <p:ph type="sldNum" sz="quarter" idx="4"/>
          </p:nvPr>
        </p:nvSpPr>
        <p:spPr>
          <a:xfrm>
            <a:off x="11539452" y="15239"/>
            <a:ext cx="609599" cy="388521"/>
          </a:xfrm>
        </p:spPr>
        <p:txBody>
          <a:bodyPr/>
          <a:lstStyle>
            <a:lvl1pPr algn="r">
              <a:defRPr/>
            </a:lvl1pPr>
          </a:lstStyle>
          <a:p>
            <a:pPr algn="r"/>
            <a:fld id="{86CB4B4D-7CA3-9044-876B-883B54F8677D}" type="slidenum">
              <a:rPr lang="en-US" smtClean="0"/>
              <a:pPr algn="r"/>
              <a:t>14</a:t>
            </a:fld>
            <a:endParaRPr lang="en-US" dirty="0"/>
          </a:p>
        </p:txBody>
      </p:sp>
    </p:spTree>
    <p:extLst>
      <p:ext uri="{BB962C8B-B14F-4D97-AF65-F5344CB8AC3E}">
        <p14:creationId xmlns:p14="http://schemas.microsoft.com/office/powerpoint/2010/main" val="17061850"/>
      </p:ext>
    </p:extLst>
  </p:cSld>
  <p:clrMapOvr>
    <a:masterClrMapping/>
  </p:clrMapOvr>
  <p:transition spd="med"/>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Venezuela Quake">
            <a:hlinkClick r:id="" action="ppaction://media"/>
            <a:extLst>
              <a:ext uri="{FF2B5EF4-FFF2-40B4-BE49-F238E27FC236}">
                <a16:creationId xmlns:a16="http://schemas.microsoft.com/office/drawing/2014/main" id="{6DA83C63-A637-6CBC-CFB5-A90CFFB96306}"/>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448574" y="-1"/>
            <a:ext cx="11294852" cy="6319542"/>
          </a:xfrm>
          <a:prstGeom prst="rect">
            <a:avLst/>
          </a:prstGeom>
        </p:spPr>
      </p:pic>
      <p:sp>
        <p:nvSpPr>
          <p:cNvPr id="3" name="Slide Number Placeholder 3">
            <a:extLst>
              <a:ext uri="{FF2B5EF4-FFF2-40B4-BE49-F238E27FC236}">
                <a16:creationId xmlns:a16="http://schemas.microsoft.com/office/drawing/2014/main" id="{E4C8F374-E5A1-3B37-ABF1-CDEE5721E6FE}"/>
              </a:ext>
            </a:extLst>
          </p:cNvPr>
          <p:cNvSpPr>
            <a:spLocks noGrp="1"/>
          </p:cNvSpPr>
          <p:nvPr>
            <p:ph type="sldNum" sz="quarter" idx="4"/>
          </p:nvPr>
        </p:nvSpPr>
        <p:spPr>
          <a:xfrm>
            <a:off x="11539452" y="15239"/>
            <a:ext cx="609599" cy="388521"/>
          </a:xfrm>
        </p:spPr>
        <p:txBody>
          <a:bodyPr/>
          <a:lstStyle>
            <a:lvl1pPr algn="r">
              <a:defRPr/>
            </a:lvl1pPr>
          </a:lstStyle>
          <a:p>
            <a:pPr algn="r"/>
            <a:fld id="{86CB4B4D-7CA3-9044-876B-883B54F8677D}" type="slidenum">
              <a:rPr lang="en-US" smtClean="0"/>
              <a:pPr algn="r"/>
              <a:t>15</a:t>
            </a:fld>
            <a:endParaRPr lang="en-US" dirty="0"/>
          </a:p>
        </p:txBody>
      </p:sp>
      <p:sp>
        <p:nvSpPr>
          <p:cNvPr id="2" name="TextBox 1">
            <a:extLst>
              <a:ext uri="{FF2B5EF4-FFF2-40B4-BE49-F238E27FC236}">
                <a16:creationId xmlns:a16="http://schemas.microsoft.com/office/drawing/2014/main" id="{922F8138-A12C-E744-953F-1F98F4B23C32}"/>
              </a:ext>
            </a:extLst>
          </p:cNvPr>
          <p:cNvSpPr txBox="1"/>
          <p:nvPr/>
        </p:nvSpPr>
        <p:spPr>
          <a:xfrm>
            <a:off x="0" y="6319541"/>
            <a:ext cx="12203869" cy="523220"/>
          </a:xfrm>
          <a:prstGeom prst="rect">
            <a:avLst/>
          </a:prstGeom>
          <a:solidFill>
            <a:schemeClr val="bg1"/>
          </a:solidFill>
        </p:spPr>
        <p:txBody>
          <a:bodyPr wrap="square" rtlCol="0">
            <a:spAutoFit/>
          </a:bodyPr>
          <a:lstStyle/>
          <a:p>
            <a:pPr algn="ctr"/>
            <a:r>
              <a:rPr lang="en-US" sz="2800" dirty="0"/>
              <a:t>https://www.bbc.com/news/videos/ce8k6rrz532o</a:t>
            </a:r>
          </a:p>
        </p:txBody>
      </p:sp>
    </p:spTree>
    <p:extLst>
      <p:ext uri="{BB962C8B-B14F-4D97-AF65-F5344CB8AC3E}">
        <p14:creationId xmlns:p14="http://schemas.microsoft.com/office/powerpoint/2010/main" val="855956575"/>
      </p:ext>
    </p:extLst>
  </p:cSld>
  <p:clrMapOvr>
    <a:masterClrMapping/>
  </p:clrMapOvr>
  <p:transition spd="med" advClick="0" advTm="6000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3159"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3">
            <a:extLst>
              <a:ext uri="{FF2B5EF4-FFF2-40B4-BE49-F238E27FC236}">
                <a16:creationId xmlns:a16="http://schemas.microsoft.com/office/drawing/2014/main" id="{7628D6BC-15EE-1E3B-BF53-BCA7B30AA3CC}"/>
              </a:ext>
            </a:extLst>
          </p:cNvPr>
          <p:cNvSpPr>
            <a:spLocks noGrp="1"/>
          </p:cNvSpPr>
          <p:nvPr>
            <p:ph type="sldNum" sz="quarter" idx="4"/>
          </p:nvPr>
        </p:nvSpPr>
        <p:spPr>
          <a:xfrm>
            <a:off x="11539452" y="30479"/>
            <a:ext cx="609599" cy="388521"/>
          </a:xfrm>
        </p:spPr>
        <p:txBody>
          <a:bodyPr/>
          <a:lstStyle>
            <a:lvl1pPr algn="r">
              <a:defRPr/>
            </a:lvl1pPr>
          </a:lstStyle>
          <a:p>
            <a:pPr algn="r"/>
            <a:fld id="{86CB4B4D-7CA3-9044-876B-883B54F8677D}" type="slidenum">
              <a:rPr lang="en-US" smtClean="0"/>
              <a:pPr algn="r"/>
              <a:t>16</a:t>
            </a:fld>
            <a:endParaRPr lang="en-US" dirty="0"/>
          </a:p>
        </p:txBody>
      </p:sp>
    </p:spTree>
    <p:extLst>
      <p:ext uri="{BB962C8B-B14F-4D97-AF65-F5344CB8AC3E}">
        <p14:creationId xmlns:p14="http://schemas.microsoft.com/office/powerpoint/2010/main" val="1359636724"/>
      </p:ext>
    </p:extLst>
  </p:cSld>
  <p:clrMapOvr>
    <a:masterClrMapping/>
  </p:clrMapOvr>
  <p:transition spd="med"/>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878014-EF38-1193-B603-85D0B9A4D749}"/>
            </a:ext>
          </a:extLst>
        </p:cNvPr>
        <p:cNvGrpSpPr/>
        <p:nvPr/>
      </p:nvGrpSpPr>
      <p:grpSpPr>
        <a:xfrm>
          <a:off x="0" y="0"/>
          <a:ext cx="0" cy="0"/>
          <a:chOff x="0" y="0"/>
          <a:chExt cx="0" cy="0"/>
        </a:xfrm>
      </p:grpSpPr>
      <p:pic>
        <p:nvPicPr>
          <p:cNvPr id="3" name="Camera 2" hidden="1">
            <a:extLst>
              <a:ext uri="{FF2B5EF4-FFF2-40B4-BE49-F238E27FC236}">
                <a16:creationId xmlns:a16="http://schemas.microsoft.com/office/drawing/2014/main" id="{564CB0A5-AFBF-40DB-234A-8C2E06720D8C}"/>
              </a:ext>
            </a:extLst>
          </p:cNvPr>
          <p:cNvPicPr>
            <a:picLocks noChangeAspect="1"/>
            <a:extLst>
              <a:ext uri="{51228E76-BA90-4043-B771-695A4F85340A}">
                <alf:liveFeedProps xmlns:alf="http://schemas.microsoft.com/office/drawing/2021/livefeed"/>
              </a:ext>
            </a:extLst>
          </p:cNvPicPr>
          <p:nvPr/>
        </p:nvPicPr>
        <p:blipFill>
          <a:blip>
            <a:extLst>
              <a:ext uri="{96DAC541-7B7A-43D3-8B79-37D633B846F1}">
                <asvg:svgBlip xmlns:asvg="http://schemas.microsoft.com/office/drawing/2016/SVG/main" r:embed="rId3"/>
              </a:ext>
            </a:extLst>
          </a:blip>
          <a:srcRect l="17787" t="33967"/>
          <a:stretch/>
        </p:blipFill>
        <p:spPr>
          <a:xfrm>
            <a:off x="9505941" y="4663234"/>
            <a:ext cx="2641142" cy="2158190"/>
          </a:xfrm>
          <a:prstGeom prst="rect">
            <a:avLst/>
          </a:prstGeom>
          <a:ln w="28575" cap="rnd">
            <a:solidFill>
              <a:srgbClr val="FFFF00"/>
            </a:solidFill>
          </a:ln>
          <a:effectLst/>
        </p:spPr>
      </p:pic>
      <p:pic>
        <p:nvPicPr>
          <p:cNvPr id="4" name="Picture 3">
            <a:hlinkClick r:id="rId4"/>
            <a:extLst>
              <a:ext uri="{FF2B5EF4-FFF2-40B4-BE49-F238E27FC236}">
                <a16:creationId xmlns:a16="http://schemas.microsoft.com/office/drawing/2014/main" id="{A6E998FB-FCD9-EB5F-1040-64A4AEF53FC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Slide Number Placeholder 3">
            <a:extLst>
              <a:ext uri="{FF2B5EF4-FFF2-40B4-BE49-F238E27FC236}">
                <a16:creationId xmlns:a16="http://schemas.microsoft.com/office/drawing/2014/main" id="{70174ADB-E66C-97C0-2115-7A276CFEAF3B}"/>
              </a:ext>
            </a:extLst>
          </p:cNvPr>
          <p:cNvSpPr>
            <a:spLocks noGrp="1"/>
          </p:cNvSpPr>
          <p:nvPr>
            <p:ph type="sldNum" sz="quarter" idx="4"/>
          </p:nvPr>
        </p:nvSpPr>
        <p:spPr>
          <a:xfrm>
            <a:off x="11539452" y="15239"/>
            <a:ext cx="609599" cy="388521"/>
          </a:xfrm>
        </p:spPr>
        <p:txBody>
          <a:bodyPr/>
          <a:lstStyle>
            <a:lvl1pPr algn="r">
              <a:defRPr/>
            </a:lvl1pPr>
          </a:lstStyle>
          <a:p>
            <a:pPr algn="r"/>
            <a:fld id="{86CB4B4D-7CA3-9044-876B-883B54F8677D}" type="slidenum">
              <a:rPr lang="en-US" smtClean="0"/>
              <a:pPr algn="r"/>
              <a:t>17</a:t>
            </a:fld>
            <a:endParaRPr lang="en-US" dirty="0"/>
          </a:p>
        </p:txBody>
      </p:sp>
    </p:spTree>
    <p:extLst>
      <p:ext uri="{BB962C8B-B14F-4D97-AF65-F5344CB8AC3E}">
        <p14:creationId xmlns:p14="http://schemas.microsoft.com/office/powerpoint/2010/main" val="1260787295"/>
      </p:ext>
    </p:extLst>
  </p:cSld>
  <p:clrMapOvr>
    <a:masterClrMapping/>
  </p:clrMapOvr>
  <p:transition spd="med" advClick="0" advTm="1500"/>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0A663B-D0A4-5793-02EF-25E60DA29FC3}"/>
            </a:ext>
          </a:extLst>
        </p:cNvPr>
        <p:cNvGrpSpPr/>
        <p:nvPr/>
      </p:nvGrpSpPr>
      <p:grpSpPr>
        <a:xfrm>
          <a:off x="0" y="0"/>
          <a:ext cx="0" cy="0"/>
          <a:chOff x="0" y="0"/>
          <a:chExt cx="0" cy="0"/>
        </a:xfrm>
      </p:grpSpPr>
      <p:pic>
        <p:nvPicPr>
          <p:cNvPr id="3" name="Camera 2" hidden="1">
            <a:extLst>
              <a:ext uri="{FF2B5EF4-FFF2-40B4-BE49-F238E27FC236}">
                <a16:creationId xmlns:a16="http://schemas.microsoft.com/office/drawing/2014/main" id="{AE64FE5C-D4C1-3A22-BA07-E353B80DBB16}"/>
              </a:ext>
            </a:extLst>
          </p:cNvPr>
          <p:cNvPicPr>
            <a:picLocks noChangeAspect="1"/>
            <a:extLst>
              <a:ext uri="{51228E76-BA90-4043-B771-695A4F85340A}">
                <alf:liveFeedProps xmlns:alf="http://schemas.microsoft.com/office/drawing/2021/livefeed"/>
              </a:ext>
            </a:extLst>
          </p:cNvPicPr>
          <p:nvPr/>
        </p:nvPicPr>
        <p:blipFill>
          <a:blip>
            <a:extLst>
              <a:ext uri="{96DAC541-7B7A-43D3-8B79-37D633B846F1}">
                <asvg:svgBlip xmlns:asvg="http://schemas.microsoft.com/office/drawing/2016/SVG/main" r:embed="rId3"/>
              </a:ext>
            </a:extLst>
          </a:blip>
          <a:srcRect l="17787" t="33967"/>
          <a:stretch/>
        </p:blipFill>
        <p:spPr>
          <a:xfrm>
            <a:off x="9505941" y="4663234"/>
            <a:ext cx="2641142" cy="2158190"/>
          </a:xfrm>
          <a:prstGeom prst="rect">
            <a:avLst/>
          </a:prstGeom>
          <a:ln w="28575" cap="rnd">
            <a:solidFill>
              <a:srgbClr val="FFFF00"/>
            </a:solidFill>
          </a:ln>
          <a:effectLst/>
        </p:spPr>
      </p:pic>
      <p:pic>
        <p:nvPicPr>
          <p:cNvPr id="2" name="Picture 1" descr="A composite image shows a tall building on the left. In the version on the right, the building is gone and just the gate remains.">
            <a:extLst>
              <a:ext uri="{FF2B5EF4-FFF2-40B4-BE49-F238E27FC236}">
                <a16:creationId xmlns:a16="http://schemas.microsoft.com/office/drawing/2014/main" id="{22146ECA-0A9A-5FED-6AFC-7579F000E443}"/>
              </a:ext>
            </a:extLst>
          </p:cNvPr>
          <p:cNvPicPr>
            <a:picLocks noChangeAspect="1"/>
          </p:cNvPicPr>
          <p:nvPr/>
        </p:nvPicPr>
        <p:blipFill>
          <a:blip r:embed="rId4"/>
          <a:stretch>
            <a:fillRect/>
          </a:stretch>
        </p:blipFill>
        <p:spPr>
          <a:xfrm>
            <a:off x="0" y="-94996"/>
            <a:ext cx="12192000" cy="6952995"/>
          </a:xfrm>
          <a:prstGeom prst="rect">
            <a:avLst/>
          </a:prstGeom>
        </p:spPr>
      </p:pic>
      <p:sp>
        <p:nvSpPr>
          <p:cNvPr id="5" name="Slide Number Placeholder 3">
            <a:extLst>
              <a:ext uri="{FF2B5EF4-FFF2-40B4-BE49-F238E27FC236}">
                <a16:creationId xmlns:a16="http://schemas.microsoft.com/office/drawing/2014/main" id="{D371A4C2-99AE-2303-2F3C-8C319CFBCDF5}"/>
              </a:ext>
            </a:extLst>
          </p:cNvPr>
          <p:cNvSpPr>
            <a:spLocks noGrp="1"/>
          </p:cNvSpPr>
          <p:nvPr>
            <p:ph type="sldNum" sz="quarter" idx="4"/>
          </p:nvPr>
        </p:nvSpPr>
        <p:spPr>
          <a:xfrm>
            <a:off x="11539452" y="15239"/>
            <a:ext cx="609599" cy="388521"/>
          </a:xfrm>
        </p:spPr>
        <p:txBody>
          <a:bodyPr/>
          <a:lstStyle>
            <a:lvl1pPr algn="r">
              <a:defRPr/>
            </a:lvl1pPr>
          </a:lstStyle>
          <a:p>
            <a:pPr algn="r"/>
            <a:fld id="{86CB4B4D-7CA3-9044-876B-883B54F8677D}" type="slidenum">
              <a:rPr lang="en-US" smtClean="0"/>
              <a:pPr algn="r"/>
              <a:t>18</a:t>
            </a:fld>
            <a:endParaRPr lang="en-US" dirty="0"/>
          </a:p>
        </p:txBody>
      </p:sp>
    </p:spTree>
    <p:extLst>
      <p:ext uri="{BB962C8B-B14F-4D97-AF65-F5344CB8AC3E}">
        <p14:creationId xmlns:p14="http://schemas.microsoft.com/office/powerpoint/2010/main" val="3848972142"/>
      </p:ext>
    </p:extLst>
  </p:cSld>
  <p:clrMapOvr>
    <a:masterClrMapping/>
  </p:clrMapOvr>
  <p:transition spd="med" advClick="0" advTm="1500"/>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BAB01B-139F-D645-4F6A-6E39D828DFFB}"/>
            </a:ext>
          </a:extLst>
        </p:cNvPr>
        <p:cNvGrpSpPr/>
        <p:nvPr/>
      </p:nvGrpSpPr>
      <p:grpSpPr>
        <a:xfrm>
          <a:off x="0" y="0"/>
          <a:ext cx="0" cy="0"/>
          <a:chOff x="0" y="0"/>
          <a:chExt cx="0" cy="0"/>
        </a:xfrm>
      </p:grpSpPr>
      <p:pic>
        <p:nvPicPr>
          <p:cNvPr id="3" name="Camera 2" hidden="1">
            <a:extLst>
              <a:ext uri="{FF2B5EF4-FFF2-40B4-BE49-F238E27FC236}">
                <a16:creationId xmlns:a16="http://schemas.microsoft.com/office/drawing/2014/main" id="{DE9757BF-A036-F090-502C-6C7D451310B6}"/>
              </a:ext>
            </a:extLst>
          </p:cNvPr>
          <p:cNvPicPr>
            <a:picLocks noChangeAspect="1"/>
            <a:extLst>
              <a:ext uri="{51228E76-BA90-4043-B771-695A4F85340A}">
                <alf:liveFeedProps xmlns:alf="http://schemas.microsoft.com/office/drawing/2021/livefeed"/>
              </a:ext>
            </a:extLst>
          </p:cNvPicPr>
          <p:nvPr/>
        </p:nvPicPr>
        <p:blipFill>
          <a:blip>
            <a:extLst>
              <a:ext uri="{96DAC541-7B7A-43D3-8B79-37D633B846F1}">
                <asvg:svgBlip xmlns:asvg="http://schemas.microsoft.com/office/drawing/2016/SVG/main" r:embed="rId3"/>
              </a:ext>
            </a:extLst>
          </a:blip>
          <a:srcRect l="17787" t="33967"/>
          <a:stretch/>
        </p:blipFill>
        <p:spPr>
          <a:xfrm>
            <a:off x="9505941" y="4663234"/>
            <a:ext cx="2641142" cy="2158190"/>
          </a:xfrm>
          <a:prstGeom prst="rect">
            <a:avLst/>
          </a:prstGeom>
          <a:ln w="28575" cap="rnd">
            <a:solidFill>
              <a:srgbClr val="FFFF00"/>
            </a:solidFill>
          </a:ln>
          <a:effectLst/>
        </p:spPr>
      </p:pic>
      <p:pic>
        <p:nvPicPr>
          <p:cNvPr id="2" name="Picture 1" descr="A composite image shows a collapsed building. On the left is a 7-story building. On the right, the building is rubble.">
            <a:extLst>
              <a:ext uri="{FF2B5EF4-FFF2-40B4-BE49-F238E27FC236}">
                <a16:creationId xmlns:a16="http://schemas.microsoft.com/office/drawing/2014/main" id="{B62B658D-0B9F-972C-D37D-CD9AA12D5E62}"/>
              </a:ext>
            </a:extLst>
          </p:cNvPr>
          <p:cNvPicPr>
            <a:picLocks noChangeAspect="1"/>
          </p:cNvPicPr>
          <p:nvPr/>
        </p:nvPicPr>
        <p:blipFill>
          <a:blip r:embed="rId4"/>
          <a:stretch>
            <a:fillRect/>
          </a:stretch>
        </p:blipFill>
        <p:spPr>
          <a:xfrm>
            <a:off x="0" y="0"/>
            <a:ext cx="12192000" cy="6858000"/>
          </a:xfrm>
          <a:prstGeom prst="rect">
            <a:avLst/>
          </a:prstGeom>
        </p:spPr>
      </p:pic>
      <p:sp>
        <p:nvSpPr>
          <p:cNvPr id="5" name="Slide Number Placeholder 3">
            <a:extLst>
              <a:ext uri="{FF2B5EF4-FFF2-40B4-BE49-F238E27FC236}">
                <a16:creationId xmlns:a16="http://schemas.microsoft.com/office/drawing/2014/main" id="{51B88260-344F-8D16-A219-072BA16ECB74}"/>
              </a:ext>
            </a:extLst>
          </p:cNvPr>
          <p:cNvSpPr>
            <a:spLocks noGrp="1"/>
          </p:cNvSpPr>
          <p:nvPr>
            <p:ph type="sldNum" sz="quarter" idx="4"/>
          </p:nvPr>
        </p:nvSpPr>
        <p:spPr>
          <a:xfrm>
            <a:off x="11539452" y="15239"/>
            <a:ext cx="609599" cy="388521"/>
          </a:xfrm>
        </p:spPr>
        <p:txBody>
          <a:bodyPr/>
          <a:lstStyle>
            <a:lvl1pPr algn="r">
              <a:defRPr/>
            </a:lvl1pPr>
          </a:lstStyle>
          <a:p>
            <a:pPr algn="r"/>
            <a:fld id="{86CB4B4D-7CA3-9044-876B-883B54F8677D}" type="slidenum">
              <a:rPr lang="en-US" smtClean="0"/>
              <a:pPr algn="r"/>
              <a:t>19</a:t>
            </a:fld>
            <a:endParaRPr lang="en-US" dirty="0"/>
          </a:p>
        </p:txBody>
      </p:sp>
    </p:spTree>
    <p:extLst>
      <p:ext uri="{BB962C8B-B14F-4D97-AF65-F5344CB8AC3E}">
        <p14:creationId xmlns:p14="http://schemas.microsoft.com/office/powerpoint/2010/main" val="2754152813"/>
      </p:ext>
    </p:extLst>
  </p:cSld>
  <p:clrMapOvr>
    <a:masterClrMapping/>
  </p:clrMapOvr>
  <p:transition spd="med" advClick="0" advTm="1500"/>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9C308C-49D0-2F85-382D-18584CC35833}"/>
            </a:ext>
          </a:extLst>
        </p:cNvPr>
        <p:cNvGrpSpPr/>
        <p:nvPr/>
      </p:nvGrpSpPr>
      <p:grpSpPr>
        <a:xfrm>
          <a:off x="0" y="0"/>
          <a:ext cx="0" cy="0"/>
          <a:chOff x="0" y="0"/>
          <a:chExt cx="0" cy="0"/>
        </a:xfrm>
      </p:grpSpPr>
      <p:pic>
        <p:nvPicPr>
          <p:cNvPr id="3" name="Camera 2" hidden="1">
            <a:extLst>
              <a:ext uri="{FF2B5EF4-FFF2-40B4-BE49-F238E27FC236}">
                <a16:creationId xmlns:a16="http://schemas.microsoft.com/office/drawing/2014/main" id="{0B17B316-CFDE-248D-0840-9F6B8D5294BE}"/>
              </a:ext>
            </a:extLst>
          </p:cNvPr>
          <p:cNvPicPr>
            <a:picLocks noChangeAspect="1"/>
            <a:extLst>
              <a:ext uri="{51228E76-BA90-4043-B771-695A4F85340A}">
                <alf:liveFeedProps xmlns:alf="http://schemas.microsoft.com/office/drawing/2021/livefeed"/>
              </a:ext>
            </a:extLst>
          </p:cNvPicPr>
          <p:nvPr/>
        </p:nvPicPr>
        <p:blipFill>
          <a:blip>
            <a:extLst>
              <a:ext uri="{96DAC541-7B7A-43D3-8B79-37D633B846F1}">
                <asvg:svgBlip xmlns:asvg="http://schemas.microsoft.com/office/drawing/2016/SVG/main" r:embed="rId3"/>
              </a:ext>
            </a:extLst>
          </a:blip>
          <a:srcRect l="17787" t="33967"/>
          <a:stretch/>
        </p:blipFill>
        <p:spPr>
          <a:xfrm>
            <a:off x="9505941" y="4663234"/>
            <a:ext cx="2641142" cy="2158190"/>
          </a:xfrm>
          <a:prstGeom prst="rect">
            <a:avLst/>
          </a:prstGeom>
          <a:ln w="28575" cap="rnd">
            <a:solidFill>
              <a:srgbClr val="FFFF00"/>
            </a:solidFill>
          </a:ln>
          <a:effectLst/>
        </p:spPr>
      </p:pic>
      <p:pic>
        <p:nvPicPr>
          <p:cNvPr id="2" name="Picture 1" descr="Patients lie outside a hospital evacuated after it was damaged in an earthquake in Catia La Mar, Venezuela, Thursday, June 25, 2026. ">
            <a:extLst>
              <a:ext uri="{FF2B5EF4-FFF2-40B4-BE49-F238E27FC236}">
                <a16:creationId xmlns:a16="http://schemas.microsoft.com/office/drawing/2014/main" id="{AB3F02DB-AF3C-7B73-3468-B8C3D6800AC0}"/>
              </a:ext>
            </a:extLst>
          </p:cNvPr>
          <p:cNvPicPr>
            <a:picLocks noChangeAspect="1"/>
          </p:cNvPicPr>
          <p:nvPr/>
        </p:nvPicPr>
        <p:blipFill>
          <a:blip r:embed="rId4"/>
          <a:stretch>
            <a:fillRect/>
          </a:stretch>
        </p:blipFill>
        <p:spPr>
          <a:xfrm>
            <a:off x="947057" y="0"/>
            <a:ext cx="10297886" cy="6862137"/>
          </a:xfrm>
          <a:prstGeom prst="rect">
            <a:avLst/>
          </a:prstGeom>
        </p:spPr>
      </p:pic>
      <p:sp>
        <p:nvSpPr>
          <p:cNvPr id="5" name="Slide Number Placeholder 3">
            <a:extLst>
              <a:ext uri="{FF2B5EF4-FFF2-40B4-BE49-F238E27FC236}">
                <a16:creationId xmlns:a16="http://schemas.microsoft.com/office/drawing/2014/main" id="{F54EADA8-ADE4-FE29-61B3-D51674F3D8BE}"/>
              </a:ext>
            </a:extLst>
          </p:cNvPr>
          <p:cNvSpPr>
            <a:spLocks noGrp="1"/>
          </p:cNvSpPr>
          <p:nvPr>
            <p:ph type="sldNum" sz="quarter" idx="4"/>
          </p:nvPr>
        </p:nvSpPr>
        <p:spPr>
          <a:xfrm>
            <a:off x="11539452" y="15239"/>
            <a:ext cx="609599" cy="388521"/>
          </a:xfrm>
        </p:spPr>
        <p:txBody>
          <a:bodyPr/>
          <a:lstStyle>
            <a:lvl1pPr algn="r">
              <a:defRPr/>
            </a:lvl1pPr>
          </a:lstStyle>
          <a:p>
            <a:pPr algn="r"/>
            <a:fld id="{86CB4B4D-7CA3-9044-876B-883B54F8677D}" type="slidenum">
              <a:rPr lang="en-US" smtClean="0"/>
              <a:pPr algn="r"/>
              <a:t>20</a:t>
            </a:fld>
            <a:endParaRPr lang="en-US" dirty="0"/>
          </a:p>
        </p:txBody>
      </p:sp>
    </p:spTree>
    <p:extLst>
      <p:ext uri="{BB962C8B-B14F-4D97-AF65-F5344CB8AC3E}">
        <p14:creationId xmlns:p14="http://schemas.microsoft.com/office/powerpoint/2010/main" val="1547440755"/>
      </p:ext>
    </p:extLst>
  </p:cSld>
  <p:clrMapOvr>
    <a:masterClrMapping/>
  </p:clrMapOvr>
  <p:transition spd="med"/>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Drone footage shows widespread destruction in Venezuela after earthquakes - 0-0-05">
            <a:extLst>
              <a:ext uri="{FF2B5EF4-FFF2-40B4-BE49-F238E27FC236}">
                <a16:creationId xmlns:a16="http://schemas.microsoft.com/office/drawing/2014/main" id="{86E211B6-EECC-8C47-D751-5D43745F0DEE}"/>
              </a:ext>
            </a:extLst>
          </p:cNvPr>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Slide Number Placeholder 3">
            <a:extLst>
              <a:ext uri="{FF2B5EF4-FFF2-40B4-BE49-F238E27FC236}">
                <a16:creationId xmlns:a16="http://schemas.microsoft.com/office/drawing/2014/main" id="{5874D66E-3FEC-AF31-A550-22022ACF8C6C}"/>
              </a:ext>
            </a:extLst>
          </p:cNvPr>
          <p:cNvSpPr>
            <a:spLocks noGrp="1"/>
          </p:cNvSpPr>
          <p:nvPr>
            <p:ph type="sldNum" sz="quarter" idx="4"/>
          </p:nvPr>
        </p:nvSpPr>
        <p:spPr>
          <a:xfrm>
            <a:off x="11539452" y="15239"/>
            <a:ext cx="609599" cy="388521"/>
          </a:xfrm>
        </p:spPr>
        <p:txBody>
          <a:bodyPr/>
          <a:lstStyle>
            <a:lvl1pPr algn="r">
              <a:defRPr/>
            </a:lvl1pPr>
          </a:lstStyle>
          <a:p>
            <a:pPr algn="r"/>
            <a:fld id="{86CB4B4D-7CA3-9044-876B-883B54F8677D}" type="slidenum">
              <a:rPr lang="en-US" smtClean="0"/>
              <a:pPr algn="r"/>
              <a:t>21</a:t>
            </a:fld>
            <a:endParaRPr lang="en-US" dirty="0"/>
          </a:p>
        </p:txBody>
      </p:sp>
    </p:spTree>
    <p:extLst>
      <p:ext uri="{BB962C8B-B14F-4D97-AF65-F5344CB8AC3E}">
        <p14:creationId xmlns:p14="http://schemas.microsoft.com/office/powerpoint/2010/main" val="2840401593"/>
      </p:ext>
    </p:extLst>
  </p:cSld>
  <p:clrMapOvr>
    <a:masterClrMapping/>
  </p:clrMapOvr>
  <mc:AlternateContent xmlns:mc="http://schemas.openxmlformats.org/markup-compatibility/2006" xmlns:p14="http://schemas.microsoft.com/office/powerpoint/2010/main">
    <mc:Choice Requires="p14">
      <p:transition spd="slow" p14:dur="2000" advClick="0" advTm="1500"/>
    </mc:Choice>
    <mc:Fallback xmlns="">
      <p:transition spd="slow" advClick="0" advTm="1500"/>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Drone footage shows widespread destruction in Venezuela after earthquakes - 0-0-09">
            <a:extLst>
              <a:ext uri="{FF2B5EF4-FFF2-40B4-BE49-F238E27FC236}">
                <a16:creationId xmlns:a16="http://schemas.microsoft.com/office/drawing/2014/main" id="{ED18CB31-7DE6-5E95-4314-1B8FA5D9EF78}"/>
              </a:ext>
            </a:extLst>
          </p:cNvPr>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Slide Number Placeholder 3">
            <a:extLst>
              <a:ext uri="{FF2B5EF4-FFF2-40B4-BE49-F238E27FC236}">
                <a16:creationId xmlns:a16="http://schemas.microsoft.com/office/drawing/2014/main" id="{8639CF25-5EF5-4397-9AD2-1802DD22BA2F}"/>
              </a:ext>
            </a:extLst>
          </p:cNvPr>
          <p:cNvSpPr>
            <a:spLocks noGrp="1"/>
          </p:cNvSpPr>
          <p:nvPr>
            <p:ph type="sldNum" sz="quarter" idx="4"/>
          </p:nvPr>
        </p:nvSpPr>
        <p:spPr>
          <a:xfrm>
            <a:off x="11539452" y="15239"/>
            <a:ext cx="609599" cy="388521"/>
          </a:xfrm>
        </p:spPr>
        <p:txBody>
          <a:bodyPr/>
          <a:lstStyle>
            <a:lvl1pPr algn="r">
              <a:defRPr/>
            </a:lvl1pPr>
          </a:lstStyle>
          <a:p>
            <a:pPr algn="r"/>
            <a:fld id="{86CB4B4D-7CA3-9044-876B-883B54F8677D}" type="slidenum">
              <a:rPr lang="en-US" smtClean="0"/>
              <a:pPr algn="r"/>
              <a:t>22</a:t>
            </a:fld>
            <a:endParaRPr lang="en-US" dirty="0"/>
          </a:p>
        </p:txBody>
      </p:sp>
    </p:spTree>
    <p:extLst>
      <p:ext uri="{BB962C8B-B14F-4D97-AF65-F5344CB8AC3E}">
        <p14:creationId xmlns:p14="http://schemas.microsoft.com/office/powerpoint/2010/main" val="2827064535"/>
      </p:ext>
    </p:extLst>
  </p:cSld>
  <p:clrMapOvr>
    <a:masterClrMapping/>
  </p:clrMapOvr>
  <mc:AlternateContent xmlns:mc="http://schemas.openxmlformats.org/markup-compatibility/2006" xmlns:p14="http://schemas.microsoft.com/office/powerpoint/2010/main">
    <mc:Choice Requires="p14">
      <p:transition spd="slow" p14:dur="2000" advClick="0" advTm="1500"/>
    </mc:Choice>
    <mc:Fallback xmlns="">
      <p:transition spd="slow" advClick="0" advTm="1500"/>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Drone footage shows widespread destruction in Venezuela after earthquakes - 0-0-14">
            <a:extLst>
              <a:ext uri="{FF2B5EF4-FFF2-40B4-BE49-F238E27FC236}">
                <a16:creationId xmlns:a16="http://schemas.microsoft.com/office/drawing/2014/main" id="{D36D3076-6BF5-E77D-D4C9-6B09DD6EC51C}"/>
              </a:ext>
            </a:extLst>
          </p:cNvPr>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Slide Number Placeholder 3">
            <a:extLst>
              <a:ext uri="{FF2B5EF4-FFF2-40B4-BE49-F238E27FC236}">
                <a16:creationId xmlns:a16="http://schemas.microsoft.com/office/drawing/2014/main" id="{C6C1BE31-3A39-44B2-1D5A-34F5FFA52B0D}"/>
              </a:ext>
            </a:extLst>
          </p:cNvPr>
          <p:cNvSpPr>
            <a:spLocks noGrp="1"/>
          </p:cNvSpPr>
          <p:nvPr>
            <p:ph type="sldNum" sz="quarter" idx="4"/>
          </p:nvPr>
        </p:nvSpPr>
        <p:spPr>
          <a:xfrm>
            <a:off x="11539452" y="15239"/>
            <a:ext cx="609599" cy="388521"/>
          </a:xfrm>
        </p:spPr>
        <p:txBody>
          <a:bodyPr/>
          <a:lstStyle>
            <a:lvl1pPr algn="r">
              <a:defRPr/>
            </a:lvl1pPr>
          </a:lstStyle>
          <a:p>
            <a:pPr algn="r"/>
            <a:fld id="{86CB4B4D-7CA3-9044-876B-883B54F8677D}" type="slidenum">
              <a:rPr lang="en-US" smtClean="0"/>
              <a:pPr algn="r"/>
              <a:t>23</a:t>
            </a:fld>
            <a:endParaRPr lang="en-US" dirty="0"/>
          </a:p>
        </p:txBody>
      </p:sp>
    </p:spTree>
    <p:extLst>
      <p:ext uri="{BB962C8B-B14F-4D97-AF65-F5344CB8AC3E}">
        <p14:creationId xmlns:p14="http://schemas.microsoft.com/office/powerpoint/2010/main" val="1111394945"/>
      </p:ext>
    </p:extLst>
  </p:cSld>
  <p:clrMapOvr>
    <a:masterClrMapping/>
  </p:clrMapOvr>
  <mc:AlternateContent xmlns:mc="http://schemas.openxmlformats.org/markup-compatibility/2006" xmlns:p14="http://schemas.microsoft.com/office/powerpoint/2010/main">
    <mc:Choice Requires="p14">
      <p:transition spd="slow" p14:dur="2000" advClick="0" advTm="1500"/>
    </mc:Choice>
    <mc:Fallback xmlns="">
      <p:transition spd="slow" advClick="0" advTm="1500"/>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Drone footage shows widespread destruction in Venezuela after earthquakes - 0-0-22">
            <a:extLst>
              <a:ext uri="{FF2B5EF4-FFF2-40B4-BE49-F238E27FC236}">
                <a16:creationId xmlns:a16="http://schemas.microsoft.com/office/drawing/2014/main" id="{330A728B-66AB-A695-D59B-243360AE66C1}"/>
              </a:ext>
            </a:extLst>
          </p:cNvPr>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Slide Number Placeholder 3">
            <a:extLst>
              <a:ext uri="{FF2B5EF4-FFF2-40B4-BE49-F238E27FC236}">
                <a16:creationId xmlns:a16="http://schemas.microsoft.com/office/drawing/2014/main" id="{3A68BF6F-7D0A-B77B-2818-AA1BA0FDAF38}"/>
              </a:ext>
            </a:extLst>
          </p:cNvPr>
          <p:cNvSpPr>
            <a:spLocks noGrp="1"/>
          </p:cNvSpPr>
          <p:nvPr>
            <p:ph type="sldNum" sz="quarter" idx="4"/>
          </p:nvPr>
        </p:nvSpPr>
        <p:spPr>
          <a:xfrm>
            <a:off x="11539452" y="15239"/>
            <a:ext cx="609599" cy="388521"/>
          </a:xfrm>
        </p:spPr>
        <p:txBody>
          <a:bodyPr/>
          <a:lstStyle>
            <a:lvl1pPr algn="r">
              <a:defRPr/>
            </a:lvl1pPr>
          </a:lstStyle>
          <a:p>
            <a:pPr algn="r"/>
            <a:fld id="{86CB4B4D-7CA3-9044-876B-883B54F8677D}" type="slidenum">
              <a:rPr lang="en-US" smtClean="0"/>
              <a:pPr algn="r"/>
              <a:t>24</a:t>
            </a:fld>
            <a:endParaRPr lang="en-US" dirty="0"/>
          </a:p>
        </p:txBody>
      </p:sp>
    </p:spTree>
    <p:extLst>
      <p:ext uri="{BB962C8B-B14F-4D97-AF65-F5344CB8AC3E}">
        <p14:creationId xmlns:p14="http://schemas.microsoft.com/office/powerpoint/2010/main" val="4131865110"/>
      </p:ext>
    </p:extLst>
  </p:cSld>
  <p:clrMapOvr>
    <a:masterClrMapping/>
  </p:clrMapOvr>
  <mc:AlternateContent xmlns:mc="http://schemas.openxmlformats.org/markup-compatibility/2006" xmlns:p14="http://schemas.microsoft.com/office/powerpoint/2010/main">
    <mc:Choice Requires="p14">
      <p:transition spd="slow" p14:dur="2000" advClick="0" advTm="1500"/>
    </mc:Choice>
    <mc:Fallback xmlns="">
      <p:transition spd="slow" advClick="0" advTm="150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Drone footage shows widespread destruction in Venezuela after earthquakes - 0-1-54">
            <a:extLst>
              <a:ext uri="{FF2B5EF4-FFF2-40B4-BE49-F238E27FC236}">
                <a16:creationId xmlns:a16="http://schemas.microsoft.com/office/drawing/2014/main" id="{3DEBFD87-A064-CB1D-80FA-C631FC55BB20}"/>
              </a:ext>
            </a:extLst>
          </p:cNvPr>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Slide Number Placeholder 3">
            <a:extLst>
              <a:ext uri="{FF2B5EF4-FFF2-40B4-BE49-F238E27FC236}">
                <a16:creationId xmlns:a16="http://schemas.microsoft.com/office/drawing/2014/main" id="{97A722B2-9D7E-E499-8FAA-5186B4C8E8D5}"/>
              </a:ext>
            </a:extLst>
          </p:cNvPr>
          <p:cNvSpPr>
            <a:spLocks noGrp="1"/>
          </p:cNvSpPr>
          <p:nvPr>
            <p:ph type="sldNum" sz="quarter" idx="4"/>
          </p:nvPr>
        </p:nvSpPr>
        <p:spPr>
          <a:xfrm>
            <a:off x="11539452" y="15239"/>
            <a:ext cx="609599" cy="388521"/>
          </a:xfrm>
        </p:spPr>
        <p:txBody>
          <a:bodyPr/>
          <a:lstStyle>
            <a:lvl1pPr algn="r">
              <a:defRPr/>
            </a:lvl1pPr>
          </a:lstStyle>
          <a:p>
            <a:pPr algn="r"/>
            <a:fld id="{86CB4B4D-7CA3-9044-876B-883B54F8677D}" type="slidenum">
              <a:rPr lang="en-US" smtClean="0"/>
              <a:pPr algn="r"/>
              <a:t>25</a:t>
            </a:fld>
            <a:endParaRPr lang="en-US" dirty="0"/>
          </a:p>
        </p:txBody>
      </p:sp>
    </p:spTree>
    <p:extLst>
      <p:ext uri="{BB962C8B-B14F-4D97-AF65-F5344CB8AC3E}">
        <p14:creationId xmlns:p14="http://schemas.microsoft.com/office/powerpoint/2010/main" val="4232277438"/>
      </p:ext>
    </p:extLst>
  </p:cSld>
  <p:clrMapOvr>
    <a:masterClrMapping/>
  </p:clrMapOvr>
  <mc:AlternateContent xmlns:mc="http://schemas.openxmlformats.org/markup-compatibility/2006" xmlns:p14="http://schemas.microsoft.com/office/powerpoint/2010/main">
    <mc:Choice Requires="p14">
      <p:transition spd="slow" p14:dur="2000" advClick="0" advTm="1500"/>
    </mc:Choice>
    <mc:Fallback xmlns="">
      <p:transition spd="slow" advClick="0" advTm="1500"/>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Drone footage shows widespread destruction in Venezuela after earthquakes - 0-2-06">
            <a:extLst>
              <a:ext uri="{FF2B5EF4-FFF2-40B4-BE49-F238E27FC236}">
                <a16:creationId xmlns:a16="http://schemas.microsoft.com/office/drawing/2014/main" id="{015C81F7-1B1D-B3BA-CC48-7727AD5CA80F}"/>
              </a:ext>
            </a:extLst>
          </p:cNvPr>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Slide Number Placeholder 3">
            <a:extLst>
              <a:ext uri="{FF2B5EF4-FFF2-40B4-BE49-F238E27FC236}">
                <a16:creationId xmlns:a16="http://schemas.microsoft.com/office/drawing/2014/main" id="{33A4A503-1CFF-15C1-B354-C92ADF2F05BB}"/>
              </a:ext>
            </a:extLst>
          </p:cNvPr>
          <p:cNvSpPr>
            <a:spLocks noGrp="1"/>
          </p:cNvSpPr>
          <p:nvPr>
            <p:ph type="sldNum" sz="quarter" idx="4"/>
          </p:nvPr>
        </p:nvSpPr>
        <p:spPr>
          <a:xfrm>
            <a:off x="11539452" y="15239"/>
            <a:ext cx="609599" cy="388521"/>
          </a:xfrm>
        </p:spPr>
        <p:txBody>
          <a:bodyPr/>
          <a:lstStyle>
            <a:lvl1pPr algn="r">
              <a:defRPr/>
            </a:lvl1pPr>
          </a:lstStyle>
          <a:p>
            <a:pPr algn="r"/>
            <a:fld id="{86CB4B4D-7CA3-9044-876B-883B54F8677D}" type="slidenum">
              <a:rPr lang="en-US" smtClean="0"/>
              <a:pPr algn="r"/>
              <a:t>26</a:t>
            </a:fld>
            <a:endParaRPr lang="en-US" dirty="0"/>
          </a:p>
        </p:txBody>
      </p:sp>
    </p:spTree>
    <p:extLst>
      <p:ext uri="{BB962C8B-B14F-4D97-AF65-F5344CB8AC3E}">
        <p14:creationId xmlns:p14="http://schemas.microsoft.com/office/powerpoint/2010/main" val="1598037837"/>
      </p:ext>
    </p:extLst>
  </p:cSld>
  <p:clrMapOvr>
    <a:masterClrMapping/>
  </p:clrMapOvr>
  <mc:AlternateContent xmlns:mc="http://schemas.openxmlformats.org/markup-compatibility/2006" xmlns:p14="http://schemas.microsoft.com/office/powerpoint/2010/main">
    <mc:Choice Requires="p14">
      <p:transition spd="slow" p14:dur="2000" advClick="0" advTm="1500"/>
    </mc:Choice>
    <mc:Fallback xmlns="">
      <p:transition spd="slow" advClick="0" advTm="150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004090-BF15-782F-7C51-5A5BE75D7EFF}"/>
            </a:ext>
          </a:extLst>
        </p:cNvPr>
        <p:cNvGrpSpPr/>
        <p:nvPr/>
      </p:nvGrpSpPr>
      <p:grpSpPr>
        <a:xfrm>
          <a:off x="0" y="0"/>
          <a:ext cx="0" cy="0"/>
          <a:chOff x="0" y="0"/>
          <a:chExt cx="0" cy="0"/>
        </a:xfrm>
      </p:grpSpPr>
      <p:pic>
        <p:nvPicPr>
          <p:cNvPr id="3" name="Camera 2" hidden="1">
            <a:extLst>
              <a:ext uri="{FF2B5EF4-FFF2-40B4-BE49-F238E27FC236}">
                <a16:creationId xmlns:a16="http://schemas.microsoft.com/office/drawing/2014/main" id="{4ED00F86-8375-D517-BE84-0075C7CCBBA6}"/>
              </a:ext>
            </a:extLst>
          </p:cNvPr>
          <p:cNvPicPr>
            <a:picLocks noChangeAspect="1"/>
            <a:extLst>
              <a:ext uri="{51228E76-BA90-4043-B771-695A4F85340A}">
                <alf:liveFeedProps xmlns:alf="http://schemas.microsoft.com/office/drawing/2021/livefeed"/>
              </a:ext>
            </a:extLst>
          </p:cNvPicPr>
          <p:nvPr/>
        </p:nvPicPr>
        <p:blipFill>
          <a:blip>
            <a:extLst>
              <a:ext uri="{96DAC541-7B7A-43D3-8B79-37D633B846F1}">
                <asvg:svgBlip xmlns:asvg="http://schemas.microsoft.com/office/drawing/2016/SVG/main" r:embed="rId3"/>
              </a:ext>
            </a:extLst>
          </a:blip>
          <a:srcRect l="17787" t="33967"/>
          <a:stretch/>
        </p:blipFill>
        <p:spPr>
          <a:xfrm>
            <a:off x="9505941" y="4663234"/>
            <a:ext cx="2641142" cy="2158190"/>
          </a:xfrm>
          <a:prstGeom prst="rect">
            <a:avLst/>
          </a:prstGeom>
          <a:ln w="28575" cap="rnd">
            <a:solidFill>
              <a:srgbClr val="FFFF00"/>
            </a:solidFill>
          </a:ln>
          <a:effectLst/>
        </p:spPr>
      </p:pic>
      <p:pic>
        <p:nvPicPr>
          <p:cNvPr id="2" name="Picture 1" descr="A drone view shows buildings destroyed by earthquakes in La Guaira">
            <a:extLst>
              <a:ext uri="{FF2B5EF4-FFF2-40B4-BE49-F238E27FC236}">
                <a16:creationId xmlns:a16="http://schemas.microsoft.com/office/drawing/2014/main" id="{79C8C908-639E-1DDB-ECA4-F3920CCFED81}"/>
              </a:ext>
            </a:extLst>
          </p:cNvPr>
          <p:cNvPicPr>
            <a:picLocks noChangeAspect="1"/>
          </p:cNvPicPr>
          <p:nvPr/>
        </p:nvPicPr>
        <p:blipFill>
          <a:blip r:embed="rId4"/>
          <a:stretch>
            <a:fillRect/>
          </a:stretch>
        </p:blipFill>
        <p:spPr>
          <a:xfrm>
            <a:off x="1404257" y="0"/>
            <a:ext cx="9546771" cy="6881631"/>
          </a:xfrm>
          <a:prstGeom prst="rect">
            <a:avLst/>
          </a:prstGeom>
        </p:spPr>
      </p:pic>
      <p:sp>
        <p:nvSpPr>
          <p:cNvPr id="5" name="Slide Number Placeholder 3">
            <a:extLst>
              <a:ext uri="{FF2B5EF4-FFF2-40B4-BE49-F238E27FC236}">
                <a16:creationId xmlns:a16="http://schemas.microsoft.com/office/drawing/2014/main" id="{5D78D9F0-CC99-4640-C2A9-78E1E4E1F298}"/>
              </a:ext>
            </a:extLst>
          </p:cNvPr>
          <p:cNvSpPr>
            <a:spLocks noGrp="1"/>
          </p:cNvSpPr>
          <p:nvPr>
            <p:ph type="sldNum" sz="quarter" idx="4"/>
          </p:nvPr>
        </p:nvSpPr>
        <p:spPr>
          <a:xfrm>
            <a:off x="11539452" y="15239"/>
            <a:ext cx="609599" cy="388521"/>
          </a:xfrm>
        </p:spPr>
        <p:txBody>
          <a:bodyPr/>
          <a:lstStyle>
            <a:lvl1pPr algn="r">
              <a:defRPr/>
            </a:lvl1pPr>
          </a:lstStyle>
          <a:p>
            <a:pPr algn="r"/>
            <a:fld id="{86CB4B4D-7CA3-9044-876B-883B54F8677D}" type="slidenum">
              <a:rPr lang="en-US" smtClean="0"/>
              <a:pPr algn="r"/>
              <a:t>27</a:t>
            </a:fld>
            <a:endParaRPr lang="en-US" dirty="0"/>
          </a:p>
        </p:txBody>
      </p:sp>
    </p:spTree>
    <p:extLst>
      <p:ext uri="{BB962C8B-B14F-4D97-AF65-F5344CB8AC3E}">
        <p14:creationId xmlns:p14="http://schemas.microsoft.com/office/powerpoint/2010/main" val="2369384785"/>
      </p:ext>
    </p:extLst>
  </p:cSld>
  <p:clrMapOvr>
    <a:masterClrMapping/>
  </p:clrMapOvr>
  <p:transition spd="med" advClick="0" advTm="1500"/>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C19671-0827-28AC-9FE4-D5C72A85367A}"/>
            </a:ext>
          </a:extLst>
        </p:cNvPr>
        <p:cNvGrpSpPr/>
        <p:nvPr/>
      </p:nvGrpSpPr>
      <p:grpSpPr>
        <a:xfrm>
          <a:off x="0" y="0"/>
          <a:ext cx="0" cy="0"/>
          <a:chOff x="0" y="0"/>
          <a:chExt cx="0" cy="0"/>
        </a:xfrm>
      </p:grpSpPr>
      <p:pic>
        <p:nvPicPr>
          <p:cNvPr id="3" name="Camera 2" hidden="1">
            <a:extLst>
              <a:ext uri="{FF2B5EF4-FFF2-40B4-BE49-F238E27FC236}">
                <a16:creationId xmlns:a16="http://schemas.microsoft.com/office/drawing/2014/main" id="{FC8F5EF1-A8CB-51DF-98F8-3448F7520296}"/>
              </a:ext>
            </a:extLst>
          </p:cNvPr>
          <p:cNvPicPr>
            <a:picLocks noChangeAspect="1"/>
            <a:extLst>
              <a:ext uri="{51228E76-BA90-4043-B771-695A4F85340A}">
                <alf:liveFeedProps xmlns:alf="http://schemas.microsoft.com/office/drawing/2021/livefeed"/>
              </a:ext>
            </a:extLst>
          </p:cNvPicPr>
          <p:nvPr/>
        </p:nvPicPr>
        <p:blipFill>
          <a:blip>
            <a:extLst>
              <a:ext uri="{96DAC541-7B7A-43D3-8B79-37D633B846F1}">
                <asvg:svgBlip xmlns:asvg="http://schemas.microsoft.com/office/drawing/2016/SVG/main" r:embed="rId3"/>
              </a:ext>
            </a:extLst>
          </a:blip>
          <a:srcRect l="17787" t="33967"/>
          <a:stretch/>
        </p:blipFill>
        <p:spPr>
          <a:xfrm>
            <a:off x="9505941" y="4663234"/>
            <a:ext cx="2641142" cy="2158190"/>
          </a:xfrm>
          <a:prstGeom prst="rect">
            <a:avLst/>
          </a:prstGeom>
          <a:ln w="28575" cap="rnd">
            <a:solidFill>
              <a:srgbClr val="FFFF00"/>
            </a:solidFill>
          </a:ln>
          <a:effectLst/>
        </p:spPr>
      </p:pic>
      <p:sp>
        <p:nvSpPr>
          <p:cNvPr id="2" name="TextBox 1">
            <a:extLst>
              <a:ext uri="{FF2B5EF4-FFF2-40B4-BE49-F238E27FC236}">
                <a16:creationId xmlns:a16="http://schemas.microsoft.com/office/drawing/2014/main" id="{5D484C83-02D7-C16F-220D-1F6CF163A3F2}"/>
              </a:ext>
            </a:extLst>
          </p:cNvPr>
          <p:cNvSpPr txBox="1"/>
          <p:nvPr/>
        </p:nvSpPr>
        <p:spPr>
          <a:xfrm>
            <a:off x="462643" y="1687284"/>
            <a:ext cx="11266714" cy="378565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0" b="0" i="0" u="none" strike="noStrike" kern="1200" cap="none" spc="0" normalizeH="0" baseline="0" noProof="0" dirty="0">
                <a:ln>
                  <a:noFill/>
                </a:ln>
                <a:solidFill>
                  <a:srgbClr val="FFFF00"/>
                </a:solidFill>
                <a:effectLst/>
                <a:uLnTx/>
                <a:uFillTx/>
                <a:latin typeface="Arial"/>
                <a:ea typeface="+mn-ea"/>
                <a:cs typeface="+mn-cs"/>
              </a:rPr>
              <a:t>Venezuela</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srgbClr val="FFFF00"/>
              </a:solidFill>
              <a:effectLst/>
              <a:uLnTx/>
              <a:uFillTx/>
              <a:latin typeface="Arial"/>
              <a:ea typeface="+mn-ea"/>
              <a:cs typeface="+mn-cs"/>
            </a:endParaRPr>
          </a:p>
          <a:p>
            <a:pPr marL="2857500" lvl="5" indent="-571500">
              <a:buFont typeface="Arial" panose="020B0604020202020204" pitchFamily="34" charset="0"/>
              <a:buChar char="•"/>
              <a:defRPr/>
            </a:pPr>
            <a:r>
              <a:rPr lang="en-US" sz="3600" dirty="0">
                <a:solidFill>
                  <a:srgbClr val="FFFF00"/>
                </a:solidFill>
                <a:latin typeface="Arial"/>
              </a:rPr>
              <a:t>Death toll: 6,500</a:t>
            </a:r>
          </a:p>
          <a:p>
            <a:pPr marL="2857500" lvl="5" indent="-571500">
              <a:buFont typeface="Arial" panose="020B0604020202020204" pitchFamily="34" charset="0"/>
              <a:buChar char="•"/>
              <a:defRPr/>
            </a:pPr>
            <a:r>
              <a:rPr kumimoji="0" lang="en-US" sz="3600" b="0" i="0" u="none" strike="noStrike" kern="1200" cap="none" spc="0" normalizeH="0" baseline="0" noProof="0" dirty="0">
                <a:ln>
                  <a:noFill/>
                </a:ln>
                <a:solidFill>
                  <a:srgbClr val="FFFF00"/>
                </a:solidFill>
                <a:effectLst/>
                <a:uLnTx/>
                <a:uFillTx/>
                <a:latin typeface="Arial"/>
                <a:ea typeface="+mn-ea"/>
                <a:cs typeface="+mn-cs"/>
              </a:rPr>
              <a:t>Missing: 40,000</a:t>
            </a:r>
            <a:endParaRPr lang="en-US" sz="3600" dirty="0">
              <a:solidFill>
                <a:srgbClr val="FFFF00"/>
              </a:solidFill>
              <a:latin typeface="Arial"/>
            </a:endParaRPr>
          </a:p>
          <a:p>
            <a:pPr marL="2857500" lvl="5" indent="-571500">
              <a:buFont typeface="Arial" panose="020B0604020202020204" pitchFamily="34" charset="0"/>
              <a:buChar char="•"/>
              <a:defRPr/>
            </a:pPr>
            <a:r>
              <a:rPr kumimoji="0" lang="en-US" sz="3600" b="0" i="0" u="none" strike="noStrike" kern="1200" cap="none" spc="0" normalizeH="0" baseline="0" noProof="0" dirty="0">
                <a:ln>
                  <a:noFill/>
                </a:ln>
                <a:solidFill>
                  <a:srgbClr val="FFFF00"/>
                </a:solidFill>
                <a:effectLst/>
                <a:uLnTx/>
                <a:uFillTx/>
                <a:latin typeface="Arial"/>
                <a:ea typeface="+mn-ea"/>
                <a:cs typeface="+mn-cs"/>
              </a:rPr>
              <a:t>Damage/Loss: $20 billion</a:t>
            </a:r>
          </a:p>
          <a:p>
            <a:pPr marL="2857500" lvl="5" indent="-571500">
              <a:buFont typeface="Arial" panose="020B0604020202020204" pitchFamily="34" charset="0"/>
              <a:buChar char="•"/>
              <a:defRPr/>
            </a:pPr>
            <a:r>
              <a:rPr lang="en-US" sz="3600" dirty="0">
                <a:solidFill>
                  <a:srgbClr val="FFFF00"/>
                </a:solidFill>
                <a:latin typeface="Arial"/>
              </a:rPr>
              <a:t>Years to normal again: 10-20</a:t>
            </a:r>
            <a:endParaRPr kumimoji="0" lang="en-US" sz="6000" b="0" i="0" u="none" strike="noStrike" kern="1200" cap="none" spc="0" normalizeH="0" baseline="0" noProof="0" dirty="0">
              <a:ln>
                <a:noFill/>
              </a:ln>
              <a:solidFill>
                <a:srgbClr val="FFFF00"/>
              </a:solidFill>
              <a:effectLst/>
              <a:uLnTx/>
              <a:uFillTx/>
              <a:latin typeface="Arial"/>
              <a:ea typeface="+mn-ea"/>
              <a:cs typeface="+mn-cs"/>
            </a:endParaRPr>
          </a:p>
        </p:txBody>
      </p:sp>
      <p:pic>
        <p:nvPicPr>
          <p:cNvPr id="5" name="Camera 4">
            <a:extLst>
              <a:ext uri="{FF2B5EF4-FFF2-40B4-BE49-F238E27FC236}">
                <a16:creationId xmlns:a16="http://schemas.microsoft.com/office/drawing/2014/main" id="{7FB263FE-47FA-03C7-D916-424F80C1EF7B}"/>
              </a:ext>
            </a:extLst>
          </p:cNvPr>
          <p:cNvPicPr>
            <a:picLocks noChangeAspect="1"/>
            <a:extLst>
              <a:ext uri="{51228E76-BA90-4043-B771-695A4F85340A}">
                <alf:liveFeedProps xmlns:alf="http://schemas.microsoft.com/office/drawing/2021/livefeed"/>
              </a:ext>
            </a:extLst>
          </p:cNvPicPr>
          <p:nvPr/>
        </p:nvPicPr>
        <p:blipFill>
          <a:blip>
            <a:extLst>
              <a:ext uri="{96DAC541-7B7A-43D3-8B79-37D633B846F1}">
                <asvg:svgBlip xmlns:asvg="http://schemas.microsoft.com/office/drawing/2016/SVG/main" r:embed="rId3"/>
              </a:ext>
            </a:extLst>
          </a:blip>
          <a:srcRect l="17787" t="33967"/>
          <a:stretch/>
        </p:blipFill>
        <p:spPr>
          <a:xfrm>
            <a:off x="9550858" y="4699810"/>
            <a:ext cx="2641142" cy="2158190"/>
          </a:xfrm>
          <a:prstGeom prst="rect">
            <a:avLst/>
          </a:prstGeom>
          <a:ln w="28575" cap="rnd">
            <a:solidFill>
              <a:srgbClr val="FFFF00"/>
            </a:solidFill>
          </a:ln>
          <a:effectLst/>
        </p:spPr>
      </p:pic>
      <p:sp>
        <p:nvSpPr>
          <p:cNvPr id="6" name="Slide Number Placeholder 3">
            <a:extLst>
              <a:ext uri="{FF2B5EF4-FFF2-40B4-BE49-F238E27FC236}">
                <a16:creationId xmlns:a16="http://schemas.microsoft.com/office/drawing/2014/main" id="{9F4B7F07-1871-ADA0-25B7-236B76FA21A0}"/>
              </a:ext>
            </a:extLst>
          </p:cNvPr>
          <p:cNvSpPr>
            <a:spLocks noGrp="1"/>
          </p:cNvSpPr>
          <p:nvPr>
            <p:ph type="sldNum" sz="quarter" idx="4"/>
          </p:nvPr>
        </p:nvSpPr>
        <p:spPr>
          <a:xfrm>
            <a:off x="11539452" y="15239"/>
            <a:ext cx="609599" cy="388521"/>
          </a:xfrm>
        </p:spPr>
        <p:txBody>
          <a:bodyPr/>
          <a:lstStyle>
            <a:lvl1pPr algn="r">
              <a:defRPr/>
            </a:lvl1pPr>
          </a:lstStyle>
          <a:p>
            <a:pPr algn="r"/>
            <a:fld id="{86CB4B4D-7CA3-9044-876B-883B54F8677D}" type="slidenum">
              <a:rPr lang="en-US" smtClean="0"/>
              <a:pPr algn="r"/>
              <a:t>28</a:t>
            </a:fld>
            <a:endParaRPr lang="en-US" dirty="0"/>
          </a:p>
        </p:txBody>
      </p:sp>
    </p:spTree>
    <p:extLst>
      <p:ext uri="{BB962C8B-B14F-4D97-AF65-F5344CB8AC3E}">
        <p14:creationId xmlns:p14="http://schemas.microsoft.com/office/powerpoint/2010/main" val="192475240"/>
      </p:ext>
    </p:extLst>
  </p:cSld>
  <p:clrMapOvr>
    <a:masterClrMapping/>
  </p:clrMapOvr>
  <p:transition spd="med"/>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7CF0DC-DB8E-A3E7-DA33-64A900D0BF67}"/>
            </a:ext>
          </a:extLst>
        </p:cNvPr>
        <p:cNvGrpSpPr/>
        <p:nvPr/>
      </p:nvGrpSpPr>
      <p:grpSpPr>
        <a:xfrm>
          <a:off x="0" y="0"/>
          <a:ext cx="0" cy="0"/>
          <a:chOff x="0" y="0"/>
          <a:chExt cx="0" cy="0"/>
        </a:xfrm>
      </p:grpSpPr>
      <p:pic>
        <p:nvPicPr>
          <p:cNvPr id="3" name="Camera 2" hidden="1">
            <a:extLst>
              <a:ext uri="{FF2B5EF4-FFF2-40B4-BE49-F238E27FC236}">
                <a16:creationId xmlns:a16="http://schemas.microsoft.com/office/drawing/2014/main" id="{CC7436D0-F691-9E54-BECE-AF5CDD1BC3C6}"/>
              </a:ext>
            </a:extLst>
          </p:cNvPr>
          <p:cNvPicPr>
            <a:picLocks noChangeAspect="1"/>
            <a:extLst>
              <a:ext uri="{51228E76-BA90-4043-B771-695A4F85340A}">
                <alf:liveFeedProps xmlns:alf="http://schemas.microsoft.com/office/drawing/2021/livefeed"/>
              </a:ext>
            </a:extLst>
          </p:cNvPicPr>
          <p:nvPr/>
        </p:nvPicPr>
        <p:blipFill>
          <a:blip>
            <a:extLst>
              <a:ext uri="{96DAC541-7B7A-43D3-8B79-37D633B846F1}">
                <asvg:svgBlip xmlns:asvg="http://schemas.microsoft.com/office/drawing/2016/SVG/main" r:embed="rId3"/>
              </a:ext>
            </a:extLst>
          </a:blip>
          <a:srcRect l="17787" t="33967"/>
          <a:stretch/>
        </p:blipFill>
        <p:spPr>
          <a:xfrm>
            <a:off x="9505941" y="4663234"/>
            <a:ext cx="2641142" cy="2158190"/>
          </a:xfrm>
          <a:prstGeom prst="rect">
            <a:avLst/>
          </a:prstGeom>
          <a:ln w="28575" cap="rnd">
            <a:solidFill>
              <a:srgbClr val="FFFF00"/>
            </a:solidFill>
          </a:ln>
          <a:effectLst/>
        </p:spPr>
      </p:pic>
      <p:sp>
        <p:nvSpPr>
          <p:cNvPr id="2" name="TextBox 1">
            <a:extLst>
              <a:ext uri="{FF2B5EF4-FFF2-40B4-BE49-F238E27FC236}">
                <a16:creationId xmlns:a16="http://schemas.microsoft.com/office/drawing/2014/main" id="{2AD5413D-0824-2488-68B9-5564DA1C1550}"/>
              </a:ext>
            </a:extLst>
          </p:cNvPr>
          <p:cNvSpPr txBox="1"/>
          <p:nvPr/>
        </p:nvSpPr>
        <p:spPr>
          <a:xfrm>
            <a:off x="462643" y="1687284"/>
            <a:ext cx="11266714" cy="1015663"/>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0" b="0" i="0" u="none" strike="noStrike" kern="1200" cap="none" spc="0" normalizeH="0" baseline="0" noProof="0" dirty="0">
                <a:ln>
                  <a:noFill/>
                </a:ln>
                <a:solidFill>
                  <a:srgbClr val="FFFF00"/>
                </a:solidFill>
                <a:effectLst/>
                <a:uLnTx/>
                <a:uFillTx/>
                <a:latin typeface="Arial"/>
                <a:ea typeface="+mn-ea"/>
                <a:cs typeface="+mn-cs"/>
              </a:rPr>
              <a:t>Colombia</a:t>
            </a:r>
          </a:p>
        </p:txBody>
      </p:sp>
      <p:pic>
        <p:nvPicPr>
          <p:cNvPr id="5" name="Camera 4">
            <a:extLst>
              <a:ext uri="{FF2B5EF4-FFF2-40B4-BE49-F238E27FC236}">
                <a16:creationId xmlns:a16="http://schemas.microsoft.com/office/drawing/2014/main" id="{97783FA7-0687-044A-039A-BFCDCF644786}"/>
              </a:ext>
            </a:extLst>
          </p:cNvPr>
          <p:cNvPicPr>
            <a:picLocks noChangeAspect="1"/>
            <a:extLst>
              <a:ext uri="{51228E76-BA90-4043-B771-695A4F85340A}">
                <alf:liveFeedProps xmlns:alf="http://schemas.microsoft.com/office/drawing/2021/livefeed"/>
              </a:ext>
            </a:extLst>
          </p:cNvPicPr>
          <p:nvPr/>
        </p:nvPicPr>
        <p:blipFill>
          <a:blip>
            <a:extLst>
              <a:ext uri="{96DAC541-7B7A-43D3-8B79-37D633B846F1}">
                <asvg:svgBlip xmlns:asvg="http://schemas.microsoft.com/office/drawing/2016/SVG/main" r:embed="rId3"/>
              </a:ext>
            </a:extLst>
          </a:blip>
          <a:srcRect l="17787" t="33967"/>
          <a:stretch/>
        </p:blipFill>
        <p:spPr>
          <a:xfrm>
            <a:off x="9550858" y="4699810"/>
            <a:ext cx="2641142" cy="2158190"/>
          </a:xfrm>
          <a:prstGeom prst="rect">
            <a:avLst/>
          </a:prstGeom>
          <a:ln w="28575" cap="rnd">
            <a:solidFill>
              <a:srgbClr val="FFFF00"/>
            </a:solidFill>
          </a:ln>
          <a:effectLst/>
        </p:spPr>
      </p:pic>
      <p:sp>
        <p:nvSpPr>
          <p:cNvPr id="6" name="Slide Number Placeholder 3">
            <a:extLst>
              <a:ext uri="{FF2B5EF4-FFF2-40B4-BE49-F238E27FC236}">
                <a16:creationId xmlns:a16="http://schemas.microsoft.com/office/drawing/2014/main" id="{E62835BD-6248-EFDC-EDF5-52CCF355AA27}"/>
              </a:ext>
            </a:extLst>
          </p:cNvPr>
          <p:cNvSpPr>
            <a:spLocks noGrp="1"/>
          </p:cNvSpPr>
          <p:nvPr>
            <p:ph type="sldNum" sz="quarter" idx="4"/>
          </p:nvPr>
        </p:nvSpPr>
        <p:spPr>
          <a:xfrm>
            <a:off x="11539452" y="15239"/>
            <a:ext cx="609599" cy="388521"/>
          </a:xfrm>
        </p:spPr>
        <p:txBody>
          <a:bodyPr/>
          <a:lstStyle>
            <a:lvl1pPr algn="r">
              <a:defRPr/>
            </a:lvl1pPr>
          </a:lstStyle>
          <a:p>
            <a:pPr algn="r"/>
            <a:fld id="{86CB4B4D-7CA3-9044-876B-883B54F8677D}" type="slidenum">
              <a:rPr lang="en-US" smtClean="0"/>
              <a:pPr algn="r"/>
              <a:t>29</a:t>
            </a:fld>
            <a:endParaRPr lang="en-US" dirty="0"/>
          </a:p>
        </p:txBody>
      </p:sp>
    </p:spTree>
    <p:extLst>
      <p:ext uri="{BB962C8B-B14F-4D97-AF65-F5344CB8AC3E}">
        <p14:creationId xmlns:p14="http://schemas.microsoft.com/office/powerpoint/2010/main" val="2755515352"/>
      </p:ext>
    </p:extLst>
  </p:cSld>
  <p:clrMapOvr>
    <a:masterClrMapping/>
  </p:clrMapOvr>
  <p:transition spd="med"/>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man carries a mattress past damaged residential buildings following an earthquake in Catia La Mar, La Guaira state, about 30 km northwest of Caracas, on June 25, 2026. ">
            <a:extLst>
              <a:ext uri="{FF2B5EF4-FFF2-40B4-BE49-F238E27FC236}">
                <a16:creationId xmlns:a16="http://schemas.microsoft.com/office/drawing/2014/main" id="{FCE5CE5B-BB3B-1842-654C-1D730E95F7C4}"/>
              </a:ext>
            </a:extLst>
          </p:cNvPr>
          <p:cNvPicPr>
            <a:picLocks noChangeAspect="1"/>
          </p:cNvPicPr>
          <p:nvPr/>
        </p:nvPicPr>
        <p:blipFill>
          <a:blip r:embed="rId3"/>
          <a:stretch>
            <a:fillRect/>
          </a:stretch>
        </p:blipFill>
        <p:spPr>
          <a:xfrm>
            <a:off x="950161" y="0"/>
            <a:ext cx="10291677" cy="6858000"/>
          </a:xfrm>
          <a:prstGeom prst="rect">
            <a:avLst/>
          </a:prstGeom>
        </p:spPr>
      </p:pic>
      <p:sp>
        <p:nvSpPr>
          <p:cNvPr id="4" name="Slide Number Placeholder 3">
            <a:extLst>
              <a:ext uri="{FF2B5EF4-FFF2-40B4-BE49-F238E27FC236}">
                <a16:creationId xmlns:a16="http://schemas.microsoft.com/office/drawing/2014/main" id="{7D2B66F8-C335-5E83-9CB9-5771A98A1005}"/>
              </a:ext>
            </a:extLst>
          </p:cNvPr>
          <p:cNvSpPr>
            <a:spLocks noGrp="1"/>
          </p:cNvSpPr>
          <p:nvPr>
            <p:ph type="sldNum" sz="quarter" idx="4"/>
          </p:nvPr>
        </p:nvSpPr>
        <p:spPr>
          <a:xfrm>
            <a:off x="11539452" y="15239"/>
            <a:ext cx="609599" cy="388521"/>
          </a:xfrm>
        </p:spPr>
        <p:txBody>
          <a:bodyPr/>
          <a:lstStyle>
            <a:lvl1pPr algn="r">
              <a:defRPr/>
            </a:lvl1pPr>
          </a:lstStyle>
          <a:p>
            <a:pPr algn="r"/>
            <a:fld id="{86CB4B4D-7CA3-9044-876B-883B54F8677D}" type="slidenum">
              <a:rPr lang="en-US" smtClean="0"/>
              <a:pPr algn="r"/>
              <a:t>30</a:t>
            </a:fld>
            <a:endParaRPr lang="en-US" dirty="0"/>
          </a:p>
        </p:txBody>
      </p:sp>
    </p:spTree>
    <p:extLst>
      <p:ext uri="{BB962C8B-B14F-4D97-AF65-F5344CB8AC3E}">
        <p14:creationId xmlns:p14="http://schemas.microsoft.com/office/powerpoint/2010/main" val="2544524810"/>
      </p:ext>
    </p:extLst>
  </p:cSld>
  <p:clrMapOvr>
    <a:masterClrMapping/>
  </p:clrMapOvr>
  <p:transition spd="med"/>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Damaged buildings stand a day after earthquakes struck La Guaira, Venezuela.">
            <a:extLst>
              <a:ext uri="{FF2B5EF4-FFF2-40B4-BE49-F238E27FC236}">
                <a16:creationId xmlns:a16="http://schemas.microsoft.com/office/drawing/2014/main" id="{2E34538C-780B-3CB1-C2DB-96D2223BC7D0}"/>
              </a:ext>
            </a:extLst>
          </p:cNvPr>
          <p:cNvPicPr>
            <a:picLocks noChangeAspect="1"/>
          </p:cNvPicPr>
          <p:nvPr/>
        </p:nvPicPr>
        <p:blipFill>
          <a:blip r:embed="rId3"/>
          <a:stretch>
            <a:fillRect/>
          </a:stretch>
        </p:blipFill>
        <p:spPr>
          <a:xfrm>
            <a:off x="974830" y="1"/>
            <a:ext cx="10248982" cy="6829548"/>
          </a:xfrm>
          <a:prstGeom prst="rect">
            <a:avLst/>
          </a:prstGeom>
        </p:spPr>
      </p:pic>
      <p:sp>
        <p:nvSpPr>
          <p:cNvPr id="4" name="Slide Number Placeholder 3">
            <a:extLst>
              <a:ext uri="{FF2B5EF4-FFF2-40B4-BE49-F238E27FC236}">
                <a16:creationId xmlns:a16="http://schemas.microsoft.com/office/drawing/2014/main" id="{FB121086-0BAC-B08C-8DE6-5E16CE56DC51}"/>
              </a:ext>
            </a:extLst>
          </p:cNvPr>
          <p:cNvSpPr>
            <a:spLocks noGrp="1"/>
          </p:cNvSpPr>
          <p:nvPr>
            <p:ph type="sldNum" sz="quarter" idx="4"/>
          </p:nvPr>
        </p:nvSpPr>
        <p:spPr>
          <a:xfrm>
            <a:off x="11539452" y="15239"/>
            <a:ext cx="609599" cy="388521"/>
          </a:xfrm>
        </p:spPr>
        <p:txBody>
          <a:bodyPr/>
          <a:lstStyle>
            <a:lvl1pPr algn="r">
              <a:defRPr/>
            </a:lvl1pPr>
          </a:lstStyle>
          <a:p>
            <a:pPr algn="r"/>
            <a:fld id="{86CB4B4D-7CA3-9044-876B-883B54F8677D}" type="slidenum">
              <a:rPr lang="en-US" smtClean="0"/>
              <a:pPr algn="r"/>
              <a:t>31</a:t>
            </a:fld>
            <a:endParaRPr lang="en-US" dirty="0"/>
          </a:p>
        </p:txBody>
      </p:sp>
    </p:spTree>
    <p:extLst>
      <p:ext uri="{BB962C8B-B14F-4D97-AF65-F5344CB8AC3E}">
        <p14:creationId xmlns:p14="http://schemas.microsoft.com/office/powerpoint/2010/main" val="956802083"/>
      </p:ext>
    </p:extLst>
  </p:cSld>
  <p:clrMapOvr>
    <a:masterClrMapping/>
  </p:clrMapOvr>
  <p:transition spd="med"/>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2539C0-B9FF-EFD5-715E-B6565FE6E3A1}"/>
            </a:ext>
          </a:extLst>
        </p:cNvPr>
        <p:cNvGrpSpPr/>
        <p:nvPr/>
      </p:nvGrpSpPr>
      <p:grpSpPr>
        <a:xfrm>
          <a:off x="0" y="0"/>
          <a:ext cx="0" cy="0"/>
          <a:chOff x="0" y="0"/>
          <a:chExt cx="0" cy="0"/>
        </a:xfrm>
      </p:grpSpPr>
      <p:pic>
        <p:nvPicPr>
          <p:cNvPr id="3" name="Camera 2" hidden="1">
            <a:extLst>
              <a:ext uri="{FF2B5EF4-FFF2-40B4-BE49-F238E27FC236}">
                <a16:creationId xmlns:a16="http://schemas.microsoft.com/office/drawing/2014/main" id="{7305B1AB-607E-7F24-4ADE-085B74368A9D}"/>
              </a:ext>
            </a:extLst>
          </p:cNvPr>
          <p:cNvPicPr>
            <a:picLocks noChangeAspect="1"/>
            <a:extLst>
              <a:ext uri="{51228E76-BA90-4043-B771-695A4F85340A}">
                <alf:liveFeedProps xmlns:alf="http://schemas.microsoft.com/office/drawing/2021/livefeed"/>
              </a:ext>
            </a:extLst>
          </p:cNvPicPr>
          <p:nvPr/>
        </p:nvPicPr>
        <p:blipFill>
          <a:blip>
            <a:extLst>
              <a:ext uri="{96DAC541-7B7A-43D3-8B79-37D633B846F1}">
                <asvg:svgBlip xmlns:asvg="http://schemas.microsoft.com/office/drawing/2016/SVG/main" r:embed="rId3"/>
              </a:ext>
            </a:extLst>
          </a:blip>
          <a:srcRect l="17787" t="33967"/>
          <a:stretch/>
        </p:blipFill>
        <p:spPr>
          <a:xfrm>
            <a:off x="9505941" y="4663234"/>
            <a:ext cx="2641142" cy="2158190"/>
          </a:xfrm>
          <a:prstGeom prst="rect">
            <a:avLst/>
          </a:prstGeom>
          <a:ln w="28575" cap="rnd">
            <a:solidFill>
              <a:srgbClr val="FFFF00"/>
            </a:solidFill>
          </a:ln>
          <a:effectLst/>
        </p:spPr>
      </p:pic>
      <p:pic>
        <p:nvPicPr>
          <p:cNvPr id="2" name="Picture 1" descr="Aftermath of Colombia earthquake, in Dosquebradas">
            <a:extLst>
              <a:ext uri="{FF2B5EF4-FFF2-40B4-BE49-F238E27FC236}">
                <a16:creationId xmlns:a16="http://schemas.microsoft.com/office/drawing/2014/main" id="{031DAA7D-56FC-EC6C-6B8A-C9AE2526722E}"/>
              </a:ext>
            </a:extLst>
          </p:cNvPr>
          <p:cNvPicPr>
            <a:picLocks noChangeAspect="1"/>
          </p:cNvPicPr>
          <p:nvPr/>
        </p:nvPicPr>
        <p:blipFill>
          <a:blip r:embed="rId4"/>
          <a:stretch>
            <a:fillRect/>
          </a:stretch>
        </p:blipFill>
        <p:spPr>
          <a:xfrm>
            <a:off x="941614" y="-14515"/>
            <a:ext cx="10308771" cy="6872515"/>
          </a:xfrm>
          <a:prstGeom prst="rect">
            <a:avLst/>
          </a:prstGeom>
        </p:spPr>
      </p:pic>
      <p:sp>
        <p:nvSpPr>
          <p:cNvPr id="5" name="Slide Number Placeholder 3">
            <a:extLst>
              <a:ext uri="{FF2B5EF4-FFF2-40B4-BE49-F238E27FC236}">
                <a16:creationId xmlns:a16="http://schemas.microsoft.com/office/drawing/2014/main" id="{4DE7A862-4502-F5AD-80AC-4C3B000A8173}"/>
              </a:ext>
            </a:extLst>
          </p:cNvPr>
          <p:cNvSpPr>
            <a:spLocks noGrp="1"/>
          </p:cNvSpPr>
          <p:nvPr>
            <p:ph type="sldNum" sz="quarter" idx="4"/>
          </p:nvPr>
        </p:nvSpPr>
        <p:spPr>
          <a:xfrm>
            <a:off x="11539452" y="15239"/>
            <a:ext cx="609599" cy="388521"/>
          </a:xfrm>
        </p:spPr>
        <p:txBody>
          <a:bodyPr/>
          <a:lstStyle>
            <a:lvl1pPr algn="r">
              <a:defRPr/>
            </a:lvl1pPr>
          </a:lstStyle>
          <a:p>
            <a:pPr algn="r"/>
            <a:fld id="{86CB4B4D-7CA3-9044-876B-883B54F8677D}" type="slidenum">
              <a:rPr lang="en-US" smtClean="0"/>
              <a:pPr algn="r"/>
              <a:t>32</a:t>
            </a:fld>
            <a:endParaRPr lang="en-US" dirty="0"/>
          </a:p>
        </p:txBody>
      </p:sp>
    </p:spTree>
    <p:extLst>
      <p:ext uri="{BB962C8B-B14F-4D97-AF65-F5344CB8AC3E}">
        <p14:creationId xmlns:p14="http://schemas.microsoft.com/office/powerpoint/2010/main" val="2281033972"/>
      </p:ext>
    </p:extLst>
  </p:cSld>
  <p:clrMapOvr>
    <a:masterClrMapping/>
  </p:clrMapOvr>
  <p:transition spd="med"/>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EC328D-B004-C893-F379-3B6B1121CFB9}"/>
            </a:ext>
          </a:extLst>
        </p:cNvPr>
        <p:cNvGrpSpPr/>
        <p:nvPr/>
      </p:nvGrpSpPr>
      <p:grpSpPr>
        <a:xfrm>
          <a:off x="0" y="0"/>
          <a:ext cx="0" cy="0"/>
          <a:chOff x="0" y="0"/>
          <a:chExt cx="0" cy="0"/>
        </a:xfrm>
      </p:grpSpPr>
      <p:pic>
        <p:nvPicPr>
          <p:cNvPr id="3" name="Camera 2" hidden="1">
            <a:extLst>
              <a:ext uri="{FF2B5EF4-FFF2-40B4-BE49-F238E27FC236}">
                <a16:creationId xmlns:a16="http://schemas.microsoft.com/office/drawing/2014/main" id="{6DC2C5B8-1221-77EC-3C9D-7882C7BB7FAB}"/>
              </a:ext>
            </a:extLst>
          </p:cNvPr>
          <p:cNvPicPr>
            <a:picLocks noChangeAspect="1"/>
            <a:extLst>
              <a:ext uri="{51228E76-BA90-4043-B771-695A4F85340A}">
                <alf:liveFeedProps xmlns:alf="http://schemas.microsoft.com/office/drawing/2021/livefeed"/>
              </a:ext>
            </a:extLst>
          </p:cNvPicPr>
          <p:nvPr/>
        </p:nvPicPr>
        <p:blipFill>
          <a:blip>
            <a:extLst>
              <a:ext uri="{96DAC541-7B7A-43D3-8B79-37D633B846F1}">
                <asvg:svgBlip xmlns:asvg="http://schemas.microsoft.com/office/drawing/2016/SVG/main" r:embed="rId3"/>
              </a:ext>
            </a:extLst>
          </a:blip>
          <a:srcRect l="17787" t="33967"/>
          <a:stretch/>
        </p:blipFill>
        <p:spPr>
          <a:xfrm>
            <a:off x="9505941" y="4663234"/>
            <a:ext cx="2641142" cy="2158190"/>
          </a:xfrm>
          <a:prstGeom prst="rect">
            <a:avLst/>
          </a:prstGeom>
          <a:ln w="28575" cap="rnd">
            <a:solidFill>
              <a:srgbClr val="FFFF00"/>
            </a:solidFill>
          </a:ln>
          <a:effectLst/>
        </p:spPr>
      </p:pic>
      <p:pic>
        <p:nvPicPr>
          <p:cNvPr id="2" name="Picture 1" descr="Collapsed buildings in Cali after earthquake strikes Colombia">
            <a:extLst>
              <a:ext uri="{FF2B5EF4-FFF2-40B4-BE49-F238E27FC236}">
                <a16:creationId xmlns:a16="http://schemas.microsoft.com/office/drawing/2014/main" id="{D1DA0D26-C91F-B412-8A4B-965551191966}"/>
              </a:ext>
            </a:extLst>
          </p:cNvPr>
          <p:cNvPicPr>
            <a:picLocks noChangeAspect="1"/>
          </p:cNvPicPr>
          <p:nvPr/>
        </p:nvPicPr>
        <p:blipFill>
          <a:blip r:embed="rId4"/>
          <a:stretch>
            <a:fillRect/>
          </a:stretch>
        </p:blipFill>
        <p:spPr>
          <a:xfrm>
            <a:off x="1387375" y="0"/>
            <a:ext cx="9472921" cy="6858000"/>
          </a:xfrm>
          <a:prstGeom prst="rect">
            <a:avLst/>
          </a:prstGeom>
        </p:spPr>
      </p:pic>
      <p:sp>
        <p:nvSpPr>
          <p:cNvPr id="5" name="Slide Number Placeholder 3">
            <a:extLst>
              <a:ext uri="{FF2B5EF4-FFF2-40B4-BE49-F238E27FC236}">
                <a16:creationId xmlns:a16="http://schemas.microsoft.com/office/drawing/2014/main" id="{EFC64ED0-63E7-1113-4F3D-91E2648ABA40}"/>
              </a:ext>
            </a:extLst>
          </p:cNvPr>
          <p:cNvSpPr>
            <a:spLocks noGrp="1"/>
          </p:cNvSpPr>
          <p:nvPr>
            <p:ph type="sldNum" sz="quarter" idx="4"/>
          </p:nvPr>
        </p:nvSpPr>
        <p:spPr>
          <a:xfrm>
            <a:off x="11539452" y="15239"/>
            <a:ext cx="609599" cy="388521"/>
          </a:xfrm>
        </p:spPr>
        <p:txBody>
          <a:bodyPr/>
          <a:lstStyle>
            <a:lvl1pPr algn="r">
              <a:defRPr/>
            </a:lvl1pPr>
          </a:lstStyle>
          <a:p>
            <a:pPr algn="r"/>
            <a:fld id="{86CB4B4D-7CA3-9044-876B-883B54F8677D}" type="slidenum">
              <a:rPr lang="en-US" smtClean="0"/>
              <a:pPr algn="r"/>
              <a:t>33</a:t>
            </a:fld>
            <a:endParaRPr lang="en-US" dirty="0"/>
          </a:p>
        </p:txBody>
      </p:sp>
    </p:spTree>
    <p:extLst>
      <p:ext uri="{BB962C8B-B14F-4D97-AF65-F5344CB8AC3E}">
        <p14:creationId xmlns:p14="http://schemas.microsoft.com/office/powerpoint/2010/main" val="972977302"/>
      </p:ext>
    </p:extLst>
  </p:cSld>
  <p:clrMapOvr>
    <a:masterClrMapping/>
  </p:clrMapOvr>
  <p:transition spd="med"/>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A6CA19-EF32-42A4-CF54-6095EDFA9978}"/>
            </a:ext>
          </a:extLst>
        </p:cNvPr>
        <p:cNvGrpSpPr/>
        <p:nvPr/>
      </p:nvGrpSpPr>
      <p:grpSpPr>
        <a:xfrm>
          <a:off x="0" y="0"/>
          <a:ext cx="0" cy="0"/>
          <a:chOff x="0" y="0"/>
          <a:chExt cx="0" cy="0"/>
        </a:xfrm>
      </p:grpSpPr>
      <p:pic>
        <p:nvPicPr>
          <p:cNvPr id="3" name="Camera 2" hidden="1">
            <a:extLst>
              <a:ext uri="{FF2B5EF4-FFF2-40B4-BE49-F238E27FC236}">
                <a16:creationId xmlns:a16="http://schemas.microsoft.com/office/drawing/2014/main" id="{1624B70F-F28B-B20C-F397-5957DE912269}"/>
              </a:ext>
            </a:extLst>
          </p:cNvPr>
          <p:cNvPicPr>
            <a:picLocks noChangeAspect="1"/>
            <a:extLst>
              <a:ext uri="{51228E76-BA90-4043-B771-695A4F85340A}">
                <alf:liveFeedProps xmlns:alf="http://schemas.microsoft.com/office/drawing/2021/livefeed"/>
              </a:ext>
            </a:extLst>
          </p:cNvPicPr>
          <p:nvPr/>
        </p:nvPicPr>
        <p:blipFill>
          <a:blip>
            <a:extLst>
              <a:ext uri="{96DAC541-7B7A-43D3-8B79-37D633B846F1}">
                <asvg:svgBlip xmlns:asvg="http://schemas.microsoft.com/office/drawing/2016/SVG/main" r:embed="rId3"/>
              </a:ext>
            </a:extLst>
          </a:blip>
          <a:srcRect l="17787" t="33967"/>
          <a:stretch/>
        </p:blipFill>
        <p:spPr>
          <a:xfrm>
            <a:off x="9505941" y="4663234"/>
            <a:ext cx="2641142" cy="2158190"/>
          </a:xfrm>
          <a:prstGeom prst="rect">
            <a:avLst/>
          </a:prstGeom>
          <a:ln w="28575" cap="rnd">
            <a:solidFill>
              <a:srgbClr val="FFFF00"/>
            </a:solidFill>
          </a:ln>
          <a:effectLst/>
        </p:spPr>
      </p:pic>
      <p:sp>
        <p:nvSpPr>
          <p:cNvPr id="2" name="TextBox 1">
            <a:extLst>
              <a:ext uri="{FF2B5EF4-FFF2-40B4-BE49-F238E27FC236}">
                <a16:creationId xmlns:a16="http://schemas.microsoft.com/office/drawing/2014/main" id="{3A979CD4-8A4E-463B-3001-862A5269AE9D}"/>
              </a:ext>
            </a:extLst>
          </p:cNvPr>
          <p:cNvSpPr txBox="1"/>
          <p:nvPr/>
        </p:nvSpPr>
        <p:spPr>
          <a:xfrm>
            <a:off x="462643" y="1687284"/>
            <a:ext cx="11266714" cy="378565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0" b="0" i="0" u="none" strike="noStrike" kern="1200" cap="none" spc="0" normalizeH="0" baseline="0" noProof="0" dirty="0">
                <a:ln>
                  <a:noFill/>
                </a:ln>
                <a:solidFill>
                  <a:srgbClr val="FFFF00"/>
                </a:solidFill>
                <a:effectLst/>
                <a:uLnTx/>
                <a:uFillTx/>
                <a:latin typeface="Arial"/>
                <a:ea typeface="+mn-ea"/>
                <a:cs typeface="+mn-cs"/>
              </a:rPr>
              <a:t>Colombia</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srgbClr val="FFFF00"/>
              </a:solidFill>
              <a:effectLst/>
              <a:uLnTx/>
              <a:uFillTx/>
              <a:latin typeface="Arial"/>
              <a:ea typeface="+mn-ea"/>
              <a:cs typeface="+mn-cs"/>
            </a:endParaRPr>
          </a:p>
          <a:p>
            <a:pPr marL="2857500" lvl="5" indent="-571500">
              <a:buFont typeface="Arial" panose="020B0604020202020204" pitchFamily="34" charset="0"/>
              <a:buChar char="•"/>
              <a:defRPr/>
            </a:pPr>
            <a:r>
              <a:rPr lang="en-US" sz="3600" dirty="0">
                <a:solidFill>
                  <a:srgbClr val="FFFF00"/>
                </a:solidFill>
                <a:latin typeface="Arial"/>
              </a:rPr>
              <a:t>Death toll: 169</a:t>
            </a:r>
          </a:p>
          <a:p>
            <a:pPr marL="2857500" lvl="5" indent="-571500">
              <a:buFont typeface="Arial" panose="020B0604020202020204" pitchFamily="34" charset="0"/>
              <a:buChar char="•"/>
              <a:defRPr/>
            </a:pPr>
            <a:r>
              <a:rPr kumimoji="0" lang="en-US" sz="3600" b="0" i="0" u="none" strike="noStrike" kern="1200" cap="none" spc="0" normalizeH="0" baseline="0" noProof="0" dirty="0">
                <a:ln>
                  <a:noFill/>
                </a:ln>
                <a:solidFill>
                  <a:srgbClr val="FFFF00"/>
                </a:solidFill>
                <a:effectLst/>
                <a:uLnTx/>
                <a:uFillTx/>
                <a:latin typeface="Arial"/>
                <a:ea typeface="+mn-ea"/>
                <a:cs typeface="+mn-cs"/>
              </a:rPr>
              <a:t>Lives affected: 282,000</a:t>
            </a:r>
            <a:endParaRPr lang="en-US" sz="3600" dirty="0">
              <a:solidFill>
                <a:srgbClr val="FFFF00"/>
              </a:solidFill>
              <a:latin typeface="Arial"/>
            </a:endParaRPr>
          </a:p>
          <a:p>
            <a:pPr marL="2857500" lvl="5" indent="-571500">
              <a:buFont typeface="Arial" panose="020B0604020202020204" pitchFamily="34" charset="0"/>
              <a:buChar char="•"/>
              <a:defRPr/>
            </a:pPr>
            <a:r>
              <a:rPr kumimoji="0" lang="en-US" sz="3600" b="0" i="0" u="none" strike="noStrike" kern="1200" cap="none" spc="0" normalizeH="0" baseline="0" noProof="0" dirty="0">
                <a:ln>
                  <a:noFill/>
                </a:ln>
                <a:solidFill>
                  <a:srgbClr val="FFFF00"/>
                </a:solidFill>
                <a:effectLst/>
                <a:uLnTx/>
                <a:uFillTx/>
                <a:latin typeface="Arial"/>
                <a:ea typeface="+mn-ea"/>
                <a:cs typeface="+mn-cs"/>
              </a:rPr>
              <a:t>Damage/Loss: $13 billion</a:t>
            </a:r>
          </a:p>
          <a:p>
            <a:pPr marL="2857500" lvl="5" indent="-571500">
              <a:buFont typeface="Arial" panose="020B0604020202020204" pitchFamily="34" charset="0"/>
              <a:buChar char="•"/>
              <a:defRPr/>
            </a:pPr>
            <a:r>
              <a:rPr lang="en-US" sz="3600" dirty="0">
                <a:solidFill>
                  <a:srgbClr val="FFFF00"/>
                </a:solidFill>
                <a:latin typeface="Arial"/>
              </a:rPr>
              <a:t>Years to normal: 2-4 years</a:t>
            </a:r>
            <a:endParaRPr kumimoji="0" lang="en-US" sz="6000" b="0" i="0" u="none" strike="noStrike" kern="1200" cap="none" spc="0" normalizeH="0" baseline="0" noProof="0" dirty="0">
              <a:ln>
                <a:noFill/>
              </a:ln>
              <a:solidFill>
                <a:srgbClr val="FFFF00"/>
              </a:solidFill>
              <a:effectLst/>
              <a:uLnTx/>
              <a:uFillTx/>
              <a:latin typeface="Arial"/>
              <a:ea typeface="+mn-ea"/>
              <a:cs typeface="+mn-cs"/>
            </a:endParaRPr>
          </a:p>
        </p:txBody>
      </p:sp>
      <p:pic>
        <p:nvPicPr>
          <p:cNvPr id="5" name="Camera 4">
            <a:extLst>
              <a:ext uri="{FF2B5EF4-FFF2-40B4-BE49-F238E27FC236}">
                <a16:creationId xmlns:a16="http://schemas.microsoft.com/office/drawing/2014/main" id="{86A0F52E-28F8-3DB7-6BEB-549BF7CAC160}"/>
              </a:ext>
            </a:extLst>
          </p:cNvPr>
          <p:cNvPicPr>
            <a:picLocks noChangeAspect="1"/>
            <a:extLst>
              <a:ext uri="{51228E76-BA90-4043-B771-695A4F85340A}">
                <alf:liveFeedProps xmlns:alf="http://schemas.microsoft.com/office/drawing/2021/livefeed"/>
              </a:ext>
            </a:extLst>
          </p:cNvPicPr>
          <p:nvPr/>
        </p:nvPicPr>
        <p:blipFill>
          <a:blip>
            <a:extLst>
              <a:ext uri="{96DAC541-7B7A-43D3-8B79-37D633B846F1}">
                <asvg:svgBlip xmlns:asvg="http://schemas.microsoft.com/office/drawing/2016/SVG/main" r:embed="rId3"/>
              </a:ext>
            </a:extLst>
          </a:blip>
          <a:srcRect l="17787" t="33967"/>
          <a:stretch/>
        </p:blipFill>
        <p:spPr>
          <a:xfrm>
            <a:off x="9550858" y="4699810"/>
            <a:ext cx="2641142" cy="2158190"/>
          </a:xfrm>
          <a:prstGeom prst="rect">
            <a:avLst/>
          </a:prstGeom>
          <a:ln w="28575" cap="rnd">
            <a:solidFill>
              <a:srgbClr val="FFFF00"/>
            </a:solidFill>
          </a:ln>
          <a:effectLst/>
        </p:spPr>
      </p:pic>
      <p:sp>
        <p:nvSpPr>
          <p:cNvPr id="6" name="Slide Number Placeholder 3">
            <a:extLst>
              <a:ext uri="{FF2B5EF4-FFF2-40B4-BE49-F238E27FC236}">
                <a16:creationId xmlns:a16="http://schemas.microsoft.com/office/drawing/2014/main" id="{2A61533E-F8FE-5625-7B2C-6EDE6F3B3EB3}"/>
              </a:ext>
            </a:extLst>
          </p:cNvPr>
          <p:cNvSpPr>
            <a:spLocks noGrp="1"/>
          </p:cNvSpPr>
          <p:nvPr>
            <p:ph type="sldNum" sz="quarter" idx="4"/>
          </p:nvPr>
        </p:nvSpPr>
        <p:spPr>
          <a:xfrm>
            <a:off x="11539452" y="15239"/>
            <a:ext cx="609599" cy="388521"/>
          </a:xfrm>
        </p:spPr>
        <p:txBody>
          <a:bodyPr/>
          <a:lstStyle>
            <a:lvl1pPr algn="r">
              <a:defRPr/>
            </a:lvl1pPr>
          </a:lstStyle>
          <a:p>
            <a:pPr algn="r"/>
            <a:fld id="{86CB4B4D-7CA3-9044-876B-883B54F8677D}" type="slidenum">
              <a:rPr lang="en-US" smtClean="0"/>
              <a:pPr algn="r"/>
              <a:t>34</a:t>
            </a:fld>
            <a:endParaRPr lang="en-US" dirty="0"/>
          </a:p>
        </p:txBody>
      </p:sp>
    </p:spTree>
    <p:extLst>
      <p:ext uri="{BB962C8B-B14F-4D97-AF65-F5344CB8AC3E}">
        <p14:creationId xmlns:p14="http://schemas.microsoft.com/office/powerpoint/2010/main" val="3270496927"/>
      </p:ext>
    </p:extLst>
  </p:cSld>
  <p:clrMapOvr>
    <a:masterClrMapping/>
  </p:clrMapOvr>
  <p:transition spd="med"/>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869302-6F5E-A65A-AE9A-B9A56DF05343}"/>
            </a:ext>
          </a:extLst>
        </p:cNvPr>
        <p:cNvGrpSpPr/>
        <p:nvPr/>
      </p:nvGrpSpPr>
      <p:grpSpPr>
        <a:xfrm>
          <a:off x="0" y="0"/>
          <a:ext cx="0" cy="0"/>
          <a:chOff x="0" y="0"/>
          <a:chExt cx="0" cy="0"/>
        </a:xfrm>
      </p:grpSpPr>
      <p:pic>
        <p:nvPicPr>
          <p:cNvPr id="3" name="Camera 2" hidden="1">
            <a:extLst>
              <a:ext uri="{FF2B5EF4-FFF2-40B4-BE49-F238E27FC236}">
                <a16:creationId xmlns:a16="http://schemas.microsoft.com/office/drawing/2014/main" id="{01A23C24-3A68-BFA5-0632-6E860C871E4A}"/>
              </a:ext>
            </a:extLst>
          </p:cNvPr>
          <p:cNvPicPr>
            <a:picLocks noChangeAspect="1"/>
            <a:extLst>
              <a:ext uri="{51228E76-BA90-4043-B771-695A4F85340A}">
                <alf:liveFeedProps xmlns:alf="http://schemas.microsoft.com/office/drawing/2021/livefeed"/>
              </a:ext>
            </a:extLst>
          </p:cNvPicPr>
          <p:nvPr/>
        </p:nvPicPr>
        <p:blipFill>
          <a:blip>
            <a:extLst>
              <a:ext uri="{96DAC541-7B7A-43D3-8B79-37D633B846F1}">
                <asvg:svgBlip xmlns:asvg="http://schemas.microsoft.com/office/drawing/2016/SVG/main" r:embed="rId3"/>
              </a:ext>
            </a:extLst>
          </a:blip>
          <a:srcRect l="17787" t="33967"/>
          <a:stretch/>
        </p:blipFill>
        <p:spPr>
          <a:xfrm>
            <a:off x="9505941" y="4663234"/>
            <a:ext cx="2641142" cy="2158190"/>
          </a:xfrm>
          <a:prstGeom prst="rect">
            <a:avLst/>
          </a:prstGeom>
          <a:ln w="28575" cap="rnd">
            <a:solidFill>
              <a:srgbClr val="FFFF00"/>
            </a:solidFill>
          </a:ln>
          <a:effectLst/>
        </p:spPr>
      </p:pic>
      <p:sp>
        <p:nvSpPr>
          <p:cNvPr id="2" name="TextBox 1">
            <a:extLst>
              <a:ext uri="{FF2B5EF4-FFF2-40B4-BE49-F238E27FC236}">
                <a16:creationId xmlns:a16="http://schemas.microsoft.com/office/drawing/2014/main" id="{2B7FBE96-5B54-CB2F-72C1-6E1BB65E5404}"/>
              </a:ext>
            </a:extLst>
          </p:cNvPr>
          <p:cNvSpPr txBox="1"/>
          <p:nvPr/>
        </p:nvSpPr>
        <p:spPr>
          <a:xfrm>
            <a:off x="462643" y="1687284"/>
            <a:ext cx="11266714" cy="1015663"/>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0" b="0" i="0" u="none" strike="noStrike" kern="1200" cap="none" spc="0" normalizeH="0" baseline="0" noProof="0" dirty="0">
                <a:ln>
                  <a:noFill/>
                </a:ln>
                <a:solidFill>
                  <a:srgbClr val="FFFF00"/>
                </a:solidFill>
                <a:effectLst/>
                <a:uLnTx/>
                <a:uFillTx/>
                <a:latin typeface="Arial"/>
                <a:ea typeface="+mn-ea"/>
                <a:cs typeface="+mn-cs"/>
              </a:rPr>
              <a:t>Nepal</a:t>
            </a:r>
          </a:p>
        </p:txBody>
      </p:sp>
      <p:pic>
        <p:nvPicPr>
          <p:cNvPr id="5" name="Camera 4">
            <a:extLst>
              <a:ext uri="{FF2B5EF4-FFF2-40B4-BE49-F238E27FC236}">
                <a16:creationId xmlns:a16="http://schemas.microsoft.com/office/drawing/2014/main" id="{C4860ECF-049C-4405-43F1-28A3A8959C80}"/>
              </a:ext>
            </a:extLst>
          </p:cNvPr>
          <p:cNvPicPr>
            <a:picLocks noChangeAspect="1"/>
            <a:extLst>
              <a:ext uri="{51228E76-BA90-4043-B771-695A4F85340A}">
                <alf:liveFeedProps xmlns:alf="http://schemas.microsoft.com/office/drawing/2021/livefeed"/>
              </a:ext>
            </a:extLst>
          </p:cNvPicPr>
          <p:nvPr/>
        </p:nvPicPr>
        <p:blipFill>
          <a:blip>
            <a:extLst>
              <a:ext uri="{96DAC541-7B7A-43D3-8B79-37D633B846F1}">
                <asvg:svgBlip xmlns:asvg="http://schemas.microsoft.com/office/drawing/2016/SVG/main" r:embed="rId3"/>
              </a:ext>
            </a:extLst>
          </a:blip>
          <a:srcRect l="17787" t="33967"/>
          <a:stretch/>
        </p:blipFill>
        <p:spPr>
          <a:xfrm>
            <a:off x="9550858" y="4699810"/>
            <a:ext cx="2641142" cy="2158190"/>
          </a:xfrm>
          <a:prstGeom prst="rect">
            <a:avLst/>
          </a:prstGeom>
          <a:ln w="28575" cap="rnd">
            <a:solidFill>
              <a:srgbClr val="FFFF00"/>
            </a:solidFill>
          </a:ln>
          <a:effectLst/>
        </p:spPr>
      </p:pic>
      <p:sp>
        <p:nvSpPr>
          <p:cNvPr id="6" name="Slide Number Placeholder 3">
            <a:extLst>
              <a:ext uri="{FF2B5EF4-FFF2-40B4-BE49-F238E27FC236}">
                <a16:creationId xmlns:a16="http://schemas.microsoft.com/office/drawing/2014/main" id="{806846A2-19BF-EE1A-EFC9-11DB9B5CBE2C}"/>
              </a:ext>
            </a:extLst>
          </p:cNvPr>
          <p:cNvSpPr>
            <a:spLocks noGrp="1"/>
          </p:cNvSpPr>
          <p:nvPr>
            <p:ph type="sldNum" sz="quarter" idx="4"/>
          </p:nvPr>
        </p:nvSpPr>
        <p:spPr>
          <a:xfrm>
            <a:off x="11539452" y="15239"/>
            <a:ext cx="609599" cy="388521"/>
          </a:xfrm>
        </p:spPr>
        <p:txBody>
          <a:bodyPr/>
          <a:lstStyle>
            <a:lvl1pPr algn="r">
              <a:defRPr/>
            </a:lvl1pPr>
          </a:lstStyle>
          <a:p>
            <a:pPr algn="r"/>
            <a:fld id="{86CB4B4D-7CA3-9044-876B-883B54F8677D}" type="slidenum">
              <a:rPr lang="en-US" smtClean="0"/>
              <a:pPr algn="r"/>
              <a:t>35</a:t>
            </a:fld>
            <a:endParaRPr lang="en-US" dirty="0"/>
          </a:p>
        </p:txBody>
      </p:sp>
    </p:spTree>
    <p:extLst>
      <p:ext uri="{BB962C8B-B14F-4D97-AF65-F5344CB8AC3E}">
        <p14:creationId xmlns:p14="http://schemas.microsoft.com/office/powerpoint/2010/main" val="2228187207"/>
      </p:ext>
    </p:extLst>
  </p:cSld>
  <p:clrMapOvr>
    <a:masterClrMapping/>
  </p:clrMapOvr>
  <p:transition spd="med"/>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5278FA-DD97-9BE3-287F-5FF9B284D29F}"/>
            </a:ext>
          </a:extLst>
        </p:cNvPr>
        <p:cNvGrpSpPr/>
        <p:nvPr/>
      </p:nvGrpSpPr>
      <p:grpSpPr>
        <a:xfrm>
          <a:off x="0" y="0"/>
          <a:ext cx="0" cy="0"/>
          <a:chOff x="0" y="0"/>
          <a:chExt cx="0" cy="0"/>
        </a:xfrm>
      </p:grpSpPr>
      <p:pic>
        <p:nvPicPr>
          <p:cNvPr id="3" name="Camera 2" hidden="1">
            <a:extLst>
              <a:ext uri="{FF2B5EF4-FFF2-40B4-BE49-F238E27FC236}">
                <a16:creationId xmlns:a16="http://schemas.microsoft.com/office/drawing/2014/main" id="{6D2F032A-E6A6-AE71-CBCE-A75599DD0E57}"/>
              </a:ext>
            </a:extLst>
          </p:cNvPr>
          <p:cNvPicPr>
            <a:picLocks noChangeAspect="1"/>
            <a:extLst>
              <a:ext uri="{51228E76-BA90-4043-B771-695A4F85340A}">
                <alf:liveFeedProps xmlns:alf="http://schemas.microsoft.com/office/drawing/2021/livefeed"/>
              </a:ext>
            </a:extLst>
          </p:cNvPicPr>
          <p:nvPr/>
        </p:nvPicPr>
        <p:blipFill>
          <a:blip>
            <a:extLst>
              <a:ext uri="{96DAC541-7B7A-43D3-8B79-37D633B846F1}">
                <asvg:svgBlip xmlns:asvg="http://schemas.microsoft.com/office/drawing/2016/SVG/main" r:embed="rId5"/>
              </a:ext>
            </a:extLst>
          </a:blip>
          <a:srcRect l="17787" t="33967"/>
          <a:stretch/>
        </p:blipFill>
        <p:spPr>
          <a:xfrm>
            <a:off x="9505941" y="4663234"/>
            <a:ext cx="2641142" cy="2158190"/>
          </a:xfrm>
          <a:prstGeom prst="rect">
            <a:avLst/>
          </a:prstGeom>
          <a:ln w="28575" cap="rnd">
            <a:solidFill>
              <a:srgbClr val="FFFF00"/>
            </a:solidFill>
          </a:ln>
          <a:effectLst/>
        </p:spPr>
      </p:pic>
      <p:sp>
        <p:nvSpPr>
          <p:cNvPr id="5" name="Slide Number Placeholder 3">
            <a:extLst>
              <a:ext uri="{FF2B5EF4-FFF2-40B4-BE49-F238E27FC236}">
                <a16:creationId xmlns:a16="http://schemas.microsoft.com/office/drawing/2014/main" id="{5CCA37B6-2A68-7090-E49C-599551EA61C7}"/>
              </a:ext>
            </a:extLst>
          </p:cNvPr>
          <p:cNvSpPr>
            <a:spLocks noGrp="1"/>
          </p:cNvSpPr>
          <p:nvPr>
            <p:ph type="sldNum" sz="quarter" idx="4"/>
          </p:nvPr>
        </p:nvSpPr>
        <p:spPr>
          <a:xfrm>
            <a:off x="11539452" y="15239"/>
            <a:ext cx="609599" cy="388521"/>
          </a:xfrm>
        </p:spPr>
        <p:txBody>
          <a:bodyPr/>
          <a:lstStyle>
            <a:lvl1pPr algn="r">
              <a:defRPr/>
            </a:lvl1pPr>
          </a:lstStyle>
          <a:p>
            <a:pPr algn="r"/>
            <a:fld id="{86CB4B4D-7CA3-9044-876B-883B54F8677D}" type="slidenum">
              <a:rPr lang="en-US" smtClean="0"/>
              <a:pPr algn="r"/>
              <a:t>36</a:t>
            </a:fld>
            <a:endParaRPr lang="en-US" dirty="0"/>
          </a:p>
        </p:txBody>
      </p:sp>
      <p:sp>
        <p:nvSpPr>
          <p:cNvPr id="8" name="TextBox 7">
            <a:extLst>
              <a:ext uri="{FF2B5EF4-FFF2-40B4-BE49-F238E27FC236}">
                <a16:creationId xmlns:a16="http://schemas.microsoft.com/office/drawing/2014/main" id="{F305CB53-7E5B-0C97-6376-142812294EB8}"/>
              </a:ext>
            </a:extLst>
          </p:cNvPr>
          <p:cNvSpPr txBox="1"/>
          <p:nvPr/>
        </p:nvSpPr>
        <p:spPr>
          <a:xfrm>
            <a:off x="0" y="6319541"/>
            <a:ext cx="12203869" cy="523220"/>
          </a:xfrm>
          <a:prstGeom prst="rect">
            <a:avLst/>
          </a:prstGeom>
          <a:solidFill>
            <a:schemeClr val="bg1"/>
          </a:solidFill>
        </p:spPr>
        <p:txBody>
          <a:bodyPr wrap="square" rtlCol="0">
            <a:spAutoFit/>
          </a:bodyPr>
          <a:lstStyle/>
          <a:p>
            <a:pPr algn="ctr"/>
            <a:r>
              <a:rPr lang="en-US" sz="2800" dirty="0">
                <a:solidFill>
                  <a:schemeClr val="accent1">
                    <a:lumMod val="20000"/>
                    <a:lumOff val="80000"/>
                  </a:schemeClr>
                </a:solidFill>
                <a:hlinkClick r:id="rId6">
                  <a:extLst>
                    <a:ext uri="{A12FA001-AC4F-418D-AE19-62706E023703}">
                      <ahyp:hlinkClr xmlns:ahyp="http://schemas.microsoft.com/office/drawing/2018/hyperlinkcolor" val="tx"/>
                    </a:ext>
                  </a:extLst>
                </a:hlinkClick>
              </a:rPr>
              <a:t>https://www.youtube.com/watch?v=3sAJbsxhnbg</a:t>
            </a:r>
            <a:endParaRPr lang="en-US" sz="2800" dirty="0">
              <a:solidFill>
                <a:schemeClr val="accent1">
                  <a:lumMod val="20000"/>
                  <a:lumOff val="80000"/>
                </a:schemeClr>
              </a:solidFill>
            </a:endParaRPr>
          </a:p>
        </p:txBody>
      </p:sp>
      <p:pic>
        <p:nvPicPr>
          <p:cNvPr id="9" name="Nepal Flood">
            <a:hlinkClick r:id="" action="ppaction://media"/>
            <a:extLst>
              <a:ext uri="{FF2B5EF4-FFF2-40B4-BE49-F238E27FC236}">
                <a16:creationId xmlns:a16="http://schemas.microsoft.com/office/drawing/2014/main" id="{72B52388-EA79-B78D-EF48-F5817C9D75ED}"/>
              </a:ext>
            </a:extLst>
          </p:cNvPr>
          <p:cNvPicPr>
            <a:picLocks noChangeAspect="1"/>
          </p:cNvPicPr>
          <p:nvPr>
            <a:videoFile r:link="rId2"/>
            <p:extLst>
              <p:ext uri="{DAA4B4D4-6D71-4841-9C94-3DE7FCFB9230}">
                <p14:media xmlns:p14="http://schemas.microsoft.com/office/powerpoint/2010/main" r:embed="rId1"/>
              </p:ext>
            </p:extLst>
          </p:nvPr>
        </p:nvPicPr>
        <p:blipFill>
          <a:blip r:embed="rId7"/>
          <a:stretch>
            <a:fillRect/>
          </a:stretch>
        </p:blipFill>
        <p:spPr>
          <a:xfrm>
            <a:off x="500332" y="34506"/>
            <a:ext cx="11191336" cy="6295127"/>
          </a:xfrm>
          <a:prstGeom prst="rect">
            <a:avLst/>
          </a:prstGeom>
        </p:spPr>
      </p:pic>
    </p:spTree>
    <p:extLst>
      <p:ext uri="{BB962C8B-B14F-4D97-AF65-F5344CB8AC3E}">
        <p14:creationId xmlns:p14="http://schemas.microsoft.com/office/powerpoint/2010/main" val="233658608"/>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64680"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9"/>
                </p:tgtEl>
              </p:cMediaNode>
            </p:video>
            <p:seq concurrent="1" nextAc="seek">
              <p:cTn id="8" restart="whenNotActive" fill="hold" evtFilter="cancelBubble" nodeType="interactiveSeq">
                <p:stCondLst>
                  <p:cond evt="onClick" delay="0">
                    <p:tgtEl>
                      <p:spTgt spid="9"/>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9"/>
                                        </p:tgtEl>
                                      </p:cBhvr>
                                    </p:cmd>
                                  </p:childTnLst>
                                </p:cTn>
                              </p:par>
                            </p:childTnLst>
                          </p:cTn>
                        </p:par>
                      </p:childTnLst>
                    </p:cTn>
                  </p:par>
                </p:childTnLst>
              </p:cTn>
              <p:nextCondLst>
                <p:cond evt="onClick" delay="0">
                  <p:tgtEl>
                    <p:spTgt spid="9"/>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Disturbing footage shows moment deadly flash floods hit Nepal - 0-1-52">
            <a:extLst>
              <a:ext uri="{FF2B5EF4-FFF2-40B4-BE49-F238E27FC236}">
                <a16:creationId xmlns:a16="http://schemas.microsoft.com/office/drawing/2014/main" id="{625AF1F8-C4AC-7478-C0CD-4567E9F7B732}"/>
              </a:ext>
            </a:extLst>
          </p:cNvPr>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Slide Number Placeholder 3">
            <a:extLst>
              <a:ext uri="{FF2B5EF4-FFF2-40B4-BE49-F238E27FC236}">
                <a16:creationId xmlns:a16="http://schemas.microsoft.com/office/drawing/2014/main" id="{21F96DC2-7126-483A-48AE-EE566850710D}"/>
              </a:ext>
            </a:extLst>
          </p:cNvPr>
          <p:cNvSpPr>
            <a:spLocks noGrp="1"/>
          </p:cNvSpPr>
          <p:nvPr>
            <p:ph type="sldNum" sz="quarter" idx="4"/>
          </p:nvPr>
        </p:nvSpPr>
        <p:spPr>
          <a:xfrm>
            <a:off x="11539452" y="15239"/>
            <a:ext cx="609599" cy="388521"/>
          </a:xfrm>
        </p:spPr>
        <p:txBody>
          <a:bodyPr/>
          <a:lstStyle>
            <a:lvl1pPr algn="r">
              <a:defRPr/>
            </a:lvl1pPr>
          </a:lstStyle>
          <a:p>
            <a:pPr algn="r"/>
            <a:fld id="{86CB4B4D-7CA3-9044-876B-883B54F8677D}" type="slidenum">
              <a:rPr lang="en-US" smtClean="0"/>
              <a:pPr algn="r"/>
              <a:t>37</a:t>
            </a:fld>
            <a:endParaRPr lang="en-US" dirty="0"/>
          </a:p>
        </p:txBody>
      </p:sp>
    </p:spTree>
    <p:extLst>
      <p:ext uri="{BB962C8B-B14F-4D97-AF65-F5344CB8AC3E}">
        <p14:creationId xmlns:p14="http://schemas.microsoft.com/office/powerpoint/2010/main" val="1378616067"/>
      </p:ext>
    </p:extLst>
  </p:cSld>
  <p:clrMapOvr>
    <a:masterClrMapping/>
  </p:clrMapOvr>
  <mc:AlternateContent xmlns:mc="http://schemas.openxmlformats.org/markup-compatibility/2006" xmlns:p14="http://schemas.microsoft.com/office/powerpoint/2010/main">
    <mc:Choice Requires="p14">
      <p:transition spd="slow" p14:dur="2000" advClick="0" advTm="1500"/>
    </mc:Choice>
    <mc:Fallback xmlns="">
      <p:transition spd="slow" advClick="0" advTm="1500"/>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Disturbing footage shows moment deadly flash floods hit Nepal - 0-2-04">
            <a:extLst>
              <a:ext uri="{FF2B5EF4-FFF2-40B4-BE49-F238E27FC236}">
                <a16:creationId xmlns:a16="http://schemas.microsoft.com/office/drawing/2014/main" id="{556C9B82-6EFA-CE6B-ADC2-0FFB22D55270}"/>
              </a:ext>
            </a:extLst>
          </p:cNvPr>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Slide Number Placeholder 3">
            <a:extLst>
              <a:ext uri="{FF2B5EF4-FFF2-40B4-BE49-F238E27FC236}">
                <a16:creationId xmlns:a16="http://schemas.microsoft.com/office/drawing/2014/main" id="{DCB62DFE-C5DE-DABE-1AE4-489A03995D71}"/>
              </a:ext>
            </a:extLst>
          </p:cNvPr>
          <p:cNvSpPr>
            <a:spLocks noGrp="1"/>
          </p:cNvSpPr>
          <p:nvPr>
            <p:ph type="sldNum" sz="quarter" idx="4"/>
          </p:nvPr>
        </p:nvSpPr>
        <p:spPr>
          <a:xfrm>
            <a:off x="11539452" y="15239"/>
            <a:ext cx="609599" cy="388521"/>
          </a:xfrm>
        </p:spPr>
        <p:txBody>
          <a:bodyPr/>
          <a:lstStyle>
            <a:lvl1pPr algn="r">
              <a:defRPr/>
            </a:lvl1pPr>
          </a:lstStyle>
          <a:p>
            <a:pPr algn="r"/>
            <a:fld id="{86CB4B4D-7CA3-9044-876B-883B54F8677D}" type="slidenum">
              <a:rPr lang="en-US" smtClean="0"/>
              <a:pPr algn="r"/>
              <a:t>38</a:t>
            </a:fld>
            <a:endParaRPr lang="en-US" dirty="0"/>
          </a:p>
        </p:txBody>
      </p:sp>
    </p:spTree>
    <p:extLst>
      <p:ext uri="{BB962C8B-B14F-4D97-AF65-F5344CB8AC3E}">
        <p14:creationId xmlns:p14="http://schemas.microsoft.com/office/powerpoint/2010/main" val="2569361470"/>
      </p:ext>
    </p:extLst>
  </p:cSld>
  <p:clrMapOvr>
    <a:masterClrMapping/>
  </p:clrMapOvr>
  <mc:AlternateContent xmlns:mc="http://schemas.openxmlformats.org/markup-compatibility/2006" xmlns:p14="http://schemas.microsoft.com/office/powerpoint/2010/main">
    <mc:Choice Requires="p14">
      <p:transition spd="slow" p14:dur="2000" advClick="0" advTm="1500"/>
    </mc:Choice>
    <mc:Fallback xmlns="">
      <p:transition spd="slow" advClick="0" advTm="1500"/>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Disturbing footage shows moment deadly flash floods hit Nepal - 0-2-07">
            <a:extLst>
              <a:ext uri="{FF2B5EF4-FFF2-40B4-BE49-F238E27FC236}">
                <a16:creationId xmlns:a16="http://schemas.microsoft.com/office/drawing/2014/main" id="{707DA2EB-E076-C7CA-DC22-6C8456507E4D}"/>
              </a:ext>
            </a:extLst>
          </p:cNvPr>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Slide Number Placeholder 3">
            <a:extLst>
              <a:ext uri="{FF2B5EF4-FFF2-40B4-BE49-F238E27FC236}">
                <a16:creationId xmlns:a16="http://schemas.microsoft.com/office/drawing/2014/main" id="{E0E0ADC7-A8D1-3F32-C6B3-00FC3AD01AA9}"/>
              </a:ext>
            </a:extLst>
          </p:cNvPr>
          <p:cNvSpPr>
            <a:spLocks noGrp="1"/>
          </p:cNvSpPr>
          <p:nvPr>
            <p:ph type="sldNum" sz="quarter" idx="4"/>
          </p:nvPr>
        </p:nvSpPr>
        <p:spPr>
          <a:xfrm>
            <a:off x="11539452" y="15239"/>
            <a:ext cx="609599" cy="388521"/>
          </a:xfrm>
        </p:spPr>
        <p:txBody>
          <a:bodyPr/>
          <a:lstStyle>
            <a:lvl1pPr algn="r">
              <a:defRPr/>
            </a:lvl1pPr>
          </a:lstStyle>
          <a:p>
            <a:pPr algn="r"/>
            <a:fld id="{86CB4B4D-7CA3-9044-876B-883B54F8677D}" type="slidenum">
              <a:rPr lang="en-US" smtClean="0"/>
              <a:pPr algn="r"/>
              <a:t>39</a:t>
            </a:fld>
            <a:endParaRPr lang="en-US" dirty="0"/>
          </a:p>
        </p:txBody>
      </p:sp>
    </p:spTree>
    <p:extLst>
      <p:ext uri="{BB962C8B-B14F-4D97-AF65-F5344CB8AC3E}">
        <p14:creationId xmlns:p14="http://schemas.microsoft.com/office/powerpoint/2010/main" val="542418112"/>
      </p:ext>
    </p:extLst>
  </p:cSld>
  <p:clrMapOvr>
    <a:masterClrMapping/>
  </p:clrMapOvr>
  <mc:AlternateContent xmlns:mc="http://schemas.openxmlformats.org/markup-compatibility/2006" xmlns:p14="http://schemas.microsoft.com/office/powerpoint/2010/main">
    <mc:Choice Requires="p14">
      <p:transition spd="slow" p14:dur="2000" advClick="0" advTm="1500"/>
    </mc:Choice>
    <mc:Fallback xmlns="">
      <p:transition spd="slow" advClick="0" advTm="1500"/>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Disturbing footage shows moment deadly flash floods hit Nepal - 0-2-24">
            <a:extLst>
              <a:ext uri="{FF2B5EF4-FFF2-40B4-BE49-F238E27FC236}">
                <a16:creationId xmlns:a16="http://schemas.microsoft.com/office/drawing/2014/main" id="{ED344394-C079-2989-19B9-245664275091}"/>
              </a:ext>
            </a:extLst>
          </p:cNvPr>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Slide Number Placeholder 3">
            <a:extLst>
              <a:ext uri="{FF2B5EF4-FFF2-40B4-BE49-F238E27FC236}">
                <a16:creationId xmlns:a16="http://schemas.microsoft.com/office/drawing/2014/main" id="{CCE39BEA-CE74-52FD-FA0F-67476E9050B0}"/>
              </a:ext>
            </a:extLst>
          </p:cNvPr>
          <p:cNvSpPr>
            <a:spLocks noGrp="1"/>
          </p:cNvSpPr>
          <p:nvPr>
            <p:ph type="sldNum" sz="quarter" idx="4"/>
          </p:nvPr>
        </p:nvSpPr>
        <p:spPr>
          <a:xfrm>
            <a:off x="11539452" y="15239"/>
            <a:ext cx="609599" cy="388521"/>
          </a:xfrm>
        </p:spPr>
        <p:txBody>
          <a:bodyPr/>
          <a:lstStyle>
            <a:lvl1pPr algn="r">
              <a:defRPr/>
            </a:lvl1pPr>
          </a:lstStyle>
          <a:p>
            <a:pPr algn="r"/>
            <a:fld id="{86CB4B4D-7CA3-9044-876B-883B54F8677D}" type="slidenum">
              <a:rPr lang="en-US" smtClean="0"/>
              <a:pPr algn="r"/>
              <a:t>40</a:t>
            </a:fld>
            <a:endParaRPr lang="en-US" dirty="0"/>
          </a:p>
        </p:txBody>
      </p:sp>
    </p:spTree>
    <p:extLst>
      <p:ext uri="{BB962C8B-B14F-4D97-AF65-F5344CB8AC3E}">
        <p14:creationId xmlns:p14="http://schemas.microsoft.com/office/powerpoint/2010/main" val="2079420634"/>
      </p:ext>
    </p:extLst>
  </p:cSld>
  <p:clrMapOvr>
    <a:masterClrMapping/>
  </p:clrMapOvr>
  <mc:AlternateContent xmlns:mc="http://schemas.openxmlformats.org/markup-compatibility/2006" xmlns:p14="http://schemas.microsoft.com/office/powerpoint/2010/main">
    <mc:Choice Requires="p14">
      <p:transition spd="slow" p14:dur="2000" advClick="0" advTm="1500"/>
    </mc:Choice>
    <mc:Fallback xmlns="">
      <p:transition spd="slow" advClick="0" advTm="1500"/>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Disturbing footage shows moment deadly flash floods hit Nepal - 0-2-45">
            <a:extLst>
              <a:ext uri="{FF2B5EF4-FFF2-40B4-BE49-F238E27FC236}">
                <a16:creationId xmlns:a16="http://schemas.microsoft.com/office/drawing/2014/main" id="{A1F541D0-4277-EE62-B5B2-454D3CE2CE2B}"/>
              </a:ext>
            </a:extLst>
          </p:cNvPr>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Slide Number Placeholder 3">
            <a:extLst>
              <a:ext uri="{FF2B5EF4-FFF2-40B4-BE49-F238E27FC236}">
                <a16:creationId xmlns:a16="http://schemas.microsoft.com/office/drawing/2014/main" id="{AEA674D1-5932-5562-9090-872464360AA1}"/>
              </a:ext>
            </a:extLst>
          </p:cNvPr>
          <p:cNvSpPr>
            <a:spLocks noGrp="1"/>
          </p:cNvSpPr>
          <p:nvPr>
            <p:ph type="sldNum" sz="quarter" idx="4"/>
          </p:nvPr>
        </p:nvSpPr>
        <p:spPr>
          <a:xfrm>
            <a:off x="11539452" y="15239"/>
            <a:ext cx="609599" cy="388521"/>
          </a:xfrm>
        </p:spPr>
        <p:txBody>
          <a:bodyPr/>
          <a:lstStyle>
            <a:lvl1pPr algn="r">
              <a:defRPr/>
            </a:lvl1pPr>
          </a:lstStyle>
          <a:p>
            <a:pPr algn="r"/>
            <a:fld id="{86CB4B4D-7CA3-9044-876B-883B54F8677D}" type="slidenum">
              <a:rPr lang="en-US" smtClean="0"/>
              <a:pPr algn="r"/>
              <a:t>41</a:t>
            </a:fld>
            <a:endParaRPr lang="en-US" dirty="0"/>
          </a:p>
        </p:txBody>
      </p:sp>
    </p:spTree>
    <p:extLst>
      <p:ext uri="{BB962C8B-B14F-4D97-AF65-F5344CB8AC3E}">
        <p14:creationId xmlns:p14="http://schemas.microsoft.com/office/powerpoint/2010/main" val="1426205941"/>
      </p:ext>
    </p:extLst>
  </p:cSld>
  <p:clrMapOvr>
    <a:masterClrMapping/>
  </p:clrMapOvr>
  <mc:AlternateContent xmlns:mc="http://schemas.openxmlformats.org/markup-compatibility/2006" xmlns:p14="http://schemas.microsoft.com/office/powerpoint/2010/main">
    <mc:Choice Requires="p14">
      <p:transition spd="slow" p14:dur="2000" advClick="0" advTm="1500"/>
    </mc:Choice>
    <mc:Fallback xmlns="">
      <p:transition spd="slow" advClick="0" advTm="1500"/>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Disturbing footage shows moment deadly flash floods hit Nepal - 0-2-52">
            <a:extLst>
              <a:ext uri="{FF2B5EF4-FFF2-40B4-BE49-F238E27FC236}">
                <a16:creationId xmlns:a16="http://schemas.microsoft.com/office/drawing/2014/main" id="{0CB8666B-D6B1-D1C6-4573-EB09050F08F2}"/>
              </a:ext>
            </a:extLst>
          </p:cNvPr>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Slide Number Placeholder 3">
            <a:extLst>
              <a:ext uri="{FF2B5EF4-FFF2-40B4-BE49-F238E27FC236}">
                <a16:creationId xmlns:a16="http://schemas.microsoft.com/office/drawing/2014/main" id="{A6541313-7EAE-41AB-5C22-5FDA8C729866}"/>
              </a:ext>
            </a:extLst>
          </p:cNvPr>
          <p:cNvSpPr>
            <a:spLocks noGrp="1"/>
          </p:cNvSpPr>
          <p:nvPr>
            <p:ph type="sldNum" sz="quarter" idx="4"/>
          </p:nvPr>
        </p:nvSpPr>
        <p:spPr>
          <a:xfrm>
            <a:off x="11539452" y="15239"/>
            <a:ext cx="609599" cy="388521"/>
          </a:xfrm>
        </p:spPr>
        <p:txBody>
          <a:bodyPr/>
          <a:lstStyle>
            <a:lvl1pPr algn="r">
              <a:defRPr/>
            </a:lvl1pPr>
          </a:lstStyle>
          <a:p>
            <a:pPr algn="r"/>
            <a:fld id="{86CB4B4D-7CA3-9044-876B-883B54F8677D}" type="slidenum">
              <a:rPr lang="en-US" smtClean="0"/>
              <a:pPr algn="r"/>
              <a:t>42</a:t>
            </a:fld>
            <a:endParaRPr lang="en-US" dirty="0"/>
          </a:p>
        </p:txBody>
      </p:sp>
    </p:spTree>
    <p:extLst>
      <p:ext uri="{BB962C8B-B14F-4D97-AF65-F5344CB8AC3E}">
        <p14:creationId xmlns:p14="http://schemas.microsoft.com/office/powerpoint/2010/main" val="2741728694"/>
      </p:ext>
    </p:extLst>
  </p:cSld>
  <p:clrMapOvr>
    <a:masterClrMapping/>
  </p:clrMapOvr>
  <mc:AlternateContent xmlns:mc="http://schemas.openxmlformats.org/markup-compatibility/2006" xmlns:p14="http://schemas.microsoft.com/office/powerpoint/2010/main">
    <mc:Choice Requires="p14">
      <p:transition spd="slow" p14:dur="2000" advClick="0" advTm="1500"/>
    </mc:Choice>
    <mc:Fallback xmlns="">
      <p:transition spd="slow" advClick="0" advTm="1500"/>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Disturbing footage shows moment deadly flash floods hit Nepal - 0-2-56">
            <a:extLst>
              <a:ext uri="{FF2B5EF4-FFF2-40B4-BE49-F238E27FC236}">
                <a16:creationId xmlns:a16="http://schemas.microsoft.com/office/drawing/2014/main" id="{09958795-E66E-01C1-E74E-19647722F5FE}"/>
              </a:ext>
            </a:extLst>
          </p:cNvPr>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Slide Number Placeholder 3">
            <a:extLst>
              <a:ext uri="{FF2B5EF4-FFF2-40B4-BE49-F238E27FC236}">
                <a16:creationId xmlns:a16="http://schemas.microsoft.com/office/drawing/2014/main" id="{877AAE6A-016E-0323-B4C5-FD5B7CBE3ACF}"/>
              </a:ext>
            </a:extLst>
          </p:cNvPr>
          <p:cNvSpPr>
            <a:spLocks noGrp="1"/>
          </p:cNvSpPr>
          <p:nvPr>
            <p:ph type="sldNum" sz="quarter" idx="4"/>
          </p:nvPr>
        </p:nvSpPr>
        <p:spPr>
          <a:xfrm>
            <a:off x="11539452" y="15239"/>
            <a:ext cx="609599" cy="388521"/>
          </a:xfrm>
        </p:spPr>
        <p:txBody>
          <a:bodyPr/>
          <a:lstStyle>
            <a:lvl1pPr algn="r">
              <a:defRPr/>
            </a:lvl1pPr>
          </a:lstStyle>
          <a:p>
            <a:pPr algn="r"/>
            <a:fld id="{86CB4B4D-7CA3-9044-876B-883B54F8677D}" type="slidenum">
              <a:rPr lang="en-US" smtClean="0"/>
              <a:pPr algn="r"/>
              <a:t>43</a:t>
            </a:fld>
            <a:endParaRPr lang="en-US" dirty="0"/>
          </a:p>
        </p:txBody>
      </p:sp>
    </p:spTree>
    <p:extLst>
      <p:ext uri="{BB962C8B-B14F-4D97-AF65-F5344CB8AC3E}">
        <p14:creationId xmlns:p14="http://schemas.microsoft.com/office/powerpoint/2010/main" val="236225370"/>
      </p:ext>
    </p:extLst>
  </p:cSld>
  <p:clrMapOvr>
    <a:masterClrMapping/>
  </p:clrMapOvr>
  <mc:AlternateContent xmlns:mc="http://schemas.openxmlformats.org/markup-compatibility/2006" xmlns:p14="http://schemas.microsoft.com/office/powerpoint/2010/main">
    <mc:Choice Requires="p14">
      <p:transition spd="slow" p14:dur="2000" advClick="0" advTm="1500"/>
    </mc:Choice>
    <mc:Fallback xmlns="">
      <p:transition spd="slow" advClick="0" advTm="1500"/>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Disturbing footage shows moment deadly flash floods hit Nepal - 0-9-07">
            <a:extLst>
              <a:ext uri="{FF2B5EF4-FFF2-40B4-BE49-F238E27FC236}">
                <a16:creationId xmlns:a16="http://schemas.microsoft.com/office/drawing/2014/main" id="{48216565-EC39-8F36-AAE2-AFE63E18F876}"/>
              </a:ext>
            </a:extLst>
          </p:cNvPr>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Slide Number Placeholder 3">
            <a:extLst>
              <a:ext uri="{FF2B5EF4-FFF2-40B4-BE49-F238E27FC236}">
                <a16:creationId xmlns:a16="http://schemas.microsoft.com/office/drawing/2014/main" id="{C24A92BC-4D70-EDA6-8542-288B2A5153F2}"/>
              </a:ext>
            </a:extLst>
          </p:cNvPr>
          <p:cNvSpPr>
            <a:spLocks noGrp="1"/>
          </p:cNvSpPr>
          <p:nvPr>
            <p:ph type="sldNum" sz="quarter" idx="4"/>
          </p:nvPr>
        </p:nvSpPr>
        <p:spPr>
          <a:xfrm>
            <a:off x="11539452" y="30479"/>
            <a:ext cx="609599" cy="388521"/>
          </a:xfrm>
        </p:spPr>
        <p:txBody>
          <a:bodyPr/>
          <a:lstStyle>
            <a:lvl1pPr algn="r">
              <a:defRPr/>
            </a:lvl1pPr>
          </a:lstStyle>
          <a:p>
            <a:pPr algn="r"/>
            <a:fld id="{86CB4B4D-7CA3-9044-876B-883B54F8677D}" type="slidenum">
              <a:rPr lang="en-US" smtClean="0"/>
              <a:pPr algn="r"/>
              <a:t>44</a:t>
            </a:fld>
            <a:endParaRPr lang="en-US" dirty="0"/>
          </a:p>
        </p:txBody>
      </p:sp>
    </p:spTree>
    <p:extLst>
      <p:ext uri="{BB962C8B-B14F-4D97-AF65-F5344CB8AC3E}">
        <p14:creationId xmlns:p14="http://schemas.microsoft.com/office/powerpoint/2010/main" val="2794044126"/>
      </p:ext>
    </p:extLst>
  </p:cSld>
  <p:clrMapOvr>
    <a:masterClrMapping/>
  </p:clrMapOvr>
  <mc:AlternateContent xmlns:mc="http://schemas.openxmlformats.org/markup-compatibility/2006" xmlns:p14="http://schemas.microsoft.com/office/powerpoint/2010/main">
    <mc:Choice Requires="p14">
      <p:transition spd="slow" p14:dur="2000" advClick="0" advTm="1500"/>
    </mc:Choice>
    <mc:Fallback xmlns="">
      <p:transition spd="slow" advClick="0" advTm="1500"/>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Disturbing footage shows moment deadly flash floods hit Nepal - 0-9-51">
            <a:extLst>
              <a:ext uri="{FF2B5EF4-FFF2-40B4-BE49-F238E27FC236}">
                <a16:creationId xmlns:a16="http://schemas.microsoft.com/office/drawing/2014/main" id="{77F74879-A225-4891-B4EA-5416A89B3CDC}"/>
              </a:ext>
            </a:extLst>
          </p:cNvPr>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Slide Number Placeholder 3">
            <a:extLst>
              <a:ext uri="{FF2B5EF4-FFF2-40B4-BE49-F238E27FC236}">
                <a16:creationId xmlns:a16="http://schemas.microsoft.com/office/drawing/2014/main" id="{E1083B7C-7C87-06DE-A436-DE0D9B22CB95}"/>
              </a:ext>
            </a:extLst>
          </p:cNvPr>
          <p:cNvSpPr>
            <a:spLocks noGrp="1"/>
          </p:cNvSpPr>
          <p:nvPr>
            <p:ph type="sldNum" sz="quarter" idx="4"/>
          </p:nvPr>
        </p:nvSpPr>
        <p:spPr>
          <a:xfrm>
            <a:off x="11539452" y="15239"/>
            <a:ext cx="609599" cy="388521"/>
          </a:xfrm>
        </p:spPr>
        <p:txBody>
          <a:bodyPr/>
          <a:lstStyle>
            <a:lvl1pPr algn="r">
              <a:defRPr/>
            </a:lvl1pPr>
          </a:lstStyle>
          <a:p>
            <a:pPr algn="r"/>
            <a:fld id="{86CB4B4D-7CA3-9044-876B-883B54F8677D}" type="slidenum">
              <a:rPr lang="en-US" smtClean="0"/>
              <a:pPr algn="r"/>
              <a:t>45</a:t>
            </a:fld>
            <a:endParaRPr lang="en-US" dirty="0"/>
          </a:p>
        </p:txBody>
      </p:sp>
    </p:spTree>
    <p:extLst>
      <p:ext uri="{BB962C8B-B14F-4D97-AF65-F5344CB8AC3E}">
        <p14:creationId xmlns:p14="http://schemas.microsoft.com/office/powerpoint/2010/main" val="3911193404"/>
      </p:ext>
    </p:extLst>
  </p:cSld>
  <p:clrMapOvr>
    <a:masterClrMapping/>
  </p:clrMapOvr>
  <mc:AlternateContent xmlns:mc="http://schemas.openxmlformats.org/markup-compatibility/2006" xmlns:p14="http://schemas.microsoft.com/office/powerpoint/2010/main">
    <mc:Choice Requires="p14">
      <p:transition spd="slow" p14:dur="2000" advClick="0" advTm="1500"/>
    </mc:Choice>
    <mc:Fallback xmlns="">
      <p:transition spd="slow" advClick="0" advTm="1500"/>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2B4B33-4BC0-A69A-6FD7-6BCCE50E617F}"/>
            </a:ext>
          </a:extLst>
        </p:cNvPr>
        <p:cNvGrpSpPr/>
        <p:nvPr/>
      </p:nvGrpSpPr>
      <p:grpSpPr>
        <a:xfrm>
          <a:off x="0" y="0"/>
          <a:ext cx="0" cy="0"/>
          <a:chOff x="0" y="0"/>
          <a:chExt cx="0" cy="0"/>
        </a:xfrm>
      </p:grpSpPr>
      <p:pic>
        <p:nvPicPr>
          <p:cNvPr id="3" name="Camera 2" hidden="1">
            <a:extLst>
              <a:ext uri="{FF2B5EF4-FFF2-40B4-BE49-F238E27FC236}">
                <a16:creationId xmlns:a16="http://schemas.microsoft.com/office/drawing/2014/main" id="{ACF90B49-8487-9C14-94C8-A23968A2813F}"/>
              </a:ext>
            </a:extLst>
          </p:cNvPr>
          <p:cNvPicPr>
            <a:picLocks noChangeAspect="1"/>
            <a:extLst>
              <a:ext uri="{51228E76-BA90-4043-B771-695A4F85340A}">
                <alf:liveFeedProps xmlns:alf="http://schemas.microsoft.com/office/drawing/2021/livefeed"/>
              </a:ext>
            </a:extLst>
          </p:cNvPicPr>
          <p:nvPr/>
        </p:nvPicPr>
        <p:blipFill>
          <a:blip>
            <a:extLst>
              <a:ext uri="{96DAC541-7B7A-43D3-8B79-37D633B846F1}">
                <asvg:svgBlip xmlns:asvg="http://schemas.microsoft.com/office/drawing/2016/SVG/main" r:embed="rId3"/>
              </a:ext>
            </a:extLst>
          </a:blip>
          <a:srcRect l="17787" t="33967"/>
          <a:stretch/>
        </p:blipFill>
        <p:spPr>
          <a:xfrm>
            <a:off x="9505941" y="4663234"/>
            <a:ext cx="2641142" cy="2158190"/>
          </a:xfrm>
          <a:prstGeom prst="rect">
            <a:avLst/>
          </a:prstGeom>
          <a:ln w="28575" cap="rnd">
            <a:solidFill>
              <a:srgbClr val="FFFF00"/>
            </a:solidFill>
          </a:ln>
          <a:effectLst/>
        </p:spPr>
      </p:pic>
      <p:sp>
        <p:nvSpPr>
          <p:cNvPr id="2" name="TextBox 1">
            <a:extLst>
              <a:ext uri="{FF2B5EF4-FFF2-40B4-BE49-F238E27FC236}">
                <a16:creationId xmlns:a16="http://schemas.microsoft.com/office/drawing/2014/main" id="{7D0EE631-BFB2-D901-C26A-801214552165}"/>
              </a:ext>
            </a:extLst>
          </p:cNvPr>
          <p:cNvSpPr txBox="1"/>
          <p:nvPr/>
        </p:nvSpPr>
        <p:spPr>
          <a:xfrm>
            <a:off x="462643" y="1687284"/>
            <a:ext cx="11266714" cy="43396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0" b="0" i="0" u="none" strike="noStrike" kern="1200" cap="none" spc="0" normalizeH="0" baseline="0" noProof="0" dirty="0">
                <a:ln>
                  <a:noFill/>
                </a:ln>
                <a:solidFill>
                  <a:srgbClr val="FFFF00"/>
                </a:solidFill>
                <a:effectLst/>
                <a:uLnTx/>
                <a:uFillTx/>
                <a:latin typeface="Arial"/>
                <a:ea typeface="+mn-ea"/>
                <a:cs typeface="+mn-cs"/>
              </a:rPr>
              <a:t>Nepal</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srgbClr val="FFFF00"/>
              </a:solidFill>
              <a:effectLst/>
              <a:uLnTx/>
              <a:uFillTx/>
              <a:latin typeface="Arial"/>
              <a:ea typeface="+mn-ea"/>
              <a:cs typeface="+mn-cs"/>
            </a:endParaRPr>
          </a:p>
          <a:p>
            <a:pPr marL="2857500" lvl="5" indent="-571500">
              <a:buFont typeface="Arial" panose="020B0604020202020204" pitchFamily="34" charset="0"/>
              <a:buChar char="•"/>
              <a:defRPr/>
            </a:pPr>
            <a:r>
              <a:rPr lang="en-US" sz="3600" dirty="0">
                <a:solidFill>
                  <a:srgbClr val="FFFF00"/>
                </a:solidFill>
                <a:latin typeface="Arial"/>
              </a:rPr>
              <a:t>Death toll: 1252 and counting</a:t>
            </a:r>
          </a:p>
          <a:p>
            <a:pPr marL="2857500" lvl="5" indent="-571500">
              <a:buFont typeface="Arial" panose="020B0604020202020204" pitchFamily="34" charset="0"/>
              <a:buChar char="•"/>
              <a:defRPr/>
            </a:pPr>
            <a:r>
              <a:rPr kumimoji="0" lang="en-US" sz="3600" b="0" i="0" u="none" strike="noStrike" kern="1200" cap="none" spc="0" normalizeH="0" baseline="0" noProof="0" dirty="0">
                <a:ln>
                  <a:noFill/>
                </a:ln>
                <a:solidFill>
                  <a:srgbClr val="FFFF00"/>
                </a:solidFill>
                <a:effectLst/>
                <a:uLnTx/>
                <a:uFillTx/>
                <a:latin typeface="Arial"/>
                <a:ea typeface="+mn-ea"/>
                <a:cs typeface="+mn-cs"/>
              </a:rPr>
              <a:t>Missing: 4,200 and counting</a:t>
            </a:r>
            <a:endParaRPr lang="en-US" sz="3600" dirty="0">
              <a:solidFill>
                <a:srgbClr val="FFFF00"/>
              </a:solidFill>
              <a:latin typeface="Arial"/>
            </a:endParaRPr>
          </a:p>
          <a:p>
            <a:pPr marL="2857500" lvl="5" indent="-571500">
              <a:buFont typeface="Arial" panose="020B0604020202020204" pitchFamily="34" charset="0"/>
              <a:buChar char="•"/>
              <a:defRPr/>
            </a:pPr>
            <a:r>
              <a:rPr kumimoji="0" lang="en-US" sz="3600" b="0" i="0" u="none" strike="noStrike" kern="1200" cap="none" spc="0" normalizeH="0" baseline="0" noProof="0" dirty="0">
                <a:ln>
                  <a:noFill/>
                </a:ln>
                <a:solidFill>
                  <a:srgbClr val="FFFF00"/>
                </a:solidFill>
                <a:effectLst/>
                <a:uLnTx/>
                <a:uFillTx/>
                <a:latin typeface="Arial"/>
                <a:ea typeface="+mn-ea"/>
                <a:cs typeface="+mn-cs"/>
              </a:rPr>
              <a:t>Damage/Loss: $4-5 billion</a:t>
            </a:r>
          </a:p>
          <a:p>
            <a:pPr marL="2857500" lvl="5" indent="-571500">
              <a:buFont typeface="Arial" panose="020B0604020202020204" pitchFamily="34" charset="0"/>
              <a:buChar char="•"/>
              <a:defRPr/>
            </a:pPr>
            <a:r>
              <a:rPr lang="en-US" sz="3600" dirty="0">
                <a:solidFill>
                  <a:srgbClr val="FFFF00"/>
                </a:solidFill>
                <a:latin typeface="Arial"/>
              </a:rPr>
              <a:t>Buildings lost: 20,000</a:t>
            </a:r>
          </a:p>
          <a:p>
            <a:pPr marL="2857500" lvl="5" indent="-571500">
              <a:buFont typeface="Arial" panose="020B0604020202020204" pitchFamily="34" charset="0"/>
              <a:buChar char="•"/>
              <a:defRPr/>
            </a:pPr>
            <a:r>
              <a:rPr lang="en-US" sz="3600" dirty="0">
                <a:solidFill>
                  <a:srgbClr val="FFFF00"/>
                </a:solidFill>
                <a:latin typeface="Arial"/>
              </a:rPr>
              <a:t>Years to normal: 3-5 years</a:t>
            </a:r>
            <a:endParaRPr kumimoji="0" lang="en-US" sz="6000" b="0" i="0" u="none" strike="noStrike" kern="1200" cap="none" spc="0" normalizeH="0" baseline="0" noProof="0" dirty="0">
              <a:ln>
                <a:noFill/>
              </a:ln>
              <a:solidFill>
                <a:srgbClr val="FFFF00"/>
              </a:solidFill>
              <a:effectLst/>
              <a:uLnTx/>
              <a:uFillTx/>
              <a:latin typeface="Arial"/>
              <a:ea typeface="+mn-ea"/>
              <a:cs typeface="+mn-cs"/>
            </a:endParaRPr>
          </a:p>
        </p:txBody>
      </p:sp>
      <p:pic>
        <p:nvPicPr>
          <p:cNvPr id="5" name="Camera 4">
            <a:extLst>
              <a:ext uri="{FF2B5EF4-FFF2-40B4-BE49-F238E27FC236}">
                <a16:creationId xmlns:a16="http://schemas.microsoft.com/office/drawing/2014/main" id="{6A75D4B3-BE1E-D3F0-8604-96DCA4C9A774}"/>
              </a:ext>
            </a:extLst>
          </p:cNvPr>
          <p:cNvPicPr>
            <a:picLocks noChangeAspect="1"/>
            <a:extLst>
              <a:ext uri="{51228E76-BA90-4043-B771-695A4F85340A}">
                <alf:liveFeedProps xmlns:alf="http://schemas.microsoft.com/office/drawing/2021/livefeed"/>
              </a:ext>
            </a:extLst>
          </p:cNvPicPr>
          <p:nvPr/>
        </p:nvPicPr>
        <p:blipFill>
          <a:blip>
            <a:extLst>
              <a:ext uri="{96DAC541-7B7A-43D3-8B79-37D633B846F1}">
                <asvg:svgBlip xmlns:asvg="http://schemas.microsoft.com/office/drawing/2016/SVG/main" r:embed="rId3"/>
              </a:ext>
            </a:extLst>
          </a:blip>
          <a:srcRect l="17787" t="33967"/>
          <a:stretch/>
        </p:blipFill>
        <p:spPr>
          <a:xfrm>
            <a:off x="9550858" y="4699810"/>
            <a:ext cx="2641142" cy="2158190"/>
          </a:xfrm>
          <a:prstGeom prst="rect">
            <a:avLst/>
          </a:prstGeom>
          <a:ln w="28575" cap="rnd">
            <a:solidFill>
              <a:srgbClr val="FFFF00"/>
            </a:solidFill>
          </a:ln>
          <a:effectLst/>
        </p:spPr>
      </p:pic>
      <p:sp>
        <p:nvSpPr>
          <p:cNvPr id="6" name="Slide Number Placeholder 3">
            <a:extLst>
              <a:ext uri="{FF2B5EF4-FFF2-40B4-BE49-F238E27FC236}">
                <a16:creationId xmlns:a16="http://schemas.microsoft.com/office/drawing/2014/main" id="{4F1794C2-70E4-CF0F-E293-A9C03F60AFAF}"/>
              </a:ext>
            </a:extLst>
          </p:cNvPr>
          <p:cNvSpPr>
            <a:spLocks noGrp="1"/>
          </p:cNvSpPr>
          <p:nvPr>
            <p:ph type="sldNum" sz="quarter" idx="4"/>
          </p:nvPr>
        </p:nvSpPr>
        <p:spPr>
          <a:xfrm>
            <a:off x="11539452" y="15239"/>
            <a:ext cx="609599" cy="388521"/>
          </a:xfrm>
        </p:spPr>
        <p:txBody>
          <a:bodyPr/>
          <a:lstStyle>
            <a:lvl1pPr algn="r">
              <a:defRPr/>
            </a:lvl1pPr>
          </a:lstStyle>
          <a:p>
            <a:pPr algn="r"/>
            <a:fld id="{86CB4B4D-7CA3-9044-876B-883B54F8677D}" type="slidenum">
              <a:rPr lang="en-US" smtClean="0"/>
              <a:pPr algn="r"/>
              <a:t>46</a:t>
            </a:fld>
            <a:endParaRPr lang="en-US" dirty="0"/>
          </a:p>
        </p:txBody>
      </p:sp>
    </p:spTree>
    <p:extLst>
      <p:ext uri="{BB962C8B-B14F-4D97-AF65-F5344CB8AC3E}">
        <p14:creationId xmlns:p14="http://schemas.microsoft.com/office/powerpoint/2010/main" val="4160489135"/>
      </p:ext>
    </p:extLst>
  </p:cSld>
  <p:clrMapOvr>
    <a:masterClrMapping/>
  </p:clrMapOvr>
  <p:transition spd="med"/>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76D212-CC6A-4738-CD1E-6E456A6C9330}"/>
            </a:ext>
          </a:extLst>
        </p:cNvPr>
        <p:cNvGrpSpPr/>
        <p:nvPr/>
      </p:nvGrpSpPr>
      <p:grpSpPr>
        <a:xfrm>
          <a:off x="0" y="0"/>
          <a:ext cx="0" cy="0"/>
          <a:chOff x="0" y="0"/>
          <a:chExt cx="0" cy="0"/>
        </a:xfrm>
      </p:grpSpPr>
      <p:pic>
        <p:nvPicPr>
          <p:cNvPr id="3" name="Camera 2" hidden="1">
            <a:extLst>
              <a:ext uri="{FF2B5EF4-FFF2-40B4-BE49-F238E27FC236}">
                <a16:creationId xmlns:a16="http://schemas.microsoft.com/office/drawing/2014/main" id="{CFC09414-F9C4-58B3-2CA0-CFB0C3F888BE}"/>
              </a:ext>
            </a:extLst>
          </p:cNvPr>
          <p:cNvPicPr>
            <a:picLocks noChangeAspect="1"/>
            <a:extLst>
              <a:ext uri="{51228E76-BA90-4043-B771-695A4F85340A}">
                <alf:liveFeedProps xmlns:alf="http://schemas.microsoft.com/office/drawing/2021/livefeed"/>
              </a:ext>
            </a:extLst>
          </p:cNvPicPr>
          <p:nvPr/>
        </p:nvPicPr>
        <p:blipFill>
          <a:blip>
            <a:extLst>
              <a:ext uri="{96DAC541-7B7A-43D3-8B79-37D633B846F1}">
                <asvg:svgBlip xmlns:asvg="http://schemas.microsoft.com/office/drawing/2016/SVG/main" r:embed="rId3"/>
              </a:ext>
            </a:extLst>
          </a:blip>
          <a:srcRect l="17787" t="33967"/>
          <a:stretch/>
        </p:blipFill>
        <p:spPr>
          <a:xfrm>
            <a:off x="9505941" y="4663234"/>
            <a:ext cx="2641142" cy="2158190"/>
          </a:xfrm>
          <a:prstGeom prst="rect">
            <a:avLst/>
          </a:prstGeom>
          <a:ln w="28575" cap="rnd">
            <a:solidFill>
              <a:srgbClr val="FFFF00"/>
            </a:solidFill>
          </a:ln>
          <a:effectLst/>
        </p:spPr>
      </p:pic>
      <p:sp>
        <p:nvSpPr>
          <p:cNvPr id="2" name="TextBox 1">
            <a:extLst>
              <a:ext uri="{FF2B5EF4-FFF2-40B4-BE49-F238E27FC236}">
                <a16:creationId xmlns:a16="http://schemas.microsoft.com/office/drawing/2014/main" id="{539B18C3-CDC2-5B91-897E-5D04FDF1E4CF}"/>
              </a:ext>
            </a:extLst>
          </p:cNvPr>
          <p:cNvSpPr txBox="1"/>
          <p:nvPr/>
        </p:nvSpPr>
        <p:spPr>
          <a:xfrm>
            <a:off x="462643" y="1687284"/>
            <a:ext cx="11266714" cy="378565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0" b="0" i="0" u="none" strike="noStrike" kern="1200" cap="none" spc="0" normalizeH="0" baseline="0" noProof="0" dirty="0">
                <a:ln>
                  <a:noFill/>
                </a:ln>
                <a:solidFill>
                  <a:srgbClr val="FFFF00"/>
                </a:solidFill>
                <a:effectLst/>
                <a:uLnTx/>
                <a:uFillTx/>
                <a:latin typeface="Arial"/>
                <a:ea typeface="+mn-ea"/>
                <a:cs typeface="+mn-cs"/>
              </a:rPr>
              <a:t>Totals Just These 3</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srgbClr val="FFFF00"/>
              </a:solidFill>
              <a:effectLst/>
              <a:uLnTx/>
              <a:uFillTx/>
              <a:latin typeface="Arial"/>
              <a:ea typeface="+mn-ea"/>
              <a:cs typeface="+mn-cs"/>
            </a:endParaRPr>
          </a:p>
          <a:p>
            <a:pPr marL="2857500" marR="0" lvl="5" indent="-5715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3600" b="0" i="0" u="none" strike="noStrike" kern="1200" cap="none" spc="0" normalizeH="0" baseline="0" noProof="0" dirty="0">
                <a:ln>
                  <a:noFill/>
                </a:ln>
                <a:solidFill>
                  <a:srgbClr val="FFFF00"/>
                </a:solidFill>
                <a:effectLst/>
                <a:uLnTx/>
                <a:uFillTx/>
                <a:latin typeface="Arial"/>
                <a:ea typeface="+mn-ea"/>
                <a:cs typeface="+mn-cs"/>
              </a:rPr>
              <a:t>Death toll: 8,000 and counting</a:t>
            </a:r>
          </a:p>
          <a:p>
            <a:pPr marL="2857500" marR="0" lvl="5" indent="-5715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3600" b="0" i="0" u="none" strike="noStrike" kern="1200" cap="none" spc="0" normalizeH="0" baseline="0" noProof="0" dirty="0">
                <a:ln>
                  <a:noFill/>
                </a:ln>
                <a:solidFill>
                  <a:srgbClr val="FFFF00"/>
                </a:solidFill>
                <a:effectLst/>
                <a:uLnTx/>
                <a:uFillTx/>
                <a:latin typeface="Arial"/>
                <a:ea typeface="+mn-ea"/>
                <a:cs typeface="+mn-cs"/>
              </a:rPr>
              <a:t>Missing: 20,000 and counting</a:t>
            </a:r>
          </a:p>
          <a:p>
            <a:pPr marL="2857500" marR="0" lvl="5" indent="-5715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3600" b="0" i="0" u="none" strike="noStrike" kern="1200" cap="none" spc="0" normalizeH="0" baseline="0" noProof="0" dirty="0">
                <a:ln>
                  <a:noFill/>
                </a:ln>
                <a:solidFill>
                  <a:srgbClr val="FFFF00"/>
                </a:solidFill>
                <a:effectLst/>
                <a:uLnTx/>
                <a:uFillTx/>
                <a:latin typeface="Arial"/>
                <a:ea typeface="+mn-ea"/>
                <a:cs typeface="+mn-cs"/>
              </a:rPr>
              <a:t>Damage/Loss: $36 billion</a:t>
            </a:r>
          </a:p>
          <a:p>
            <a:pPr marL="2857500" marR="0" lvl="5" indent="-5715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3600" b="0" i="0" u="none" strike="noStrike" kern="1200" cap="none" spc="0" normalizeH="0" baseline="0" noProof="0" dirty="0">
                <a:ln>
                  <a:noFill/>
                </a:ln>
                <a:solidFill>
                  <a:srgbClr val="FFFF00"/>
                </a:solidFill>
                <a:effectLst/>
                <a:uLnTx/>
                <a:uFillTx/>
                <a:latin typeface="Arial"/>
                <a:ea typeface="+mn-ea"/>
                <a:cs typeface="+mn-cs"/>
              </a:rPr>
              <a:t>Lives affected: &gt;3 million</a:t>
            </a:r>
            <a:endParaRPr kumimoji="0" lang="en-US" sz="6000" b="0" i="0" u="none" strike="noStrike" kern="1200" cap="none" spc="0" normalizeH="0" baseline="0" noProof="0" dirty="0">
              <a:ln>
                <a:noFill/>
              </a:ln>
              <a:solidFill>
                <a:srgbClr val="FFFF00"/>
              </a:solidFill>
              <a:effectLst/>
              <a:uLnTx/>
              <a:uFillTx/>
              <a:latin typeface="Arial"/>
              <a:ea typeface="+mn-ea"/>
              <a:cs typeface="+mn-cs"/>
            </a:endParaRPr>
          </a:p>
        </p:txBody>
      </p:sp>
      <p:pic>
        <p:nvPicPr>
          <p:cNvPr id="5" name="Camera 4">
            <a:extLst>
              <a:ext uri="{FF2B5EF4-FFF2-40B4-BE49-F238E27FC236}">
                <a16:creationId xmlns:a16="http://schemas.microsoft.com/office/drawing/2014/main" id="{903DD454-ED5E-C6BF-6B81-2FFAF57ABB7C}"/>
              </a:ext>
            </a:extLst>
          </p:cNvPr>
          <p:cNvPicPr>
            <a:picLocks noChangeAspect="1"/>
            <a:extLst>
              <a:ext uri="{51228E76-BA90-4043-B771-695A4F85340A}">
                <alf:liveFeedProps xmlns:alf="http://schemas.microsoft.com/office/drawing/2021/livefeed"/>
              </a:ext>
            </a:extLst>
          </p:cNvPicPr>
          <p:nvPr/>
        </p:nvPicPr>
        <p:blipFill>
          <a:blip>
            <a:extLst>
              <a:ext uri="{96DAC541-7B7A-43D3-8B79-37D633B846F1}">
                <asvg:svgBlip xmlns:asvg="http://schemas.microsoft.com/office/drawing/2016/SVG/main" r:embed="rId3"/>
              </a:ext>
            </a:extLst>
          </a:blip>
          <a:srcRect l="17787" t="33967"/>
          <a:stretch/>
        </p:blipFill>
        <p:spPr>
          <a:xfrm>
            <a:off x="9550858" y="4699810"/>
            <a:ext cx="2641142" cy="2158190"/>
          </a:xfrm>
          <a:prstGeom prst="rect">
            <a:avLst/>
          </a:prstGeom>
          <a:ln w="28575" cap="rnd">
            <a:solidFill>
              <a:srgbClr val="FFFF00"/>
            </a:solidFill>
          </a:ln>
          <a:effectLst/>
        </p:spPr>
      </p:pic>
      <p:sp>
        <p:nvSpPr>
          <p:cNvPr id="6" name="Slide Number Placeholder 3">
            <a:extLst>
              <a:ext uri="{FF2B5EF4-FFF2-40B4-BE49-F238E27FC236}">
                <a16:creationId xmlns:a16="http://schemas.microsoft.com/office/drawing/2014/main" id="{28581404-4CAA-992E-6431-D1F819B6CE4D}"/>
              </a:ext>
            </a:extLst>
          </p:cNvPr>
          <p:cNvSpPr>
            <a:spLocks noGrp="1"/>
          </p:cNvSpPr>
          <p:nvPr>
            <p:ph type="sldNum" sz="quarter" idx="4"/>
          </p:nvPr>
        </p:nvSpPr>
        <p:spPr>
          <a:xfrm>
            <a:off x="11539452" y="15239"/>
            <a:ext cx="609599" cy="388521"/>
          </a:xfrm>
        </p:spPr>
        <p:txBody>
          <a:bodyPr/>
          <a:lstStyle>
            <a:lvl1pPr algn="r">
              <a:defRPr/>
            </a:lvl1pPr>
          </a:lstStyle>
          <a:p>
            <a:pPr algn="r"/>
            <a:fld id="{86CB4B4D-7CA3-9044-876B-883B54F8677D}" type="slidenum">
              <a:rPr lang="en-US" smtClean="0"/>
              <a:pPr algn="r"/>
              <a:t>47</a:t>
            </a:fld>
            <a:endParaRPr lang="en-US" dirty="0"/>
          </a:p>
        </p:txBody>
      </p:sp>
    </p:spTree>
    <p:extLst>
      <p:ext uri="{BB962C8B-B14F-4D97-AF65-F5344CB8AC3E}">
        <p14:creationId xmlns:p14="http://schemas.microsoft.com/office/powerpoint/2010/main" val="665223190"/>
      </p:ext>
    </p:extLst>
  </p:cSld>
  <p:clrMapOvr>
    <a:masterClrMapping/>
  </p:clrMapOvr>
  <p:transition spd="med"/>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446A0F-4869-0C11-AFEC-ED9B12731F9E}"/>
            </a:ext>
          </a:extLst>
        </p:cNvPr>
        <p:cNvGrpSpPr/>
        <p:nvPr/>
      </p:nvGrpSpPr>
      <p:grpSpPr>
        <a:xfrm>
          <a:off x="0" y="0"/>
          <a:ext cx="0" cy="0"/>
          <a:chOff x="0" y="0"/>
          <a:chExt cx="0" cy="0"/>
        </a:xfrm>
      </p:grpSpPr>
      <p:pic>
        <p:nvPicPr>
          <p:cNvPr id="3" name="Camera 2" hidden="1">
            <a:extLst>
              <a:ext uri="{FF2B5EF4-FFF2-40B4-BE49-F238E27FC236}">
                <a16:creationId xmlns:a16="http://schemas.microsoft.com/office/drawing/2014/main" id="{FD0909C0-43BA-6304-D3FC-34ECAC9FFDD0}"/>
              </a:ext>
            </a:extLst>
          </p:cNvPr>
          <p:cNvPicPr>
            <a:picLocks noChangeAspect="1"/>
            <a:extLst>
              <a:ext uri="{51228E76-BA90-4043-B771-695A4F85340A}">
                <alf:liveFeedProps xmlns:alf="http://schemas.microsoft.com/office/drawing/2021/livefeed"/>
              </a:ext>
            </a:extLst>
          </p:cNvPicPr>
          <p:nvPr/>
        </p:nvPicPr>
        <p:blipFill>
          <a:blip>
            <a:extLst>
              <a:ext uri="{96DAC541-7B7A-43D3-8B79-37D633B846F1}">
                <asvg:svgBlip xmlns:asvg="http://schemas.microsoft.com/office/drawing/2016/SVG/main" r:embed="rId3"/>
              </a:ext>
            </a:extLst>
          </a:blip>
          <a:srcRect l="17787" t="33967"/>
          <a:stretch/>
        </p:blipFill>
        <p:spPr>
          <a:xfrm>
            <a:off x="9505941" y="4663234"/>
            <a:ext cx="2641142" cy="2158190"/>
          </a:xfrm>
          <a:prstGeom prst="rect">
            <a:avLst/>
          </a:prstGeom>
          <a:ln w="28575" cap="rnd">
            <a:solidFill>
              <a:srgbClr val="FFFF00"/>
            </a:solidFill>
          </a:ln>
          <a:effectLst/>
        </p:spPr>
      </p:pic>
      <p:sp>
        <p:nvSpPr>
          <p:cNvPr id="2" name="TextBox 1">
            <a:extLst>
              <a:ext uri="{FF2B5EF4-FFF2-40B4-BE49-F238E27FC236}">
                <a16:creationId xmlns:a16="http://schemas.microsoft.com/office/drawing/2014/main" id="{8B847BB2-D61F-973C-7CA6-E781E2423B77}"/>
              </a:ext>
            </a:extLst>
          </p:cNvPr>
          <p:cNvSpPr txBox="1"/>
          <p:nvPr/>
        </p:nvSpPr>
        <p:spPr>
          <a:xfrm>
            <a:off x="595993" y="487134"/>
            <a:ext cx="11266714" cy="532453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0" b="0" i="0" u="none" strike="noStrike" kern="1200" cap="none" spc="0" normalizeH="0" baseline="0" noProof="0" dirty="0">
                <a:ln>
                  <a:noFill/>
                </a:ln>
                <a:solidFill>
                  <a:srgbClr val="FFFF00"/>
                </a:solidFill>
                <a:effectLst/>
                <a:uLnTx/>
                <a:uFillTx/>
                <a:latin typeface="Arial"/>
                <a:ea typeface="+mn-ea"/>
                <a:cs typeface="+mn-cs"/>
              </a:rPr>
              <a:t>Rebuilding?</a:t>
            </a:r>
            <a:endParaRPr kumimoji="0" lang="en-US" sz="3600" b="0" i="0" u="none" strike="noStrike" kern="1200" cap="none" spc="0" normalizeH="0" baseline="0" noProof="0" dirty="0">
              <a:ln>
                <a:noFill/>
              </a:ln>
              <a:solidFill>
                <a:srgbClr val="FFFF00"/>
              </a:solidFill>
              <a:effectLst/>
              <a:uLnTx/>
              <a:uFillTx/>
              <a:latin typeface="Arial"/>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4000" dirty="0">
              <a:solidFill>
                <a:srgbClr val="FFFF00"/>
              </a:solidFill>
              <a:latin typeface="Arial"/>
            </a:endParaRPr>
          </a:p>
          <a:p>
            <a:pPr marL="571500" marR="0" lvl="0" indent="-57150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4000" dirty="0">
                <a:solidFill>
                  <a:srgbClr val="FFFF00"/>
                </a:solidFill>
                <a:latin typeface="Arial"/>
              </a:rPr>
              <a:t>Normal will not return from here on!</a:t>
            </a:r>
          </a:p>
          <a:p>
            <a:pPr marL="1028700" lvl="1" indent="-571500">
              <a:buFont typeface="Arial" panose="020B0604020202020204" pitchFamily="34" charset="0"/>
              <a:buChar char="•"/>
              <a:defRPr/>
            </a:pPr>
            <a:r>
              <a:rPr lang="en-US" sz="4000" dirty="0">
                <a:solidFill>
                  <a:srgbClr val="FFFF00"/>
                </a:solidFill>
                <a:latin typeface="Arial"/>
              </a:rPr>
              <a:t>Puerto Rico 9 years later</a:t>
            </a:r>
          </a:p>
          <a:p>
            <a:pPr marL="1028700" lvl="1" indent="-571500">
              <a:buFont typeface="Arial" panose="020B0604020202020204" pitchFamily="34" charset="0"/>
              <a:buChar char="•"/>
              <a:defRPr/>
            </a:pPr>
            <a:r>
              <a:rPr lang="en-US" sz="4000" dirty="0">
                <a:solidFill>
                  <a:srgbClr val="FFFF00"/>
                </a:solidFill>
                <a:latin typeface="Arial"/>
              </a:rPr>
              <a:t>Gulf Coast after Katrina</a:t>
            </a:r>
          </a:p>
          <a:p>
            <a:pPr marL="1028700" lvl="1" indent="-571500">
              <a:buFont typeface="Arial" panose="020B0604020202020204" pitchFamily="34" charset="0"/>
              <a:buChar char="•"/>
              <a:defRPr/>
            </a:pPr>
            <a:r>
              <a:rPr lang="en-US" sz="4000" dirty="0">
                <a:solidFill>
                  <a:srgbClr val="FFFF00"/>
                </a:solidFill>
                <a:latin typeface="Arial"/>
              </a:rPr>
              <a:t>The “Time of Little Jacob’s Trouble </a:t>
            </a:r>
          </a:p>
          <a:p>
            <a:pPr lvl="1">
              <a:defRPr/>
            </a:pPr>
            <a:r>
              <a:rPr lang="en-US" sz="4000" dirty="0">
                <a:solidFill>
                  <a:srgbClr val="FFFF00"/>
                </a:solidFill>
                <a:latin typeface="Arial"/>
              </a:rPr>
              <a:t>     appears to be upon us with </a:t>
            </a:r>
          </a:p>
          <a:p>
            <a:pPr lvl="1">
              <a:defRPr/>
            </a:pPr>
            <a:r>
              <a:rPr lang="en-US" sz="4000" dirty="0">
                <a:solidFill>
                  <a:srgbClr val="FFFF00"/>
                </a:solidFill>
                <a:latin typeface="Arial"/>
              </a:rPr>
              <a:t>    disaster piled on disaster.</a:t>
            </a:r>
          </a:p>
        </p:txBody>
      </p:sp>
      <p:pic>
        <p:nvPicPr>
          <p:cNvPr id="5" name="Camera 4">
            <a:extLst>
              <a:ext uri="{FF2B5EF4-FFF2-40B4-BE49-F238E27FC236}">
                <a16:creationId xmlns:a16="http://schemas.microsoft.com/office/drawing/2014/main" id="{D8782A77-9A6B-8362-7ADE-542053B32E67}"/>
              </a:ext>
            </a:extLst>
          </p:cNvPr>
          <p:cNvPicPr>
            <a:picLocks noChangeAspect="1"/>
            <a:extLst>
              <a:ext uri="{51228E76-BA90-4043-B771-695A4F85340A}">
                <alf:liveFeedProps xmlns:alf="http://schemas.microsoft.com/office/drawing/2021/livefeed"/>
              </a:ext>
            </a:extLst>
          </p:cNvPicPr>
          <p:nvPr/>
        </p:nvPicPr>
        <p:blipFill>
          <a:blip>
            <a:extLst>
              <a:ext uri="{96DAC541-7B7A-43D3-8B79-37D633B846F1}">
                <asvg:svgBlip xmlns:asvg="http://schemas.microsoft.com/office/drawing/2016/SVG/main" r:embed="rId3"/>
              </a:ext>
            </a:extLst>
          </a:blip>
          <a:srcRect l="17787" t="33967"/>
          <a:stretch/>
        </p:blipFill>
        <p:spPr>
          <a:xfrm>
            <a:off x="9550858" y="4699810"/>
            <a:ext cx="2641142" cy="2158190"/>
          </a:xfrm>
          <a:prstGeom prst="rect">
            <a:avLst/>
          </a:prstGeom>
          <a:ln w="28575" cap="rnd">
            <a:solidFill>
              <a:srgbClr val="FFFF00"/>
            </a:solidFill>
          </a:ln>
          <a:effectLst/>
        </p:spPr>
      </p:pic>
      <p:sp>
        <p:nvSpPr>
          <p:cNvPr id="6" name="Slide Number Placeholder 3">
            <a:extLst>
              <a:ext uri="{FF2B5EF4-FFF2-40B4-BE49-F238E27FC236}">
                <a16:creationId xmlns:a16="http://schemas.microsoft.com/office/drawing/2014/main" id="{DC6B6E4F-0021-9DEE-CE1C-00BBD3C4FA30}"/>
              </a:ext>
            </a:extLst>
          </p:cNvPr>
          <p:cNvSpPr>
            <a:spLocks noGrp="1"/>
          </p:cNvSpPr>
          <p:nvPr>
            <p:ph type="sldNum" sz="quarter" idx="4"/>
          </p:nvPr>
        </p:nvSpPr>
        <p:spPr>
          <a:xfrm>
            <a:off x="11539452" y="15239"/>
            <a:ext cx="609599" cy="388521"/>
          </a:xfrm>
        </p:spPr>
        <p:txBody>
          <a:bodyPr/>
          <a:lstStyle>
            <a:lvl1pPr algn="r">
              <a:defRPr/>
            </a:lvl1pPr>
          </a:lstStyle>
          <a:p>
            <a:pPr algn="r"/>
            <a:fld id="{86CB4B4D-7CA3-9044-876B-883B54F8677D}" type="slidenum">
              <a:rPr lang="en-US" smtClean="0"/>
              <a:pPr algn="r"/>
              <a:t>48</a:t>
            </a:fld>
            <a:endParaRPr lang="en-US" dirty="0"/>
          </a:p>
        </p:txBody>
      </p:sp>
    </p:spTree>
    <p:extLst>
      <p:ext uri="{BB962C8B-B14F-4D97-AF65-F5344CB8AC3E}">
        <p14:creationId xmlns:p14="http://schemas.microsoft.com/office/powerpoint/2010/main" val="427855564"/>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2">
                                            <p:txEl>
                                              <p:pRg st="3" end="3"/>
                                            </p:txEl>
                                          </p:spTgt>
                                        </p:tgtEl>
                                        <p:attrNameLst>
                                          <p:attrName>style.visibility</p:attrName>
                                        </p:attrNameLst>
                                      </p:cBhvr>
                                      <p:to>
                                        <p:strVal val="visible"/>
                                      </p:to>
                                    </p:set>
                                    <p:anim calcmode="lin" valueType="num">
                                      <p:cBhvr additive="base">
                                        <p:cTn id="7" dur="500" fill="hold"/>
                                        <p:tgtEl>
                                          <p:spTgt spid="2">
                                            <p:txEl>
                                              <p:pRg st="3" end="3"/>
                                            </p:txEl>
                                          </p:spTgt>
                                        </p:tgtEl>
                                        <p:attrNameLst>
                                          <p:attrName>ppt_x</p:attrName>
                                        </p:attrNameLst>
                                      </p:cBhvr>
                                      <p:tavLst>
                                        <p:tav tm="0">
                                          <p:val>
                                            <p:strVal val="1+#ppt_w/2"/>
                                          </p:val>
                                        </p:tav>
                                        <p:tav tm="100000">
                                          <p:val>
                                            <p:strVal val="#ppt_x"/>
                                          </p:val>
                                        </p:tav>
                                      </p:tavLst>
                                    </p:anim>
                                    <p:anim calcmode="lin" valueType="num">
                                      <p:cBhvr additive="base">
                                        <p:cTn id="8" dur="500" fill="hold"/>
                                        <p:tgtEl>
                                          <p:spTgt spid="2">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nodeType="clickEffect">
                                  <p:stCondLst>
                                    <p:cond delay="0"/>
                                  </p:stCondLst>
                                  <p:childTnLst>
                                    <p:set>
                                      <p:cBhvr>
                                        <p:cTn id="12" dur="1" fill="hold">
                                          <p:stCondLst>
                                            <p:cond delay="0"/>
                                          </p:stCondLst>
                                        </p:cTn>
                                        <p:tgtEl>
                                          <p:spTgt spid="2">
                                            <p:txEl>
                                              <p:pRg st="4" end="4"/>
                                            </p:txEl>
                                          </p:spTgt>
                                        </p:tgtEl>
                                        <p:attrNameLst>
                                          <p:attrName>style.visibility</p:attrName>
                                        </p:attrNameLst>
                                      </p:cBhvr>
                                      <p:to>
                                        <p:strVal val="visible"/>
                                      </p:to>
                                    </p:set>
                                    <p:anim calcmode="lin" valueType="num">
                                      <p:cBhvr additive="base">
                                        <p:cTn id="13" dur="500" fill="hold"/>
                                        <p:tgtEl>
                                          <p:spTgt spid="2">
                                            <p:txEl>
                                              <p:pRg st="4" end="4"/>
                                            </p:txEl>
                                          </p:spTgt>
                                        </p:tgtEl>
                                        <p:attrNameLst>
                                          <p:attrName>ppt_x</p:attrName>
                                        </p:attrNameLst>
                                      </p:cBhvr>
                                      <p:tavLst>
                                        <p:tav tm="0">
                                          <p:val>
                                            <p:strVal val="1+#ppt_w/2"/>
                                          </p:val>
                                        </p:tav>
                                        <p:tav tm="100000">
                                          <p:val>
                                            <p:strVal val="#ppt_x"/>
                                          </p:val>
                                        </p:tav>
                                      </p:tavLst>
                                    </p:anim>
                                    <p:anim calcmode="lin" valueType="num">
                                      <p:cBhvr additive="base">
                                        <p:cTn id="14" dur="500" fill="hold"/>
                                        <p:tgtEl>
                                          <p:spTgt spid="2">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2" fill="hold" nodeType="clickEffect">
                                  <p:stCondLst>
                                    <p:cond delay="0"/>
                                  </p:stCondLst>
                                  <p:childTnLst>
                                    <p:set>
                                      <p:cBhvr>
                                        <p:cTn id="18" dur="1" fill="hold">
                                          <p:stCondLst>
                                            <p:cond delay="0"/>
                                          </p:stCondLst>
                                        </p:cTn>
                                        <p:tgtEl>
                                          <p:spTgt spid="2">
                                            <p:txEl>
                                              <p:pRg st="5" end="5"/>
                                            </p:txEl>
                                          </p:spTgt>
                                        </p:tgtEl>
                                        <p:attrNameLst>
                                          <p:attrName>style.visibility</p:attrName>
                                        </p:attrNameLst>
                                      </p:cBhvr>
                                      <p:to>
                                        <p:strVal val="visible"/>
                                      </p:to>
                                    </p:set>
                                    <p:anim calcmode="lin" valueType="num">
                                      <p:cBhvr additive="base">
                                        <p:cTn id="19" dur="500" fill="hold"/>
                                        <p:tgtEl>
                                          <p:spTgt spid="2">
                                            <p:txEl>
                                              <p:pRg st="5" end="5"/>
                                            </p:txEl>
                                          </p:spTgt>
                                        </p:tgtEl>
                                        <p:attrNameLst>
                                          <p:attrName>ppt_x</p:attrName>
                                        </p:attrNameLst>
                                      </p:cBhvr>
                                      <p:tavLst>
                                        <p:tav tm="0">
                                          <p:val>
                                            <p:strVal val="1+#ppt_w/2"/>
                                          </p:val>
                                        </p:tav>
                                        <p:tav tm="100000">
                                          <p:val>
                                            <p:strVal val="#ppt_x"/>
                                          </p:val>
                                        </p:tav>
                                      </p:tavLst>
                                    </p:anim>
                                    <p:anim calcmode="lin" valueType="num">
                                      <p:cBhvr additive="base">
                                        <p:cTn id="20" dur="500" fill="hold"/>
                                        <p:tgtEl>
                                          <p:spTgt spid="2">
                                            <p:txEl>
                                              <p:pRg st="5" end="5"/>
                                            </p:tx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2" fill="hold" nodeType="clickEffect">
                                  <p:stCondLst>
                                    <p:cond delay="0"/>
                                  </p:stCondLst>
                                  <p:childTnLst>
                                    <p:set>
                                      <p:cBhvr>
                                        <p:cTn id="24" dur="1" fill="hold">
                                          <p:stCondLst>
                                            <p:cond delay="0"/>
                                          </p:stCondLst>
                                        </p:cTn>
                                        <p:tgtEl>
                                          <p:spTgt spid="2">
                                            <p:txEl>
                                              <p:pRg st="6" end="6"/>
                                            </p:txEl>
                                          </p:spTgt>
                                        </p:tgtEl>
                                        <p:attrNameLst>
                                          <p:attrName>style.visibility</p:attrName>
                                        </p:attrNameLst>
                                      </p:cBhvr>
                                      <p:to>
                                        <p:strVal val="visible"/>
                                      </p:to>
                                    </p:set>
                                    <p:anim calcmode="lin" valueType="num">
                                      <p:cBhvr additive="base">
                                        <p:cTn id="25" dur="500" fill="hold"/>
                                        <p:tgtEl>
                                          <p:spTgt spid="2">
                                            <p:txEl>
                                              <p:pRg st="6" end="6"/>
                                            </p:txEl>
                                          </p:spTgt>
                                        </p:tgtEl>
                                        <p:attrNameLst>
                                          <p:attrName>ppt_x</p:attrName>
                                        </p:attrNameLst>
                                      </p:cBhvr>
                                      <p:tavLst>
                                        <p:tav tm="0">
                                          <p:val>
                                            <p:strVal val="1+#ppt_w/2"/>
                                          </p:val>
                                        </p:tav>
                                        <p:tav tm="100000">
                                          <p:val>
                                            <p:strVal val="#ppt_x"/>
                                          </p:val>
                                        </p:tav>
                                      </p:tavLst>
                                    </p:anim>
                                    <p:anim calcmode="lin" valueType="num">
                                      <p:cBhvr additive="base">
                                        <p:cTn id="26" dur="500" fill="hold"/>
                                        <p:tgtEl>
                                          <p:spTgt spid="2">
                                            <p:txEl>
                                              <p:pRg st="6" end="6"/>
                                            </p:txEl>
                                          </p:spTgt>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2" fill="hold" nodeType="clickEffect">
                                  <p:stCondLst>
                                    <p:cond delay="0"/>
                                  </p:stCondLst>
                                  <p:childTnLst>
                                    <p:set>
                                      <p:cBhvr>
                                        <p:cTn id="30" dur="1" fill="hold">
                                          <p:stCondLst>
                                            <p:cond delay="0"/>
                                          </p:stCondLst>
                                        </p:cTn>
                                        <p:tgtEl>
                                          <p:spTgt spid="2">
                                            <p:txEl>
                                              <p:pRg st="7" end="7"/>
                                            </p:txEl>
                                          </p:spTgt>
                                        </p:tgtEl>
                                        <p:attrNameLst>
                                          <p:attrName>style.visibility</p:attrName>
                                        </p:attrNameLst>
                                      </p:cBhvr>
                                      <p:to>
                                        <p:strVal val="visible"/>
                                      </p:to>
                                    </p:set>
                                    <p:anim calcmode="lin" valueType="num">
                                      <p:cBhvr additive="base">
                                        <p:cTn id="31" dur="500" fill="hold"/>
                                        <p:tgtEl>
                                          <p:spTgt spid="2">
                                            <p:txEl>
                                              <p:pRg st="7" end="7"/>
                                            </p:txEl>
                                          </p:spTgt>
                                        </p:tgtEl>
                                        <p:attrNameLst>
                                          <p:attrName>ppt_x</p:attrName>
                                        </p:attrNameLst>
                                      </p:cBhvr>
                                      <p:tavLst>
                                        <p:tav tm="0">
                                          <p:val>
                                            <p:strVal val="1+#ppt_w/2"/>
                                          </p:val>
                                        </p:tav>
                                        <p:tav tm="100000">
                                          <p:val>
                                            <p:strVal val="#ppt_x"/>
                                          </p:val>
                                        </p:tav>
                                      </p:tavLst>
                                    </p:anim>
                                    <p:anim calcmode="lin" valueType="num">
                                      <p:cBhvr additive="base">
                                        <p:cTn id="32" dur="500" fill="hold"/>
                                        <p:tgtEl>
                                          <p:spTgt spid="2">
                                            <p:txEl>
                                              <p:pRg st="7" end="7"/>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22DCF3-F5C9-18C5-3BB7-51B206FEC4B5}"/>
            </a:ext>
          </a:extLst>
        </p:cNvPr>
        <p:cNvGrpSpPr/>
        <p:nvPr/>
      </p:nvGrpSpPr>
      <p:grpSpPr>
        <a:xfrm>
          <a:off x="0" y="0"/>
          <a:ext cx="0" cy="0"/>
          <a:chOff x="0" y="0"/>
          <a:chExt cx="0" cy="0"/>
        </a:xfrm>
      </p:grpSpPr>
      <p:pic>
        <p:nvPicPr>
          <p:cNvPr id="3" name="Camera 2" hidden="1">
            <a:extLst>
              <a:ext uri="{FF2B5EF4-FFF2-40B4-BE49-F238E27FC236}">
                <a16:creationId xmlns:a16="http://schemas.microsoft.com/office/drawing/2014/main" id="{043C04C7-749D-7A24-1247-BEBB671FF28F}"/>
              </a:ext>
            </a:extLst>
          </p:cNvPr>
          <p:cNvPicPr>
            <a:picLocks noChangeAspect="1"/>
            <a:extLst>
              <a:ext uri="{51228E76-BA90-4043-B771-695A4F85340A}">
                <alf:liveFeedProps xmlns:alf="http://schemas.microsoft.com/office/drawing/2021/livefeed"/>
              </a:ext>
            </a:extLst>
          </p:cNvPicPr>
          <p:nvPr/>
        </p:nvPicPr>
        <p:blipFill>
          <a:blip>
            <a:extLst>
              <a:ext uri="{96DAC541-7B7A-43D3-8B79-37D633B846F1}">
                <asvg:svgBlip xmlns:asvg="http://schemas.microsoft.com/office/drawing/2016/SVG/main" r:embed="rId3"/>
              </a:ext>
            </a:extLst>
          </a:blip>
          <a:srcRect l="17787" t="33967"/>
          <a:stretch/>
        </p:blipFill>
        <p:spPr>
          <a:xfrm>
            <a:off x="9505941" y="4663234"/>
            <a:ext cx="2641142" cy="2158190"/>
          </a:xfrm>
          <a:prstGeom prst="rect">
            <a:avLst/>
          </a:prstGeom>
          <a:ln w="28575" cap="rnd">
            <a:solidFill>
              <a:srgbClr val="FFFF00"/>
            </a:solidFill>
          </a:ln>
          <a:effectLst/>
        </p:spPr>
      </p:pic>
      <p:sp>
        <p:nvSpPr>
          <p:cNvPr id="2" name="TextBox 1">
            <a:extLst>
              <a:ext uri="{FF2B5EF4-FFF2-40B4-BE49-F238E27FC236}">
                <a16:creationId xmlns:a16="http://schemas.microsoft.com/office/drawing/2014/main" id="{9A0ED61F-947C-3F92-12F7-0A8A6D66F102}"/>
              </a:ext>
            </a:extLst>
          </p:cNvPr>
          <p:cNvSpPr txBox="1"/>
          <p:nvPr/>
        </p:nvSpPr>
        <p:spPr>
          <a:xfrm>
            <a:off x="1698171" y="2371034"/>
            <a:ext cx="8795657" cy="1015663"/>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0" b="0" i="0" u="none" strike="noStrike" kern="1200" cap="none" spc="0" normalizeH="0" baseline="0" noProof="0" dirty="0">
                <a:ln>
                  <a:noFill/>
                </a:ln>
                <a:solidFill>
                  <a:srgbClr val="FFFF00"/>
                </a:solidFill>
                <a:effectLst/>
                <a:uLnTx/>
                <a:uFillTx/>
                <a:latin typeface="Arial"/>
                <a:ea typeface="+mn-ea"/>
                <a:cs typeface="+mn-cs"/>
              </a:rPr>
              <a:t>Crises in Our Cities</a:t>
            </a:r>
            <a:endParaRPr kumimoji="0" lang="en-US" sz="4800" b="0" i="0" u="none" strike="noStrike" kern="1200" cap="none" spc="0" normalizeH="0" baseline="0" noProof="0" dirty="0">
              <a:ln>
                <a:noFill/>
              </a:ln>
              <a:solidFill>
                <a:srgbClr val="FFFF00"/>
              </a:solidFill>
              <a:effectLst/>
              <a:uLnTx/>
              <a:uFillTx/>
              <a:latin typeface="Arial"/>
              <a:ea typeface="+mn-ea"/>
              <a:cs typeface="+mn-cs"/>
            </a:endParaRPr>
          </a:p>
        </p:txBody>
      </p:sp>
      <p:pic>
        <p:nvPicPr>
          <p:cNvPr id="5" name="Camera 4">
            <a:extLst>
              <a:ext uri="{FF2B5EF4-FFF2-40B4-BE49-F238E27FC236}">
                <a16:creationId xmlns:a16="http://schemas.microsoft.com/office/drawing/2014/main" id="{10D6574C-8EF4-7448-5171-CA5796A3337D}"/>
              </a:ext>
            </a:extLst>
          </p:cNvPr>
          <p:cNvPicPr>
            <a:picLocks noChangeAspect="1"/>
            <a:extLst>
              <a:ext uri="{51228E76-BA90-4043-B771-695A4F85340A}">
                <alf:liveFeedProps xmlns:alf="http://schemas.microsoft.com/office/drawing/2021/livefeed"/>
              </a:ext>
            </a:extLst>
          </p:cNvPicPr>
          <p:nvPr/>
        </p:nvPicPr>
        <p:blipFill>
          <a:blip>
            <a:extLst>
              <a:ext uri="{96DAC541-7B7A-43D3-8B79-37D633B846F1}">
                <asvg:svgBlip xmlns:asvg="http://schemas.microsoft.com/office/drawing/2016/SVG/main" r:embed="rId3"/>
              </a:ext>
            </a:extLst>
          </a:blip>
          <a:srcRect l="17787" t="33967"/>
          <a:stretch/>
        </p:blipFill>
        <p:spPr>
          <a:xfrm>
            <a:off x="9550858" y="4699810"/>
            <a:ext cx="2641142" cy="2158190"/>
          </a:xfrm>
          <a:prstGeom prst="rect">
            <a:avLst/>
          </a:prstGeom>
          <a:ln w="28575" cap="rnd">
            <a:solidFill>
              <a:srgbClr val="FFFF00"/>
            </a:solidFill>
          </a:ln>
          <a:effectLst/>
        </p:spPr>
      </p:pic>
      <p:sp>
        <p:nvSpPr>
          <p:cNvPr id="6" name="Slide Number Placeholder 3">
            <a:extLst>
              <a:ext uri="{FF2B5EF4-FFF2-40B4-BE49-F238E27FC236}">
                <a16:creationId xmlns:a16="http://schemas.microsoft.com/office/drawing/2014/main" id="{3DEB6A4D-F1A9-4C7F-4034-C89E30B8EE52}"/>
              </a:ext>
            </a:extLst>
          </p:cNvPr>
          <p:cNvSpPr>
            <a:spLocks noGrp="1"/>
          </p:cNvSpPr>
          <p:nvPr>
            <p:ph type="sldNum" sz="quarter" idx="4"/>
          </p:nvPr>
        </p:nvSpPr>
        <p:spPr>
          <a:xfrm>
            <a:off x="11539452" y="15239"/>
            <a:ext cx="609599" cy="388521"/>
          </a:xfrm>
        </p:spPr>
        <p:txBody>
          <a:bodyPr/>
          <a:lstStyle>
            <a:lvl1pPr algn="r">
              <a:defRPr/>
            </a:lvl1pPr>
          </a:lstStyle>
          <a:p>
            <a:pPr algn="r"/>
            <a:fld id="{86CB4B4D-7CA3-9044-876B-883B54F8677D}" type="slidenum">
              <a:rPr lang="en-US" smtClean="0"/>
              <a:pPr algn="r"/>
              <a:t>49</a:t>
            </a:fld>
            <a:endParaRPr lang="en-US" dirty="0"/>
          </a:p>
        </p:txBody>
      </p:sp>
    </p:spTree>
    <p:extLst>
      <p:ext uri="{BB962C8B-B14F-4D97-AF65-F5344CB8AC3E}">
        <p14:creationId xmlns:p14="http://schemas.microsoft.com/office/powerpoint/2010/main" val="3516588028"/>
      </p:ext>
    </p:extLst>
  </p:cSld>
  <p:clrMapOvr>
    <a:masterClrMapping/>
  </p:clrMapOvr>
  <p:transition spd="med"/>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35E412-ADE2-0BBC-05E8-A26EA0EED122}"/>
            </a:ext>
          </a:extLst>
        </p:cNvPr>
        <p:cNvGrpSpPr/>
        <p:nvPr/>
      </p:nvGrpSpPr>
      <p:grpSpPr>
        <a:xfrm>
          <a:off x="0" y="0"/>
          <a:ext cx="0" cy="0"/>
          <a:chOff x="0" y="0"/>
          <a:chExt cx="0" cy="0"/>
        </a:xfrm>
      </p:grpSpPr>
      <p:pic>
        <p:nvPicPr>
          <p:cNvPr id="3" name="Camera 2" hidden="1">
            <a:extLst>
              <a:ext uri="{FF2B5EF4-FFF2-40B4-BE49-F238E27FC236}">
                <a16:creationId xmlns:a16="http://schemas.microsoft.com/office/drawing/2014/main" id="{5A128A08-BBBB-5B4E-78EA-8F0128812A7C}"/>
              </a:ext>
            </a:extLst>
          </p:cNvPr>
          <p:cNvPicPr>
            <a:picLocks noChangeAspect="1"/>
            <a:extLst>
              <a:ext uri="{51228E76-BA90-4043-B771-695A4F85340A}">
                <alf:liveFeedProps xmlns:alf="http://schemas.microsoft.com/office/drawing/2021/livefeed"/>
              </a:ext>
            </a:extLst>
          </p:cNvPicPr>
          <p:nvPr/>
        </p:nvPicPr>
        <p:blipFill>
          <a:blip>
            <a:extLst>
              <a:ext uri="{96DAC541-7B7A-43D3-8B79-37D633B846F1}">
                <asvg:svgBlip xmlns:asvg="http://schemas.microsoft.com/office/drawing/2016/SVG/main" r:embed="rId5"/>
              </a:ext>
            </a:extLst>
          </a:blip>
          <a:srcRect l="17787" t="33967"/>
          <a:stretch/>
        </p:blipFill>
        <p:spPr>
          <a:xfrm>
            <a:off x="9505941" y="4663234"/>
            <a:ext cx="2641142" cy="2158190"/>
          </a:xfrm>
          <a:prstGeom prst="rect">
            <a:avLst/>
          </a:prstGeom>
          <a:ln w="28575" cap="rnd">
            <a:solidFill>
              <a:srgbClr val="FFFF00"/>
            </a:solidFill>
          </a:ln>
          <a:effectLst/>
        </p:spPr>
      </p:pic>
      <p:sp>
        <p:nvSpPr>
          <p:cNvPr id="5" name="Slide Number Placeholder 3">
            <a:extLst>
              <a:ext uri="{FF2B5EF4-FFF2-40B4-BE49-F238E27FC236}">
                <a16:creationId xmlns:a16="http://schemas.microsoft.com/office/drawing/2014/main" id="{0FAFF3FE-79B5-182A-16D9-8DD32F234940}"/>
              </a:ext>
            </a:extLst>
          </p:cNvPr>
          <p:cNvSpPr>
            <a:spLocks noGrp="1"/>
          </p:cNvSpPr>
          <p:nvPr>
            <p:ph type="sldNum" sz="quarter" idx="4"/>
          </p:nvPr>
        </p:nvSpPr>
        <p:spPr>
          <a:xfrm>
            <a:off x="11539452" y="15239"/>
            <a:ext cx="609599" cy="388521"/>
          </a:xfrm>
        </p:spPr>
        <p:txBody>
          <a:bodyPr/>
          <a:lstStyle>
            <a:lvl1pPr algn="r">
              <a:defRPr/>
            </a:lvl1pPr>
          </a:lstStyle>
          <a:p>
            <a:pPr algn="r"/>
            <a:fld id="{86CB4B4D-7CA3-9044-876B-883B54F8677D}" type="slidenum">
              <a:rPr lang="en-US" smtClean="0"/>
              <a:pPr algn="r"/>
              <a:t>50</a:t>
            </a:fld>
            <a:endParaRPr lang="en-US" dirty="0"/>
          </a:p>
        </p:txBody>
      </p:sp>
      <p:sp>
        <p:nvSpPr>
          <p:cNvPr id="8" name="TextBox 7">
            <a:extLst>
              <a:ext uri="{FF2B5EF4-FFF2-40B4-BE49-F238E27FC236}">
                <a16:creationId xmlns:a16="http://schemas.microsoft.com/office/drawing/2014/main" id="{6B44F064-64F1-E1F7-996E-FD008A0F3762}"/>
              </a:ext>
            </a:extLst>
          </p:cNvPr>
          <p:cNvSpPr txBox="1"/>
          <p:nvPr/>
        </p:nvSpPr>
        <p:spPr>
          <a:xfrm>
            <a:off x="0" y="6319541"/>
            <a:ext cx="12203869" cy="523220"/>
          </a:xfrm>
          <a:prstGeom prst="rect">
            <a:avLst/>
          </a:prstGeom>
          <a:solidFill>
            <a:schemeClr val="bg1"/>
          </a:solidFill>
        </p:spPr>
        <p:txBody>
          <a:bodyPr wrap="square" rtlCol="0">
            <a:spAutoFit/>
          </a:bodyPr>
          <a:lstStyle/>
          <a:p>
            <a:pPr algn="ctr"/>
            <a:r>
              <a:rPr lang="en-US" sz="2800" dirty="0">
                <a:solidFill>
                  <a:schemeClr val="accent1">
                    <a:lumMod val="20000"/>
                    <a:lumOff val="80000"/>
                  </a:schemeClr>
                </a:solidFill>
                <a:hlinkClick r:id="rId6">
                  <a:extLst>
                    <a:ext uri="{A12FA001-AC4F-418D-AE19-62706E023703}">
                      <ahyp:hlinkClr xmlns:ahyp="http://schemas.microsoft.com/office/drawing/2018/hyperlinkcolor" val="tx"/>
                    </a:ext>
                  </a:extLst>
                </a:hlinkClick>
              </a:rPr>
              <a:t>https://www.youtube.com/watch?v=LzbcQrm8TRY</a:t>
            </a:r>
            <a:endParaRPr lang="en-US" sz="2800" dirty="0">
              <a:solidFill>
                <a:schemeClr val="accent1">
                  <a:lumMod val="20000"/>
                  <a:lumOff val="80000"/>
                </a:schemeClr>
              </a:solidFill>
            </a:endParaRPr>
          </a:p>
        </p:txBody>
      </p:sp>
      <p:pic>
        <p:nvPicPr>
          <p:cNvPr id="4" name="Teen Flash Mob Final">
            <a:hlinkClick r:id="" action="ppaction://media"/>
            <a:extLst>
              <a:ext uri="{FF2B5EF4-FFF2-40B4-BE49-F238E27FC236}">
                <a16:creationId xmlns:a16="http://schemas.microsoft.com/office/drawing/2014/main" id="{76A37F4A-2878-0877-E392-6329BB44E85E}"/>
              </a:ext>
            </a:extLst>
          </p:cNvPr>
          <p:cNvPicPr>
            <a:picLocks noChangeAspect="1"/>
          </p:cNvPicPr>
          <p:nvPr>
            <a:videoFile r:link="rId2"/>
            <p:extLst>
              <p:ext uri="{DAA4B4D4-6D71-4841-9C94-3DE7FCFB9230}">
                <p14:media xmlns:p14="http://schemas.microsoft.com/office/powerpoint/2010/main" r:embed="rId1"/>
              </p:ext>
            </p:extLst>
          </p:nvPr>
        </p:nvPicPr>
        <p:blipFill>
          <a:blip r:embed="rId7"/>
          <a:stretch>
            <a:fillRect/>
          </a:stretch>
        </p:blipFill>
        <p:spPr>
          <a:xfrm>
            <a:off x="457200" y="15239"/>
            <a:ext cx="11277600" cy="6343650"/>
          </a:xfrm>
          <a:prstGeom prst="rect">
            <a:avLst/>
          </a:prstGeom>
        </p:spPr>
      </p:pic>
    </p:spTree>
    <p:extLst>
      <p:ext uri="{BB962C8B-B14F-4D97-AF65-F5344CB8AC3E}">
        <p14:creationId xmlns:p14="http://schemas.microsoft.com/office/powerpoint/2010/main" val="3785369569"/>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43560"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6E6309-9F30-CAFD-A66D-F41AECAC6953}"/>
            </a:ext>
          </a:extLst>
        </p:cNvPr>
        <p:cNvGrpSpPr/>
        <p:nvPr/>
      </p:nvGrpSpPr>
      <p:grpSpPr>
        <a:xfrm>
          <a:off x="0" y="0"/>
          <a:ext cx="0" cy="0"/>
          <a:chOff x="0" y="0"/>
          <a:chExt cx="0" cy="0"/>
        </a:xfrm>
      </p:grpSpPr>
      <p:pic>
        <p:nvPicPr>
          <p:cNvPr id="3" name="Camera 2" hidden="1">
            <a:extLst>
              <a:ext uri="{FF2B5EF4-FFF2-40B4-BE49-F238E27FC236}">
                <a16:creationId xmlns:a16="http://schemas.microsoft.com/office/drawing/2014/main" id="{6DB5481B-4C9C-AADA-136C-1357F8AB522C}"/>
              </a:ext>
            </a:extLst>
          </p:cNvPr>
          <p:cNvPicPr>
            <a:picLocks noChangeAspect="1"/>
            <a:extLst>
              <a:ext uri="{51228E76-BA90-4043-B771-695A4F85340A}">
                <alf:liveFeedProps xmlns:alf="http://schemas.microsoft.com/office/drawing/2021/livefeed"/>
              </a:ext>
            </a:extLst>
          </p:cNvPicPr>
          <p:nvPr/>
        </p:nvPicPr>
        <p:blipFill>
          <a:blip>
            <a:extLst>
              <a:ext uri="{96DAC541-7B7A-43D3-8B79-37D633B846F1}">
                <asvg:svgBlip xmlns:asvg="http://schemas.microsoft.com/office/drawing/2016/SVG/main" r:embed="rId5"/>
              </a:ext>
            </a:extLst>
          </a:blip>
          <a:srcRect l="17787" t="33967"/>
          <a:stretch/>
        </p:blipFill>
        <p:spPr>
          <a:xfrm>
            <a:off x="9505941" y="4663234"/>
            <a:ext cx="2641142" cy="2158190"/>
          </a:xfrm>
          <a:prstGeom prst="rect">
            <a:avLst/>
          </a:prstGeom>
          <a:ln w="28575" cap="rnd">
            <a:solidFill>
              <a:srgbClr val="FFFF00"/>
            </a:solidFill>
          </a:ln>
          <a:effectLst/>
        </p:spPr>
      </p:pic>
      <p:sp>
        <p:nvSpPr>
          <p:cNvPr id="5" name="Slide Number Placeholder 3">
            <a:extLst>
              <a:ext uri="{FF2B5EF4-FFF2-40B4-BE49-F238E27FC236}">
                <a16:creationId xmlns:a16="http://schemas.microsoft.com/office/drawing/2014/main" id="{139A11AA-A19D-0B7E-4CCC-01CA598BE6D1}"/>
              </a:ext>
            </a:extLst>
          </p:cNvPr>
          <p:cNvSpPr>
            <a:spLocks noGrp="1"/>
          </p:cNvSpPr>
          <p:nvPr>
            <p:ph type="sldNum" sz="quarter" idx="4"/>
          </p:nvPr>
        </p:nvSpPr>
        <p:spPr>
          <a:xfrm>
            <a:off x="11539452" y="15239"/>
            <a:ext cx="609599" cy="388521"/>
          </a:xfrm>
        </p:spPr>
        <p:txBody>
          <a:bodyPr/>
          <a:lstStyle>
            <a:lvl1pPr algn="r">
              <a:defRPr/>
            </a:lvl1pPr>
          </a:lstStyle>
          <a:p>
            <a:pPr algn="r"/>
            <a:fld id="{86CB4B4D-7CA3-9044-876B-883B54F8677D}" type="slidenum">
              <a:rPr lang="en-US" smtClean="0"/>
              <a:pPr algn="r"/>
              <a:t>51</a:t>
            </a:fld>
            <a:endParaRPr lang="en-US" dirty="0"/>
          </a:p>
        </p:txBody>
      </p:sp>
      <p:sp>
        <p:nvSpPr>
          <p:cNvPr id="8" name="TextBox 7">
            <a:extLst>
              <a:ext uri="{FF2B5EF4-FFF2-40B4-BE49-F238E27FC236}">
                <a16:creationId xmlns:a16="http://schemas.microsoft.com/office/drawing/2014/main" id="{24A0D73E-2F88-5B3C-F3AD-C23AF8C09E52}"/>
              </a:ext>
            </a:extLst>
          </p:cNvPr>
          <p:cNvSpPr txBox="1"/>
          <p:nvPr/>
        </p:nvSpPr>
        <p:spPr>
          <a:xfrm>
            <a:off x="0" y="6319541"/>
            <a:ext cx="12203869" cy="523220"/>
          </a:xfrm>
          <a:prstGeom prst="rect">
            <a:avLst/>
          </a:prstGeom>
          <a:solidFill>
            <a:schemeClr val="bg1"/>
          </a:solidFill>
        </p:spPr>
        <p:txBody>
          <a:bodyPr wrap="square" rtlCol="0">
            <a:spAutoFit/>
          </a:bodyPr>
          <a:lstStyle/>
          <a:p>
            <a:pPr algn="ctr"/>
            <a:r>
              <a:rPr lang="en-US" sz="2800" dirty="0">
                <a:solidFill>
                  <a:schemeClr val="accent1">
                    <a:lumMod val="20000"/>
                    <a:lumOff val="80000"/>
                  </a:schemeClr>
                </a:solidFill>
                <a:hlinkClick r:id="rId6">
                  <a:extLst>
                    <a:ext uri="{A12FA001-AC4F-418D-AE19-62706E023703}">
                      <ahyp:hlinkClr xmlns:ahyp="http://schemas.microsoft.com/office/drawing/2018/hyperlinkcolor" val="tx"/>
                    </a:ext>
                  </a:extLst>
                </a:hlinkClick>
              </a:rPr>
              <a:t>https://www.youtube.com/watch?v=3-bAYkq6vk8</a:t>
            </a:r>
            <a:endParaRPr lang="en-US" sz="2800" dirty="0">
              <a:solidFill>
                <a:schemeClr val="accent1">
                  <a:lumMod val="20000"/>
                  <a:lumOff val="80000"/>
                </a:schemeClr>
              </a:solidFill>
            </a:endParaRPr>
          </a:p>
        </p:txBody>
      </p:sp>
      <p:pic>
        <p:nvPicPr>
          <p:cNvPr id="4" name="Homeless Final">
            <a:hlinkClick r:id="" action="ppaction://media"/>
            <a:extLst>
              <a:ext uri="{FF2B5EF4-FFF2-40B4-BE49-F238E27FC236}">
                <a16:creationId xmlns:a16="http://schemas.microsoft.com/office/drawing/2014/main" id="{555FA191-0EF8-DF38-99CE-E17D30BA2CF6}"/>
              </a:ext>
            </a:extLst>
          </p:cNvPr>
          <p:cNvPicPr>
            <a:picLocks noChangeAspect="1"/>
          </p:cNvPicPr>
          <p:nvPr>
            <a:videoFile r:link="rId2"/>
            <p:extLst>
              <p:ext uri="{DAA4B4D4-6D71-4841-9C94-3DE7FCFB9230}">
                <p14:media xmlns:p14="http://schemas.microsoft.com/office/powerpoint/2010/main" r:embed="rId1"/>
              </p:ext>
            </p:extLst>
          </p:nvPr>
        </p:nvPicPr>
        <p:blipFill>
          <a:blip r:embed="rId7"/>
          <a:stretch>
            <a:fillRect/>
          </a:stretch>
        </p:blipFill>
        <p:spPr>
          <a:xfrm>
            <a:off x="465826" y="15239"/>
            <a:ext cx="11294853" cy="6353355"/>
          </a:xfrm>
          <a:prstGeom prst="rect">
            <a:avLst/>
          </a:prstGeom>
        </p:spPr>
      </p:pic>
    </p:spTree>
    <p:extLst>
      <p:ext uri="{BB962C8B-B14F-4D97-AF65-F5344CB8AC3E}">
        <p14:creationId xmlns:p14="http://schemas.microsoft.com/office/powerpoint/2010/main" val="1743063686"/>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56188"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6E6309-9F30-CAFD-A66D-F41AECAC6953}"/>
            </a:ext>
          </a:extLst>
        </p:cNvPr>
        <p:cNvGrpSpPr/>
        <p:nvPr/>
      </p:nvGrpSpPr>
      <p:grpSpPr>
        <a:xfrm>
          <a:off x="0" y="0"/>
          <a:ext cx="0" cy="0"/>
          <a:chOff x="0" y="0"/>
          <a:chExt cx="0" cy="0"/>
        </a:xfrm>
      </p:grpSpPr>
      <p:pic>
        <p:nvPicPr>
          <p:cNvPr id="3" name="Camera 2" hidden="1">
            <a:extLst>
              <a:ext uri="{FF2B5EF4-FFF2-40B4-BE49-F238E27FC236}">
                <a16:creationId xmlns:a16="http://schemas.microsoft.com/office/drawing/2014/main" id="{6DB5481B-4C9C-AADA-136C-1357F8AB522C}"/>
              </a:ext>
            </a:extLst>
          </p:cNvPr>
          <p:cNvPicPr>
            <a:picLocks noChangeAspect="1"/>
            <a:extLst>
              <a:ext uri="{51228E76-BA90-4043-B771-695A4F85340A}">
                <alf:liveFeedProps xmlns:alf="http://schemas.microsoft.com/office/drawing/2021/livefeed"/>
              </a:ext>
            </a:extLst>
          </p:cNvPicPr>
          <p:nvPr/>
        </p:nvPicPr>
        <p:blipFill>
          <a:blip>
            <a:extLst>
              <a:ext uri="{96DAC541-7B7A-43D3-8B79-37D633B846F1}">
                <asvg:svgBlip xmlns:asvg="http://schemas.microsoft.com/office/drawing/2016/SVG/main" r:embed="rId5"/>
              </a:ext>
            </a:extLst>
          </a:blip>
          <a:srcRect l="17787" t="33967"/>
          <a:stretch/>
        </p:blipFill>
        <p:spPr>
          <a:xfrm>
            <a:off x="9505941" y="4663234"/>
            <a:ext cx="2641142" cy="2158190"/>
          </a:xfrm>
          <a:prstGeom prst="rect">
            <a:avLst/>
          </a:prstGeom>
          <a:ln w="28575" cap="rnd">
            <a:solidFill>
              <a:srgbClr val="FFFF00"/>
            </a:solidFill>
          </a:ln>
          <a:effectLst/>
        </p:spPr>
      </p:pic>
      <p:sp>
        <p:nvSpPr>
          <p:cNvPr id="5" name="Slide Number Placeholder 3">
            <a:extLst>
              <a:ext uri="{FF2B5EF4-FFF2-40B4-BE49-F238E27FC236}">
                <a16:creationId xmlns:a16="http://schemas.microsoft.com/office/drawing/2014/main" id="{139A11AA-A19D-0B7E-4CCC-01CA598BE6D1}"/>
              </a:ext>
            </a:extLst>
          </p:cNvPr>
          <p:cNvSpPr>
            <a:spLocks noGrp="1"/>
          </p:cNvSpPr>
          <p:nvPr>
            <p:ph type="sldNum" sz="quarter" idx="4"/>
          </p:nvPr>
        </p:nvSpPr>
        <p:spPr>
          <a:xfrm>
            <a:off x="11539452" y="15239"/>
            <a:ext cx="609599" cy="388521"/>
          </a:xfrm>
        </p:spPr>
        <p:txBody>
          <a:bodyPr/>
          <a:lstStyle>
            <a:lvl1pPr algn="r">
              <a:defRPr/>
            </a:lvl1pPr>
          </a:lstStyle>
          <a:p>
            <a:pPr algn="r"/>
            <a:fld id="{86CB4B4D-7CA3-9044-876B-883B54F8677D}" type="slidenum">
              <a:rPr lang="en-US" smtClean="0"/>
              <a:pPr algn="r"/>
              <a:t>52</a:t>
            </a:fld>
            <a:endParaRPr lang="en-US" dirty="0"/>
          </a:p>
        </p:txBody>
      </p:sp>
      <p:sp>
        <p:nvSpPr>
          <p:cNvPr id="8" name="TextBox 7">
            <a:extLst>
              <a:ext uri="{FF2B5EF4-FFF2-40B4-BE49-F238E27FC236}">
                <a16:creationId xmlns:a16="http://schemas.microsoft.com/office/drawing/2014/main" id="{24A0D73E-2F88-5B3C-F3AD-C23AF8C09E52}"/>
              </a:ext>
            </a:extLst>
          </p:cNvPr>
          <p:cNvSpPr txBox="1"/>
          <p:nvPr/>
        </p:nvSpPr>
        <p:spPr>
          <a:xfrm>
            <a:off x="0" y="6319541"/>
            <a:ext cx="12203869" cy="523220"/>
          </a:xfrm>
          <a:prstGeom prst="rect">
            <a:avLst/>
          </a:prstGeom>
          <a:solidFill>
            <a:schemeClr val="bg1"/>
          </a:solidFill>
        </p:spPr>
        <p:txBody>
          <a:bodyPr wrap="square" rtlCol="0">
            <a:spAutoFit/>
          </a:bodyPr>
          <a:lstStyle/>
          <a:p>
            <a:pPr algn="ctr"/>
            <a:r>
              <a:rPr lang="en-US" sz="2800" dirty="0">
                <a:solidFill>
                  <a:schemeClr val="accent1">
                    <a:lumMod val="20000"/>
                    <a:lumOff val="80000"/>
                  </a:schemeClr>
                </a:solidFill>
                <a:hlinkClick r:id="rId6">
                  <a:extLst>
                    <a:ext uri="{A12FA001-AC4F-418D-AE19-62706E023703}">
                      <ahyp:hlinkClr xmlns:ahyp="http://schemas.microsoft.com/office/drawing/2018/hyperlinkcolor" val="tx"/>
                    </a:ext>
                  </a:extLst>
                </a:hlinkClick>
              </a:rPr>
              <a:t>https://www.youtube.com/watch?v=8pdQOklIV50</a:t>
            </a:r>
            <a:endParaRPr lang="en-US" sz="2800" dirty="0">
              <a:solidFill>
                <a:schemeClr val="accent1">
                  <a:lumMod val="20000"/>
                  <a:lumOff val="80000"/>
                </a:schemeClr>
              </a:solidFill>
            </a:endParaRPr>
          </a:p>
        </p:txBody>
      </p:sp>
      <p:pic>
        <p:nvPicPr>
          <p:cNvPr id="4" name="Teen Flash Rob Final">
            <a:hlinkClick r:id="" action="ppaction://media"/>
            <a:extLst>
              <a:ext uri="{FF2B5EF4-FFF2-40B4-BE49-F238E27FC236}">
                <a16:creationId xmlns:a16="http://schemas.microsoft.com/office/drawing/2014/main" id="{1B4A396A-A241-BEEB-00A4-4DB50AC3B189}"/>
              </a:ext>
            </a:extLst>
          </p:cNvPr>
          <p:cNvPicPr>
            <a:picLocks noChangeAspect="1"/>
          </p:cNvPicPr>
          <p:nvPr>
            <a:videoFile r:link="rId2"/>
            <p:extLst>
              <p:ext uri="{DAA4B4D4-6D71-4841-9C94-3DE7FCFB9230}">
                <p14:media xmlns:p14="http://schemas.microsoft.com/office/powerpoint/2010/main" r:embed="rId1"/>
              </p:ext>
            </p:extLst>
          </p:nvPr>
        </p:nvPicPr>
        <p:blipFill>
          <a:blip r:embed="rId7"/>
          <a:stretch>
            <a:fillRect/>
          </a:stretch>
        </p:blipFill>
        <p:spPr>
          <a:xfrm>
            <a:off x="448573" y="17253"/>
            <a:ext cx="11329358" cy="6372764"/>
          </a:xfrm>
          <a:prstGeom prst="rect">
            <a:avLst/>
          </a:prstGeom>
        </p:spPr>
      </p:pic>
    </p:spTree>
    <p:extLst>
      <p:ext uri="{BB962C8B-B14F-4D97-AF65-F5344CB8AC3E}">
        <p14:creationId xmlns:p14="http://schemas.microsoft.com/office/powerpoint/2010/main" val="3745755466"/>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26788"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4D1FAA-0233-3BB9-14AD-664B57350A4F}"/>
            </a:ext>
          </a:extLst>
        </p:cNvPr>
        <p:cNvGrpSpPr/>
        <p:nvPr/>
      </p:nvGrpSpPr>
      <p:grpSpPr>
        <a:xfrm>
          <a:off x="0" y="0"/>
          <a:ext cx="0" cy="0"/>
          <a:chOff x="0" y="0"/>
          <a:chExt cx="0" cy="0"/>
        </a:xfrm>
      </p:grpSpPr>
      <p:pic>
        <p:nvPicPr>
          <p:cNvPr id="3" name="Camera 2" hidden="1">
            <a:extLst>
              <a:ext uri="{FF2B5EF4-FFF2-40B4-BE49-F238E27FC236}">
                <a16:creationId xmlns:a16="http://schemas.microsoft.com/office/drawing/2014/main" id="{93E9F425-9942-ACDC-B66B-2D690638EA15}"/>
              </a:ext>
            </a:extLst>
          </p:cNvPr>
          <p:cNvPicPr>
            <a:picLocks noChangeAspect="1"/>
            <a:extLst>
              <a:ext uri="{51228E76-BA90-4043-B771-695A4F85340A}">
                <alf:liveFeedProps xmlns:alf="http://schemas.microsoft.com/office/drawing/2021/livefeed"/>
              </a:ext>
            </a:extLst>
          </p:cNvPicPr>
          <p:nvPr/>
        </p:nvPicPr>
        <p:blipFill>
          <a:blip>
            <a:extLst>
              <a:ext uri="{96DAC541-7B7A-43D3-8B79-37D633B846F1}">
                <asvg:svgBlip xmlns:asvg="http://schemas.microsoft.com/office/drawing/2016/SVG/main" r:embed="rId3"/>
              </a:ext>
            </a:extLst>
          </a:blip>
          <a:srcRect l="17787" t="33967"/>
          <a:stretch/>
        </p:blipFill>
        <p:spPr>
          <a:xfrm>
            <a:off x="9505941" y="4663234"/>
            <a:ext cx="2641142" cy="2158190"/>
          </a:xfrm>
          <a:prstGeom prst="rect">
            <a:avLst/>
          </a:prstGeom>
          <a:ln w="28575" cap="rnd">
            <a:solidFill>
              <a:srgbClr val="FFFF00"/>
            </a:solidFill>
          </a:ln>
          <a:effectLst/>
        </p:spPr>
      </p:pic>
      <p:sp>
        <p:nvSpPr>
          <p:cNvPr id="2" name="TextBox 1">
            <a:extLst>
              <a:ext uri="{FF2B5EF4-FFF2-40B4-BE49-F238E27FC236}">
                <a16:creationId xmlns:a16="http://schemas.microsoft.com/office/drawing/2014/main" id="{52E10381-875E-4699-ABF0-323ECCC90DE0}"/>
              </a:ext>
            </a:extLst>
          </p:cNvPr>
          <p:cNvSpPr txBox="1"/>
          <p:nvPr/>
        </p:nvSpPr>
        <p:spPr>
          <a:xfrm>
            <a:off x="0" y="49818"/>
            <a:ext cx="12192000" cy="594008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0" b="0" i="0" u="none" strike="noStrike" kern="1200" cap="none" spc="0" normalizeH="0" baseline="0" noProof="0" dirty="0">
                <a:ln>
                  <a:noFill/>
                </a:ln>
                <a:solidFill>
                  <a:srgbClr val="FFFF00"/>
                </a:solidFill>
                <a:effectLst/>
                <a:uLnTx/>
                <a:uFillTx/>
                <a:latin typeface="Arial"/>
                <a:ea typeface="+mn-ea"/>
                <a:cs typeface="+mn-cs"/>
              </a:rPr>
              <a:t>Recent Riots in France</a:t>
            </a:r>
            <a:endParaRPr kumimoji="0" lang="en-US" sz="3600" b="0" i="0" u="none" strike="noStrike" kern="1200" cap="none" spc="0" normalizeH="0" baseline="0" noProof="0" dirty="0">
              <a:ln>
                <a:noFill/>
              </a:ln>
              <a:solidFill>
                <a:srgbClr val="FFFF00"/>
              </a:solidFill>
              <a:effectLst/>
              <a:uLnTx/>
              <a:uFillTx/>
              <a:latin typeface="Arial"/>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4000" dirty="0">
              <a:solidFill>
                <a:srgbClr val="FFFF00"/>
              </a:solidFill>
              <a:latin typeface="Arial"/>
            </a:endParaRPr>
          </a:p>
          <a:p>
            <a:pPr marL="571500" marR="0" lvl="0" indent="-57150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4000" dirty="0">
                <a:solidFill>
                  <a:srgbClr val="FFFF00"/>
                </a:solidFill>
                <a:latin typeface="Arial"/>
              </a:rPr>
              <a:t>250,000 to 400,000 school-age children riot about “issues with the education system.” </a:t>
            </a:r>
          </a:p>
          <a:p>
            <a:pPr marL="571500" marR="0" lvl="0" indent="-57150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4000" dirty="0">
                <a:solidFill>
                  <a:srgbClr val="FFFF00"/>
                </a:solidFill>
                <a:latin typeface="Arial"/>
              </a:rPr>
              <a:t>6,800 arrests the vast majority minors.</a:t>
            </a:r>
          </a:p>
          <a:p>
            <a:pPr marL="571500" marR="0" lvl="0" indent="-57150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4000" dirty="0">
                <a:solidFill>
                  <a:srgbClr val="FFFF00"/>
                </a:solidFill>
                <a:latin typeface="Arial"/>
              </a:rPr>
              <a:t>Injuries: 215 kids, 85 school staff, </a:t>
            </a:r>
            <a:r>
              <a:rPr lang="en-US" sz="4000" b="1" dirty="0">
                <a:solidFill>
                  <a:srgbClr val="FFFF00"/>
                </a:solidFill>
                <a:latin typeface="Arial"/>
              </a:rPr>
              <a:t>715 police officers </a:t>
            </a:r>
            <a:r>
              <a:rPr lang="en-US" sz="4000" dirty="0">
                <a:solidFill>
                  <a:srgbClr val="FFFF00"/>
                </a:solidFill>
                <a:latin typeface="Arial"/>
              </a:rPr>
              <a:t>(these kids had no respect for authority).</a:t>
            </a:r>
          </a:p>
          <a:p>
            <a:pPr marL="571500" marR="0" lvl="0" indent="-57150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4000" dirty="0">
                <a:solidFill>
                  <a:srgbClr val="FFFF00"/>
                </a:solidFill>
                <a:latin typeface="Arial"/>
              </a:rPr>
              <a:t>Damage means 29,000 have to study at home which we know from Covid is just about worthless!</a:t>
            </a:r>
          </a:p>
        </p:txBody>
      </p:sp>
      <p:sp>
        <p:nvSpPr>
          <p:cNvPr id="6" name="Slide Number Placeholder 3">
            <a:extLst>
              <a:ext uri="{FF2B5EF4-FFF2-40B4-BE49-F238E27FC236}">
                <a16:creationId xmlns:a16="http://schemas.microsoft.com/office/drawing/2014/main" id="{1DD35C65-DA82-A450-2E22-E5727AD7057C}"/>
              </a:ext>
            </a:extLst>
          </p:cNvPr>
          <p:cNvSpPr txBox="1">
            <a:spLocks/>
          </p:cNvSpPr>
          <p:nvPr/>
        </p:nvSpPr>
        <p:spPr>
          <a:xfrm>
            <a:off x="11539452" y="15239"/>
            <a:ext cx="609599" cy="388521"/>
          </a:xfrm>
          <a:prstGeom prst="rect">
            <a:avLst/>
          </a:prstGeom>
          <a:solidFill>
            <a:srgbClr val="FFFF00"/>
          </a:solidFill>
          <a:ln>
            <a:solidFill>
              <a:srgbClr val="C00000"/>
            </a:solidFill>
          </a:ln>
        </p:spPr>
        <p:txBody>
          <a:bodyPr vert="horz" lIns="91440" tIns="45720" rIns="91440" bIns="45720" rtlCol="0" anchor="ctr"/>
          <a:lstStyle>
            <a:defPPr>
              <a:defRPr lang="en-US"/>
            </a:defPPr>
            <a:lvl1pPr marL="0" algn="r" defTabSz="914400" rtl="0" eaLnBrk="1" latinLnBrk="0" hangingPunct="1">
              <a:defRPr sz="1200" kern="1200">
                <a:solidFill>
                  <a:schemeClr val="bg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86CB4B4D-7CA3-9044-876B-883B54F8677D}" type="slidenum">
              <a:rPr lang="en-US" smtClean="0"/>
              <a:pPr/>
              <a:t>53</a:t>
            </a:fld>
            <a:endParaRPr lang="en-US" dirty="0"/>
          </a:p>
        </p:txBody>
      </p:sp>
    </p:spTree>
    <p:extLst>
      <p:ext uri="{BB962C8B-B14F-4D97-AF65-F5344CB8AC3E}">
        <p14:creationId xmlns:p14="http://schemas.microsoft.com/office/powerpoint/2010/main" val="3019335394"/>
      </p:ext>
    </p:extLst>
  </p:cSld>
  <p:clrMapOvr>
    <a:masterClrMapping/>
  </p:clrMapOvr>
  <p:transition spd="med"/>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92F7E8-12F1-9D7F-4EEC-9C6A6F263714}"/>
            </a:ext>
          </a:extLst>
        </p:cNvPr>
        <p:cNvGrpSpPr/>
        <p:nvPr/>
      </p:nvGrpSpPr>
      <p:grpSpPr>
        <a:xfrm>
          <a:off x="0" y="0"/>
          <a:ext cx="0" cy="0"/>
          <a:chOff x="0" y="0"/>
          <a:chExt cx="0" cy="0"/>
        </a:xfrm>
      </p:grpSpPr>
      <p:pic>
        <p:nvPicPr>
          <p:cNvPr id="3" name="Camera 2" hidden="1">
            <a:extLst>
              <a:ext uri="{FF2B5EF4-FFF2-40B4-BE49-F238E27FC236}">
                <a16:creationId xmlns:a16="http://schemas.microsoft.com/office/drawing/2014/main" id="{65C39293-6A0A-4485-8860-7995868E1568}"/>
              </a:ext>
            </a:extLst>
          </p:cNvPr>
          <p:cNvPicPr>
            <a:picLocks noChangeAspect="1"/>
            <a:extLst>
              <a:ext uri="{51228E76-BA90-4043-B771-695A4F85340A}">
                <alf:liveFeedProps xmlns:alf="http://schemas.microsoft.com/office/drawing/2021/livefeed"/>
              </a:ext>
            </a:extLst>
          </p:cNvPicPr>
          <p:nvPr/>
        </p:nvPicPr>
        <p:blipFill>
          <a:blip>
            <a:extLst>
              <a:ext uri="{96DAC541-7B7A-43D3-8B79-37D633B846F1}">
                <asvg:svgBlip xmlns:asvg="http://schemas.microsoft.com/office/drawing/2016/SVG/main" r:embed="rId3"/>
              </a:ext>
            </a:extLst>
          </a:blip>
          <a:srcRect l="17787" t="33967"/>
          <a:stretch/>
        </p:blipFill>
        <p:spPr>
          <a:xfrm>
            <a:off x="9505941" y="4663234"/>
            <a:ext cx="2641142" cy="2158190"/>
          </a:xfrm>
          <a:prstGeom prst="rect">
            <a:avLst/>
          </a:prstGeom>
          <a:ln w="28575" cap="rnd">
            <a:solidFill>
              <a:srgbClr val="FFFF00"/>
            </a:solidFill>
          </a:ln>
          <a:effectLst/>
        </p:spPr>
      </p:pic>
      <p:sp>
        <p:nvSpPr>
          <p:cNvPr id="2" name="TextBox 1">
            <a:extLst>
              <a:ext uri="{FF2B5EF4-FFF2-40B4-BE49-F238E27FC236}">
                <a16:creationId xmlns:a16="http://schemas.microsoft.com/office/drawing/2014/main" id="{BD2B574A-934C-DD01-C1DC-274547D09B07}"/>
              </a:ext>
            </a:extLst>
          </p:cNvPr>
          <p:cNvSpPr txBox="1"/>
          <p:nvPr/>
        </p:nvSpPr>
        <p:spPr>
          <a:xfrm>
            <a:off x="0" y="49818"/>
            <a:ext cx="12192000" cy="65556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0" b="0" i="0" u="none" strike="noStrike" kern="1200" cap="none" spc="0" normalizeH="0" baseline="0" noProof="0" dirty="0">
                <a:ln>
                  <a:noFill/>
                </a:ln>
                <a:solidFill>
                  <a:srgbClr val="FFFF00"/>
                </a:solidFill>
                <a:effectLst/>
                <a:uLnTx/>
                <a:uFillTx/>
                <a:latin typeface="Arial"/>
                <a:ea typeface="+mn-ea"/>
                <a:cs typeface="+mn-cs"/>
              </a:rPr>
              <a:t>A Little Time of Jacob’s Trouble</a:t>
            </a:r>
            <a:endParaRPr kumimoji="0" lang="en-US" sz="3600" b="0" i="0" u="none" strike="noStrike" kern="1200" cap="none" spc="0" normalizeH="0" baseline="0" noProof="0" dirty="0">
              <a:ln>
                <a:noFill/>
              </a:ln>
              <a:solidFill>
                <a:srgbClr val="FFFF00"/>
              </a:solidFill>
              <a:effectLst/>
              <a:uLnTx/>
              <a:uFillTx/>
              <a:latin typeface="Arial"/>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4000" dirty="0">
              <a:solidFill>
                <a:srgbClr val="FFFF00"/>
              </a:solidFill>
              <a:latin typeface="Arial"/>
            </a:endParaRPr>
          </a:p>
          <a:p>
            <a:pPr marL="571500" marR="0" lvl="0" indent="-57150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4000" dirty="0">
                <a:solidFill>
                  <a:srgbClr val="FFFF00"/>
                </a:solidFill>
                <a:latin typeface="Arial"/>
              </a:rPr>
              <a:t>The following material was taken from an article on EGW Estate. This article was written in response to the many inquiries they received after the 9/11 disaster,</a:t>
            </a:r>
          </a:p>
          <a:p>
            <a:pPr marL="571500" marR="0" lvl="0" indent="-57150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4000" dirty="0">
                <a:solidFill>
                  <a:schemeClr val="accent1">
                    <a:lumMod val="20000"/>
                    <a:lumOff val="80000"/>
                  </a:schemeClr>
                </a:solidFill>
                <a:latin typeface="Arial"/>
                <a:hlinkClick r:id="rId4">
                  <a:extLst>
                    <a:ext uri="{A12FA001-AC4F-418D-AE19-62706E023703}">
                      <ahyp:hlinkClr xmlns:ahyp="http://schemas.microsoft.com/office/drawing/2018/hyperlinkcolor" val="tx"/>
                    </a:ext>
                  </a:extLst>
                </a:hlinkClick>
              </a:rPr>
              <a:t>Click here</a:t>
            </a:r>
            <a:r>
              <a:rPr lang="en-US" sz="4000" dirty="0">
                <a:solidFill>
                  <a:schemeClr val="accent1">
                    <a:lumMod val="20000"/>
                    <a:lumOff val="80000"/>
                  </a:schemeClr>
                </a:solidFill>
                <a:latin typeface="Arial"/>
              </a:rPr>
              <a:t> </a:t>
            </a:r>
            <a:r>
              <a:rPr lang="en-US" sz="4000" dirty="0">
                <a:solidFill>
                  <a:srgbClr val="FFFF00"/>
                </a:solidFill>
                <a:latin typeface="Arial"/>
              </a:rPr>
              <a:t>to read the article online.</a:t>
            </a:r>
          </a:p>
          <a:p>
            <a:pPr marL="571500" marR="0" lvl="0" indent="-57150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4000" dirty="0">
                <a:solidFill>
                  <a:srgbClr val="FFFF00"/>
                </a:solidFill>
                <a:latin typeface="Arial"/>
              </a:rPr>
              <a:t>A complete copy of the article </a:t>
            </a:r>
          </a:p>
          <a:p>
            <a:pPr marR="0" lvl="0" defTabSz="914400" rtl="0" eaLnBrk="1" fontAlgn="auto" latinLnBrk="0" hangingPunct="1">
              <a:lnSpc>
                <a:spcPct val="100000"/>
              </a:lnSpc>
              <a:spcBef>
                <a:spcPts val="0"/>
              </a:spcBef>
              <a:spcAft>
                <a:spcPts val="0"/>
              </a:spcAft>
              <a:buClrTx/>
              <a:buSzTx/>
              <a:tabLst/>
              <a:defRPr/>
            </a:pPr>
            <a:r>
              <a:rPr lang="en-US" sz="4000" dirty="0">
                <a:solidFill>
                  <a:srgbClr val="FFFF00"/>
                </a:solidFill>
                <a:latin typeface="Arial"/>
              </a:rPr>
              <a:t>    is included in the PDF printout </a:t>
            </a:r>
          </a:p>
          <a:p>
            <a:pPr marR="0" lvl="0" defTabSz="914400" rtl="0" eaLnBrk="1" fontAlgn="auto" latinLnBrk="0" hangingPunct="1">
              <a:lnSpc>
                <a:spcPct val="100000"/>
              </a:lnSpc>
              <a:spcBef>
                <a:spcPts val="0"/>
              </a:spcBef>
              <a:spcAft>
                <a:spcPts val="0"/>
              </a:spcAft>
              <a:buClrTx/>
              <a:buSzTx/>
              <a:tabLst/>
              <a:defRPr/>
            </a:pPr>
            <a:r>
              <a:rPr lang="en-US" sz="4000" dirty="0">
                <a:solidFill>
                  <a:srgbClr val="FFFF00"/>
                </a:solidFill>
                <a:latin typeface="Arial"/>
              </a:rPr>
              <a:t>    of this presentation.</a:t>
            </a:r>
          </a:p>
        </p:txBody>
      </p:sp>
      <p:sp>
        <p:nvSpPr>
          <p:cNvPr id="6" name="Slide Number Placeholder 3">
            <a:extLst>
              <a:ext uri="{FF2B5EF4-FFF2-40B4-BE49-F238E27FC236}">
                <a16:creationId xmlns:a16="http://schemas.microsoft.com/office/drawing/2014/main" id="{2C7278E3-2885-13A8-6516-DCFA2C4FD2D8}"/>
              </a:ext>
            </a:extLst>
          </p:cNvPr>
          <p:cNvSpPr txBox="1">
            <a:spLocks/>
          </p:cNvSpPr>
          <p:nvPr/>
        </p:nvSpPr>
        <p:spPr>
          <a:xfrm>
            <a:off x="11539452" y="15239"/>
            <a:ext cx="609599" cy="388521"/>
          </a:xfrm>
          <a:prstGeom prst="rect">
            <a:avLst/>
          </a:prstGeom>
          <a:solidFill>
            <a:srgbClr val="FFFF00"/>
          </a:solidFill>
          <a:ln>
            <a:solidFill>
              <a:srgbClr val="C00000"/>
            </a:solidFill>
          </a:ln>
        </p:spPr>
        <p:txBody>
          <a:bodyPr vert="horz" lIns="91440" tIns="45720" rIns="91440" bIns="45720" rtlCol="0" anchor="ctr"/>
          <a:lstStyle>
            <a:defPPr>
              <a:defRPr lang="en-US"/>
            </a:defPPr>
            <a:lvl1pPr marL="0" algn="r" defTabSz="914400" rtl="0" eaLnBrk="1" latinLnBrk="0" hangingPunct="1">
              <a:defRPr sz="1200" kern="1200">
                <a:solidFill>
                  <a:schemeClr val="bg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86CB4B4D-7CA3-9044-876B-883B54F8677D}" type="slidenum">
              <a:rPr lang="en-US" smtClean="0"/>
              <a:pPr/>
              <a:t>54</a:t>
            </a:fld>
            <a:endParaRPr lang="en-US" dirty="0"/>
          </a:p>
        </p:txBody>
      </p:sp>
    </p:spTree>
    <p:extLst>
      <p:ext uri="{BB962C8B-B14F-4D97-AF65-F5344CB8AC3E}">
        <p14:creationId xmlns:p14="http://schemas.microsoft.com/office/powerpoint/2010/main" val="3072024608"/>
      </p:ext>
    </p:extLst>
  </p:cSld>
  <p:clrMapOvr>
    <a:masterClrMapping/>
  </p:clrMapOvr>
  <p:transition spd="med"/>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1FFFD1-C192-129A-8719-5EA29AAD2E75}"/>
            </a:ext>
          </a:extLst>
        </p:cNvPr>
        <p:cNvGrpSpPr/>
        <p:nvPr/>
      </p:nvGrpSpPr>
      <p:grpSpPr>
        <a:xfrm>
          <a:off x="0" y="0"/>
          <a:ext cx="0" cy="0"/>
          <a:chOff x="0" y="0"/>
          <a:chExt cx="0" cy="0"/>
        </a:xfrm>
      </p:grpSpPr>
      <p:pic>
        <p:nvPicPr>
          <p:cNvPr id="3" name="Camera 2" hidden="1">
            <a:extLst>
              <a:ext uri="{FF2B5EF4-FFF2-40B4-BE49-F238E27FC236}">
                <a16:creationId xmlns:a16="http://schemas.microsoft.com/office/drawing/2014/main" id="{0F23D794-8FD2-171D-2B26-3E8A1C50ADFE}"/>
              </a:ext>
            </a:extLst>
          </p:cNvPr>
          <p:cNvPicPr>
            <a:picLocks noChangeAspect="1"/>
            <a:extLst>
              <a:ext uri="{51228E76-BA90-4043-B771-695A4F85340A}">
                <alf:liveFeedProps xmlns:alf="http://schemas.microsoft.com/office/drawing/2021/livefeed"/>
              </a:ext>
            </a:extLst>
          </p:cNvPicPr>
          <p:nvPr/>
        </p:nvPicPr>
        <p:blipFill>
          <a:blip>
            <a:extLst>
              <a:ext uri="{96DAC541-7B7A-43D3-8B79-37D633B846F1}">
                <asvg:svgBlip xmlns:asvg="http://schemas.microsoft.com/office/drawing/2016/SVG/main" r:embed="rId3"/>
              </a:ext>
            </a:extLst>
          </a:blip>
          <a:srcRect l="17787" t="33967"/>
          <a:stretch/>
        </p:blipFill>
        <p:spPr>
          <a:xfrm>
            <a:off x="9505941" y="4663234"/>
            <a:ext cx="2641142" cy="2158190"/>
          </a:xfrm>
          <a:prstGeom prst="rect">
            <a:avLst/>
          </a:prstGeom>
          <a:ln w="28575" cap="rnd">
            <a:solidFill>
              <a:srgbClr val="FFFF00"/>
            </a:solidFill>
          </a:ln>
          <a:effectLst/>
        </p:spPr>
      </p:pic>
      <p:sp>
        <p:nvSpPr>
          <p:cNvPr id="2" name="TextBox 1">
            <a:extLst>
              <a:ext uri="{FF2B5EF4-FFF2-40B4-BE49-F238E27FC236}">
                <a16:creationId xmlns:a16="http://schemas.microsoft.com/office/drawing/2014/main" id="{11C83F0C-3A02-1B83-3662-93982B4DDDAC}"/>
              </a:ext>
            </a:extLst>
          </p:cNvPr>
          <p:cNvSpPr txBox="1"/>
          <p:nvPr/>
        </p:nvSpPr>
        <p:spPr>
          <a:xfrm>
            <a:off x="0" y="49818"/>
            <a:ext cx="12192000" cy="65556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0" b="0" i="0" u="none" strike="noStrike" kern="1200" cap="none" spc="0" normalizeH="0" baseline="0" noProof="0" dirty="0">
                <a:ln>
                  <a:noFill/>
                </a:ln>
                <a:solidFill>
                  <a:srgbClr val="FFFF00"/>
                </a:solidFill>
                <a:effectLst/>
                <a:uLnTx/>
                <a:uFillTx/>
                <a:latin typeface="Arial"/>
                <a:ea typeface="+mn-ea"/>
                <a:cs typeface="+mn-cs"/>
              </a:rPr>
              <a:t>A Little Time of Jacob’s Trouble</a:t>
            </a:r>
            <a:endParaRPr kumimoji="0" lang="en-US" sz="3600" b="0" i="0" u="none" strike="noStrike" kern="1200" cap="none" spc="0" normalizeH="0" baseline="0" noProof="0" dirty="0">
              <a:ln>
                <a:noFill/>
              </a:ln>
              <a:solidFill>
                <a:srgbClr val="FFFF00"/>
              </a:solidFill>
              <a:effectLst/>
              <a:uLnTx/>
              <a:uFillTx/>
              <a:latin typeface="Arial"/>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4000" dirty="0">
              <a:solidFill>
                <a:srgbClr val="FFFF00"/>
              </a:solidFill>
              <a:latin typeface="Arial"/>
            </a:endParaRPr>
          </a:p>
          <a:p>
            <a:pPr marL="571500" marR="0" lvl="0" indent="-57150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4000" dirty="0">
                <a:solidFill>
                  <a:srgbClr val="FFFF00"/>
                </a:solidFill>
                <a:latin typeface="Arial"/>
              </a:rPr>
              <a:t>Ellen White didn’t specifically single out New York.</a:t>
            </a:r>
          </a:p>
          <a:p>
            <a:pPr marL="571500" lvl="0" indent="-571500">
              <a:buFont typeface="Arial" panose="020B0604020202020204" pitchFamily="34" charset="0"/>
              <a:buChar char="•"/>
              <a:defRPr/>
            </a:pPr>
            <a:r>
              <a:rPr lang="en-US" sz="4000" dirty="0">
                <a:solidFill>
                  <a:srgbClr val="FFFF00"/>
                </a:solidFill>
                <a:latin typeface="Arial"/>
              </a:rPr>
              <a:t>She spoke of demonic forces exercising their power in earthquakes, fires, and other calamities. </a:t>
            </a:r>
          </a:p>
          <a:p>
            <a:pPr marL="571500" lvl="0" indent="-571500">
              <a:buFont typeface="Arial" panose="020B0604020202020204" pitchFamily="34" charset="0"/>
              <a:buChar char="•"/>
              <a:defRPr/>
            </a:pPr>
            <a:r>
              <a:rPr lang="en-US" sz="4000" dirty="0">
                <a:solidFill>
                  <a:srgbClr val="FFFF00"/>
                </a:solidFill>
                <a:latin typeface="Arial"/>
              </a:rPr>
              <a:t>She also warned that the time will come when defiant rejection of God's Spirit will result in the complete removal of His restraining </a:t>
            </a:r>
          </a:p>
          <a:p>
            <a:pPr lvl="0">
              <a:defRPr/>
            </a:pPr>
            <a:r>
              <a:rPr lang="en-US" sz="4000" dirty="0">
                <a:solidFill>
                  <a:srgbClr val="FFFF00"/>
                </a:solidFill>
                <a:latin typeface="Arial"/>
              </a:rPr>
              <a:t>    power over such destructive elements </a:t>
            </a:r>
          </a:p>
          <a:p>
            <a:pPr lvl="0">
              <a:defRPr/>
            </a:pPr>
            <a:r>
              <a:rPr lang="en-US" sz="4000" dirty="0">
                <a:solidFill>
                  <a:srgbClr val="FFFF00"/>
                </a:solidFill>
                <a:latin typeface="Arial"/>
              </a:rPr>
              <a:t>    in the earth. </a:t>
            </a:r>
          </a:p>
        </p:txBody>
      </p:sp>
      <p:pic>
        <p:nvPicPr>
          <p:cNvPr id="5" name="Camera 4">
            <a:extLst>
              <a:ext uri="{FF2B5EF4-FFF2-40B4-BE49-F238E27FC236}">
                <a16:creationId xmlns:a16="http://schemas.microsoft.com/office/drawing/2014/main" id="{5F92A34F-DDDB-FCBC-F1DF-A760595B4BF0}"/>
              </a:ext>
            </a:extLst>
          </p:cNvPr>
          <p:cNvPicPr>
            <a:picLocks noChangeAspect="1"/>
            <a:extLst>
              <a:ext uri="{51228E76-BA90-4043-B771-695A4F85340A}">
                <alf:liveFeedProps xmlns:alf="http://schemas.microsoft.com/office/drawing/2021/livefeed"/>
              </a:ext>
            </a:extLst>
          </p:cNvPicPr>
          <p:nvPr/>
        </p:nvPicPr>
        <p:blipFill>
          <a:blip>
            <a:extLst>
              <a:ext uri="{96DAC541-7B7A-43D3-8B79-37D633B846F1}">
                <asvg:svgBlip xmlns:asvg="http://schemas.microsoft.com/office/drawing/2016/SVG/main" r:embed="rId3"/>
              </a:ext>
            </a:extLst>
          </a:blip>
          <a:srcRect l="17787" t="33967"/>
          <a:stretch/>
        </p:blipFill>
        <p:spPr>
          <a:xfrm>
            <a:off x="9550858" y="4699810"/>
            <a:ext cx="2641142" cy="2158190"/>
          </a:xfrm>
          <a:prstGeom prst="rect">
            <a:avLst/>
          </a:prstGeom>
          <a:ln w="28575" cap="rnd">
            <a:solidFill>
              <a:srgbClr val="FFFF00"/>
            </a:solidFill>
          </a:ln>
          <a:effectLst/>
        </p:spPr>
      </p:pic>
      <p:sp>
        <p:nvSpPr>
          <p:cNvPr id="6" name="Slide Number Placeholder 3">
            <a:extLst>
              <a:ext uri="{FF2B5EF4-FFF2-40B4-BE49-F238E27FC236}">
                <a16:creationId xmlns:a16="http://schemas.microsoft.com/office/drawing/2014/main" id="{599D488D-73DC-7B14-B81B-28F10FB36D26}"/>
              </a:ext>
            </a:extLst>
          </p:cNvPr>
          <p:cNvSpPr>
            <a:spLocks noGrp="1"/>
          </p:cNvSpPr>
          <p:nvPr>
            <p:ph type="sldNum" sz="quarter" idx="4"/>
          </p:nvPr>
        </p:nvSpPr>
        <p:spPr>
          <a:xfrm>
            <a:off x="11539452" y="15239"/>
            <a:ext cx="609599" cy="388521"/>
          </a:xfrm>
        </p:spPr>
        <p:txBody>
          <a:bodyPr/>
          <a:lstStyle>
            <a:lvl1pPr algn="r">
              <a:defRPr/>
            </a:lvl1pPr>
          </a:lstStyle>
          <a:p>
            <a:pPr algn="r"/>
            <a:fld id="{86CB4B4D-7CA3-9044-876B-883B54F8677D}" type="slidenum">
              <a:rPr lang="en-US" smtClean="0"/>
              <a:pPr algn="r"/>
              <a:t>55</a:t>
            </a:fld>
            <a:endParaRPr lang="en-US" dirty="0"/>
          </a:p>
        </p:txBody>
      </p:sp>
    </p:spTree>
    <p:extLst>
      <p:ext uri="{BB962C8B-B14F-4D97-AF65-F5344CB8AC3E}">
        <p14:creationId xmlns:p14="http://schemas.microsoft.com/office/powerpoint/2010/main" val="381415885"/>
      </p:ext>
    </p:extLst>
  </p:cSld>
  <p:clrMapOvr>
    <a:masterClrMapping/>
  </p:clrMapOvr>
  <p:transition spd="med"/>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D092C7-872D-7433-DE6B-64A35BAA859A}"/>
            </a:ext>
          </a:extLst>
        </p:cNvPr>
        <p:cNvGrpSpPr/>
        <p:nvPr/>
      </p:nvGrpSpPr>
      <p:grpSpPr>
        <a:xfrm>
          <a:off x="0" y="0"/>
          <a:ext cx="0" cy="0"/>
          <a:chOff x="0" y="0"/>
          <a:chExt cx="0" cy="0"/>
        </a:xfrm>
      </p:grpSpPr>
      <p:pic>
        <p:nvPicPr>
          <p:cNvPr id="3" name="Camera 2" hidden="1">
            <a:extLst>
              <a:ext uri="{FF2B5EF4-FFF2-40B4-BE49-F238E27FC236}">
                <a16:creationId xmlns:a16="http://schemas.microsoft.com/office/drawing/2014/main" id="{1666DD24-C4F9-7B98-14F9-26D9B24466BB}"/>
              </a:ext>
            </a:extLst>
          </p:cNvPr>
          <p:cNvPicPr>
            <a:picLocks noChangeAspect="1"/>
            <a:extLst>
              <a:ext uri="{51228E76-BA90-4043-B771-695A4F85340A}">
                <alf:liveFeedProps xmlns:alf="http://schemas.microsoft.com/office/drawing/2021/livefeed"/>
              </a:ext>
            </a:extLst>
          </p:cNvPicPr>
          <p:nvPr/>
        </p:nvPicPr>
        <p:blipFill>
          <a:blip>
            <a:extLst>
              <a:ext uri="{96DAC541-7B7A-43D3-8B79-37D633B846F1}">
                <asvg:svgBlip xmlns:asvg="http://schemas.microsoft.com/office/drawing/2016/SVG/main" r:embed="rId3"/>
              </a:ext>
            </a:extLst>
          </a:blip>
          <a:srcRect l="17787" t="33967"/>
          <a:stretch/>
        </p:blipFill>
        <p:spPr>
          <a:xfrm>
            <a:off x="9505941" y="4663234"/>
            <a:ext cx="2641142" cy="2158190"/>
          </a:xfrm>
          <a:prstGeom prst="rect">
            <a:avLst/>
          </a:prstGeom>
          <a:ln w="28575" cap="rnd">
            <a:solidFill>
              <a:srgbClr val="FFFF00"/>
            </a:solidFill>
          </a:ln>
          <a:effectLst/>
        </p:spPr>
      </p:pic>
      <p:sp>
        <p:nvSpPr>
          <p:cNvPr id="2" name="TextBox 1">
            <a:extLst>
              <a:ext uri="{FF2B5EF4-FFF2-40B4-BE49-F238E27FC236}">
                <a16:creationId xmlns:a16="http://schemas.microsoft.com/office/drawing/2014/main" id="{1B6C4710-64C4-224A-A41D-E892072153F9}"/>
              </a:ext>
            </a:extLst>
          </p:cNvPr>
          <p:cNvSpPr txBox="1"/>
          <p:nvPr/>
        </p:nvSpPr>
        <p:spPr>
          <a:xfrm>
            <a:off x="0" y="10062"/>
            <a:ext cx="12192000" cy="286232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0" b="0" i="0" u="none" strike="noStrike" kern="1200" cap="none" spc="0" normalizeH="0" baseline="0" noProof="0" dirty="0">
                <a:ln>
                  <a:noFill/>
                </a:ln>
                <a:solidFill>
                  <a:srgbClr val="FFFF00"/>
                </a:solidFill>
                <a:effectLst/>
                <a:uLnTx/>
                <a:uFillTx/>
                <a:latin typeface="Arial"/>
                <a:ea typeface="+mn-ea"/>
                <a:cs typeface="+mn-cs"/>
              </a:rPr>
              <a:t>A Little Time of Jacob’s Trouble</a:t>
            </a:r>
            <a:endParaRPr kumimoji="0" lang="en-US" sz="3600" b="0" i="0" u="none" strike="noStrike" kern="1200" cap="none" spc="0" normalizeH="0" baseline="0" noProof="0" dirty="0">
              <a:ln>
                <a:noFill/>
              </a:ln>
              <a:solidFill>
                <a:srgbClr val="FFFF00"/>
              </a:solidFill>
              <a:effectLst/>
              <a:uLnTx/>
              <a:uFillTx/>
              <a:latin typeface="Arial"/>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4000" dirty="0">
              <a:solidFill>
                <a:srgbClr val="FFFF00"/>
              </a:solidFill>
              <a:latin typeface="Arial"/>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4000" dirty="0">
              <a:solidFill>
                <a:srgbClr val="FFFF00"/>
              </a:solidFill>
              <a:latin typeface="Arial"/>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4000" dirty="0">
                <a:solidFill>
                  <a:srgbClr val="FFFF00"/>
                </a:solidFill>
                <a:latin typeface="Arial"/>
              </a:rPr>
              <a:t>Some Excerpts from the article.</a:t>
            </a:r>
          </a:p>
        </p:txBody>
      </p:sp>
      <p:pic>
        <p:nvPicPr>
          <p:cNvPr id="5" name="Camera 4">
            <a:extLst>
              <a:ext uri="{FF2B5EF4-FFF2-40B4-BE49-F238E27FC236}">
                <a16:creationId xmlns:a16="http://schemas.microsoft.com/office/drawing/2014/main" id="{6D950E73-E22A-7553-DB2E-1A7B5FE91147}"/>
              </a:ext>
            </a:extLst>
          </p:cNvPr>
          <p:cNvPicPr>
            <a:picLocks noChangeAspect="1"/>
            <a:extLst>
              <a:ext uri="{51228E76-BA90-4043-B771-695A4F85340A}">
                <alf:liveFeedProps xmlns:alf="http://schemas.microsoft.com/office/drawing/2021/livefeed"/>
              </a:ext>
            </a:extLst>
          </p:cNvPicPr>
          <p:nvPr/>
        </p:nvPicPr>
        <p:blipFill>
          <a:blip>
            <a:extLst>
              <a:ext uri="{96DAC541-7B7A-43D3-8B79-37D633B846F1}">
                <asvg:svgBlip xmlns:asvg="http://schemas.microsoft.com/office/drawing/2016/SVG/main" r:embed="rId3"/>
              </a:ext>
            </a:extLst>
          </a:blip>
          <a:srcRect l="17787" t="33967"/>
          <a:stretch/>
        </p:blipFill>
        <p:spPr>
          <a:xfrm>
            <a:off x="9550858" y="4699810"/>
            <a:ext cx="2641142" cy="2158190"/>
          </a:xfrm>
          <a:prstGeom prst="rect">
            <a:avLst/>
          </a:prstGeom>
          <a:ln w="28575" cap="rnd">
            <a:solidFill>
              <a:srgbClr val="FFFF00"/>
            </a:solidFill>
          </a:ln>
          <a:effectLst/>
        </p:spPr>
      </p:pic>
      <p:sp>
        <p:nvSpPr>
          <p:cNvPr id="6" name="Slide Number Placeholder 3">
            <a:extLst>
              <a:ext uri="{FF2B5EF4-FFF2-40B4-BE49-F238E27FC236}">
                <a16:creationId xmlns:a16="http://schemas.microsoft.com/office/drawing/2014/main" id="{9AB73048-8BA4-D6F1-4CD4-FE461D72DA17}"/>
              </a:ext>
            </a:extLst>
          </p:cNvPr>
          <p:cNvSpPr>
            <a:spLocks noGrp="1"/>
          </p:cNvSpPr>
          <p:nvPr>
            <p:ph type="sldNum" sz="quarter" idx="4"/>
          </p:nvPr>
        </p:nvSpPr>
        <p:spPr>
          <a:xfrm>
            <a:off x="11539452" y="15239"/>
            <a:ext cx="609599" cy="388521"/>
          </a:xfrm>
        </p:spPr>
        <p:txBody>
          <a:bodyPr/>
          <a:lstStyle>
            <a:lvl1pPr algn="r">
              <a:defRPr/>
            </a:lvl1pPr>
          </a:lstStyle>
          <a:p>
            <a:pPr algn="r"/>
            <a:fld id="{86CB4B4D-7CA3-9044-876B-883B54F8677D}" type="slidenum">
              <a:rPr lang="en-US" smtClean="0"/>
              <a:pPr algn="r"/>
              <a:t>56</a:t>
            </a:fld>
            <a:endParaRPr lang="en-US" dirty="0"/>
          </a:p>
        </p:txBody>
      </p:sp>
    </p:spTree>
    <p:extLst>
      <p:ext uri="{BB962C8B-B14F-4D97-AF65-F5344CB8AC3E}">
        <p14:creationId xmlns:p14="http://schemas.microsoft.com/office/powerpoint/2010/main" val="4229672610"/>
      </p:ext>
    </p:extLst>
  </p:cSld>
  <p:clrMapOvr>
    <a:masterClrMapping/>
  </p:clrMapOvr>
  <p:transition spd="med"/>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81FD61-0393-FAF5-5A7E-506421DA8C8D}"/>
            </a:ext>
          </a:extLst>
        </p:cNvPr>
        <p:cNvGrpSpPr/>
        <p:nvPr/>
      </p:nvGrpSpPr>
      <p:grpSpPr>
        <a:xfrm>
          <a:off x="0" y="0"/>
          <a:ext cx="0" cy="0"/>
          <a:chOff x="0" y="0"/>
          <a:chExt cx="0" cy="0"/>
        </a:xfrm>
      </p:grpSpPr>
      <p:pic>
        <p:nvPicPr>
          <p:cNvPr id="3" name="Camera 2" hidden="1">
            <a:extLst>
              <a:ext uri="{FF2B5EF4-FFF2-40B4-BE49-F238E27FC236}">
                <a16:creationId xmlns:a16="http://schemas.microsoft.com/office/drawing/2014/main" id="{CF145A03-1220-EC14-2B90-2B5B24FE2B5D}"/>
              </a:ext>
            </a:extLst>
          </p:cNvPr>
          <p:cNvPicPr>
            <a:picLocks noChangeAspect="1"/>
            <a:extLst>
              <a:ext uri="{51228E76-BA90-4043-B771-695A4F85340A}">
                <alf:liveFeedProps xmlns:alf="http://schemas.microsoft.com/office/drawing/2021/livefeed"/>
              </a:ext>
            </a:extLst>
          </p:cNvPicPr>
          <p:nvPr/>
        </p:nvPicPr>
        <p:blipFill>
          <a:blip>
            <a:extLst>
              <a:ext uri="{96DAC541-7B7A-43D3-8B79-37D633B846F1}">
                <asvg:svgBlip xmlns:asvg="http://schemas.microsoft.com/office/drawing/2016/SVG/main" r:embed="rId3"/>
              </a:ext>
            </a:extLst>
          </a:blip>
          <a:srcRect l="17787" t="33967"/>
          <a:stretch/>
        </p:blipFill>
        <p:spPr>
          <a:xfrm>
            <a:off x="9505941" y="4663234"/>
            <a:ext cx="2641142" cy="2158190"/>
          </a:xfrm>
          <a:prstGeom prst="rect">
            <a:avLst/>
          </a:prstGeom>
          <a:ln w="28575" cap="rnd">
            <a:solidFill>
              <a:srgbClr val="FFFF00"/>
            </a:solidFill>
          </a:ln>
          <a:effectLst/>
        </p:spPr>
      </p:pic>
      <p:sp>
        <p:nvSpPr>
          <p:cNvPr id="2" name="TextBox 1">
            <a:extLst>
              <a:ext uri="{FF2B5EF4-FFF2-40B4-BE49-F238E27FC236}">
                <a16:creationId xmlns:a16="http://schemas.microsoft.com/office/drawing/2014/main" id="{468F3E70-092F-029F-B2CC-3B839C3CC27E}"/>
              </a:ext>
            </a:extLst>
          </p:cNvPr>
          <p:cNvSpPr txBox="1"/>
          <p:nvPr/>
        </p:nvSpPr>
        <p:spPr>
          <a:xfrm>
            <a:off x="0" y="10062"/>
            <a:ext cx="12192000" cy="470898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0" b="0" i="0" u="none" strike="noStrike" kern="1200" cap="none" spc="0" normalizeH="0" baseline="0" noProof="0" dirty="0">
                <a:ln>
                  <a:noFill/>
                </a:ln>
                <a:solidFill>
                  <a:srgbClr val="FFFF00"/>
                </a:solidFill>
                <a:effectLst/>
                <a:uLnTx/>
                <a:uFillTx/>
                <a:latin typeface="Arial"/>
                <a:ea typeface="+mn-ea"/>
                <a:cs typeface="+mn-cs"/>
              </a:rPr>
              <a:t>A Little Time of Jacob’s Trouble</a:t>
            </a:r>
            <a:endParaRPr kumimoji="0" lang="en-US" sz="3600" b="0" i="0" u="none" strike="noStrike" kern="1200" cap="none" spc="0" normalizeH="0" baseline="0" noProof="0" dirty="0">
              <a:ln>
                <a:noFill/>
              </a:ln>
              <a:solidFill>
                <a:srgbClr val="FFFF00"/>
              </a:solidFill>
              <a:effectLst/>
              <a:uLnTx/>
              <a:uFillTx/>
              <a:latin typeface="Arial"/>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4000" dirty="0">
              <a:solidFill>
                <a:srgbClr val="FFFF00"/>
              </a:solidFill>
              <a:latin typeface="Arial"/>
            </a:endParaRPr>
          </a:p>
          <a:p>
            <a:pPr marL="571500" lvl="0" indent="-571500">
              <a:buFont typeface="Arial" panose="020B0604020202020204" pitchFamily="34" charset="0"/>
              <a:buChar char="•"/>
              <a:defRPr/>
            </a:pPr>
            <a:r>
              <a:rPr lang="en-US" sz="4000" dirty="0">
                <a:solidFill>
                  <a:srgbClr val="FFFF00"/>
                </a:solidFill>
                <a:latin typeface="Arial"/>
              </a:rPr>
              <a:t>The tempest is coming and we must get ready for its fury by having repentance toward God and faith toward our Lord Jesus Christ. </a:t>
            </a:r>
          </a:p>
          <a:p>
            <a:pPr marL="571500" lvl="0" indent="-571500">
              <a:buFont typeface="Arial" panose="020B0604020202020204" pitchFamily="34" charset="0"/>
              <a:buChar char="•"/>
              <a:defRPr/>
            </a:pPr>
            <a:r>
              <a:rPr lang="en-US" sz="4000" dirty="0">
                <a:solidFill>
                  <a:srgbClr val="FFFF00"/>
                </a:solidFill>
                <a:latin typeface="Arial"/>
              </a:rPr>
              <a:t>The Lord will arise to shake terribly the earth. </a:t>
            </a:r>
          </a:p>
          <a:p>
            <a:pPr marL="571500" lvl="0" indent="-571500">
              <a:buFont typeface="Arial" panose="020B0604020202020204" pitchFamily="34" charset="0"/>
              <a:buChar char="•"/>
              <a:defRPr/>
            </a:pPr>
            <a:r>
              <a:rPr lang="en-US" sz="4000" dirty="0">
                <a:solidFill>
                  <a:srgbClr val="FFFF00"/>
                </a:solidFill>
                <a:latin typeface="Arial"/>
              </a:rPr>
              <a:t>We shall see troubles on all sides.</a:t>
            </a:r>
          </a:p>
        </p:txBody>
      </p:sp>
      <p:pic>
        <p:nvPicPr>
          <p:cNvPr id="5" name="Camera 4">
            <a:extLst>
              <a:ext uri="{FF2B5EF4-FFF2-40B4-BE49-F238E27FC236}">
                <a16:creationId xmlns:a16="http://schemas.microsoft.com/office/drawing/2014/main" id="{941A269B-898E-2314-B2BF-00F57F686DD4}"/>
              </a:ext>
            </a:extLst>
          </p:cNvPr>
          <p:cNvPicPr>
            <a:picLocks noChangeAspect="1"/>
            <a:extLst>
              <a:ext uri="{51228E76-BA90-4043-B771-695A4F85340A}">
                <alf:liveFeedProps xmlns:alf="http://schemas.microsoft.com/office/drawing/2021/livefeed"/>
              </a:ext>
            </a:extLst>
          </p:cNvPicPr>
          <p:nvPr/>
        </p:nvPicPr>
        <p:blipFill>
          <a:blip>
            <a:extLst>
              <a:ext uri="{96DAC541-7B7A-43D3-8B79-37D633B846F1}">
                <asvg:svgBlip xmlns:asvg="http://schemas.microsoft.com/office/drawing/2016/SVG/main" r:embed="rId3"/>
              </a:ext>
            </a:extLst>
          </a:blip>
          <a:srcRect l="17787" t="33967"/>
          <a:stretch/>
        </p:blipFill>
        <p:spPr>
          <a:xfrm>
            <a:off x="9550858" y="4699810"/>
            <a:ext cx="2641142" cy="2158190"/>
          </a:xfrm>
          <a:prstGeom prst="rect">
            <a:avLst/>
          </a:prstGeom>
          <a:ln w="28575" cap="rnd">
            <a:solidFill>
              <a:srgbClr val="FFFF00"/>
            </a:solidFill>
          </a:ln>
          <a:effectLst/>
        </p:spPr>
      </p:pic>
      <p:sp>
        <p:nvSpPr>
          <p:cNvPr id="6" name="Slide Number Placeholder 3">
            <a:extLst>
              <a:ext uri="{FF2B5EF4-FFF2-40B4-BE49-F238E27FC236}">
                <a16:creationId xmlns:a16="http://schemas.microsoft.com/office/drawing/2014/main" id="{6E6C7D89-3473-5B2B-E980-BC55C5BFAA44}"/>
              </a:ext>
            </a:extLst>
          </p:cNvPr>
          <p:cNvSpPr>
            <a:spLocks noGrp="1"/>
          </p:cNvSpPr>
          <p:nvPr>
            <p:ph type="sldNum" sz="quarter" idx="4"/>
          </p:nvPr>
        </p:nvSpPr>
        <p:spPr>
          <a:xfrm>
            <a:off x="11539452" y="15239"/>
            <a:ext cx="609599" cy="388521"/>
          </a:xfrm>
        </p:spPr>
        <p:txBody>
          <a:bodyPr/>
          <a:lstStyle>
            <a:lvl1pPr algn="r">
              <a:defRPr/>
            </a:lvl1pPr>
          </a:lstStyle>
          <a:p>
            <a:pPr algn="r"/>
            <a:fld id="{86CB4B4D-7CA3-9044-876B-883B54F8677D}" type="slidenum">
              <a:rPr lang="en-US" smtClean="0"/>
              <a:pPr algn="r"/>
              <a:t>57</a:t>
            </a:fld>
            <a:endParaRPr lang="en-US" dirty="0"/>
          </a:p>
        </p:txBody>
      </p:sp>
    </p:spTree>
    <p:extLst>
      <p:ext uri="{BB962C8B-B14F-4D97-AF65-F5344CB8AC3E}">
        <p14:creationId xmlns:p14="http://schemas.microsoft.com/office/powerpoint/2010/main" val="923187687"/>
      </p:ext>
    </p:extLst>
  </p:cSld>
  <p:clrMapOvr>
    <a:masterClrMapping/>
  </p:clrMapOvr>
  <p:transition spd="med"/>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57AB10-F233-7FF2-EDD8-6ADC371C8D82}"/>
            </a:ext>
          </a:extLst>
        </p:cNvPr>
        <p:cNvGrpSpPr/>
        <p:nvPr/>
      </p:nvGrpSpPr>
      <p:grpSpPr>
        <a:xfrm>
          <a:off x="0" y="0"/>
          <a:ext cx="0" cy="0"/>
          <a:chOff x="0" y="0"/>
          <a:chExt cx="0" cy="0"/>
        </a:xfrm>
      </p:grpSpPr>
      <p:pic>
        <p:nvPicPr>
          <p:cNvPr id="3" name="Camera 2" hidden="1">
            <a:extLst>
              <a:ext uri="{FF2B5EF4-FFF2-40B4-BE49-F238E27FC236}">
                <a16:creationId xmlns:a16="http://schemas.microsoft.com/office/drawing/2014/main" id="{B2E8DBC1-A9C3-D263-AD25-042A4BB1E6A8}"/>
              </a:ext>
            </a:extLst>
          </p:cNvPr>
          <p:cNvPicPr>
            <a:picLocks noChangeAspect="1"/>
            <a:extLst>
              <a:ext uri="{51228E76-BA90-4043-B771-695A4F85340A}">
                <alf:liveFeedProps xmlns:alf="http://schemas.microsoft.com/office/drawing/2021/livefeed"/>
              </a:ext>
            </a:extLst>
          </p:cNvPicPr>
          <p:nvPr/>
        </p:nvPicPr>
        <p:blipFill>
          <a:blip>
            <a:extLst>
              <a:ext uri="{96DAC541-7B7A-43D3-8B79-37D633B846F1}">
                <asvg:svgBlip xmlns:asvg="http://schemas.microsoft.com/office/drawing/2016/SVG/main" r:embed="rId3"/>
              </a:ext>
            </a:extLst>
          </a:blip>
          <a:srcRect l="17787" t="33967"/>
          <a:stretch/>
        </p:blipFill>
        <p:spPr>
          <a:xfrm>
            <a:off x="9505941" y="4663234"/>
            <a:ext cx="2641142" cy="2158190"/>
          </a:xfrm>
          <a:prstGeom prst="rect">
            <a:avLst/>
          </a:prstGeom>
          <a:ln w="28575" cap="rnd">
            <a:solidFill>
              <a:srgbClr val="FFFF00"/>
            </a:solidFill>
          </a:ln>
          <a:effectLst/>
        </p:spPr>
      </p:pic>
      <p:sp>
        <p:nvSpPr>
          <p:cNvPr id="2" name="TextBox 1">
            <a:extLst>
              <a:ext uri="{FF2B5EF4-FFF2-40B4-BE49-F238E27FC236}">
                <a16:creationId xmlns:a16="http://schemas.microsoft.com/office/drawing/2014/main" id="{F56BA729-7BCA-8028-B142-DED90C48FC37}"/>
              </a:ext>
            </a:extLst>
          </p:cNvPr>
          <p:cNvSpPr txBox="1"/>
          <p:nvPr/>
        </p:nvSpPr>
        <p:spPr>
          <a:xfrm>
            <a:off x="0" y="10062"/>
            <a:ext cx="12192000" cy="680186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0" b="0" i="0" u="none" strike="noStrike" kern="1200" cap="none" spc="0" normalizeH="0" baseline="0" noProof="0" dirty="0">
                <a:ln>
                  <a:noFill/>
                </a:ln>
                <a:solidFill>
                  <a:srgbClr val="FFFF00"/>
                </a:solidFill>
                <a:effectLst/>
                <a:uLnTx/>
                <a:uFillTx/>
                <a:latin typeface="Arial"/>
                <a:ea typeface="+mn-ea"/>
                <a:cs typeface="+mn-cs"/>
              </a:rPr>
              <a:t>A Little Time of Jacob’s Trouble</a:t>
            </a:r>
            <a:endParaRPr kumimoji="0" lang="en-US" sz="3600" b="0" i="0" u="none" strike="noStrike" kern="1200" cap="none" spc="0" normalizeH="0" baseline="0" noProof="0" dirty="0">
              <a:ln>
                <a:noFill/>
              </a:ln>
              <a:solidFill>
                <a:srgbClr val="FFFF00"/>
              </a:solidFill>
              <a:effectLst/>
              <a:uLnTx/>
              <a:uFillTx/>
              <a:latin typeface="Arial"/>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600" dirty="0">
              <a:solidFill>
                <a:srgbClr val="FFFF00"/>
              </a:solidFill>
              <a:latin typeface="Arial"/>
            </a:endParaRPr>
          </a:p>
          <a:p>
            <a:pPr marL="571500" lvl="0" indent="-571500">
              <a:buFont typeface="Arial" panose="020B0604020202020204" pitchFamily="34" charset="0"/>
              <a:buChar char="•"/>
              <a:defRPr/>
            </a:pPr>
            <a:r>
              <a:rPr lang="en-US" sz="4000" dirty="0">
                <a:solidFill>
                  <a:srgbClr val="FFFF00"/>
                </a:solidFill>
                <a:latin typeface="Arial"/>
              </a:rPr>
              <a:t>“</a:t>
            </a:r>
            <a:r>
              <a:rPr lang="en-US" sz="4000" b="1" dirty="0">
                <a:solidFill>
                  <a:srgbClr val="FFFF00"/>
                </a:solidFill>
                <a:latin typeface="Arial"/>
              </a:rPr>
              <a:t>Thousands</a:t>
            </a:r>
            <a:r>
              <a:rPr lang="en-US" sz="4000" dirty="0">
                <a:solidFill>
                  <a:srgbClr val="FFFF00"/>
                </a:solidFill>
                <a:latin typeface="Arial"/>
              </a:rPr>
              <a:t> of ships will be hurled into the depths of the sea.”</a:t>
            </a:r>
          </a:p>
          <a:p>
            <a:pPr marL="571500" lvl="0" indent="-571500">
              <a:buFont typeface="Arial" panose="020B0604020202020204" pitchFamily="34" charset="0"/>
              <a:buChar char="•"/>
              <a:defRPr/>
            </a:pPr>
            <a:r>
              <a:rPr lang="en-US" sz="4000" dirty="0">
                <a:solidFill>
                  <a:srgbClr val="FFFF00"/>
                </a:solidFill>
                <a:latin typeface="Arial"/>
              </a:rPr>
              <a:t>“Navies will go down, and human lives will be sacrificed by </a:t>
            </a:r>
            <a:r>
              <a:rPr lang="en-US" sz="4000" b="1" dirty="0">
                <a:solidFill>
                  <a:srgbClr val="FFFF00"/>
                </a:solidFill>
                <a:latin typeface="Arial"/>
              </a:rPr>
              <a:t>millions.”</a:t>
            </a:r>
            <a:endParaRPr lang="en-US" sz="4000" dirty="0">
              <a:solidFill>
                <a:srgbClr val="FFFF00"/>
              </a:solidFill>
              <a:latin typeface="Arial"/>
            </a:endParaRPr>
          </a:p>
          <a:p>
            <a:pPr marL="571500" lvl="0" indent="-571500">
              <a:buFont typeface="Arial" panose="020B0604020202020204" pitchFamily="34" charset="0"/>
              <a:buChar char="•"/>
              <a:defRPr/>
            </a:pPr>
            <a:r>
              <a:rPr lang="en-US" sz="4000" dirty="0">
                <a:solidFill>
                  <a:srgbClr val="FFFF00"/>
                </a:solidFill>
                <a:latin typeface="Arial"/>
              </a:rPr>
              <a:t>“Fires will break out unexpectedly and no human effort will be able to quench them.”</a:t>
            </a:r>
          </a:p>
          <a:p>
            <a:pPr marL="571500" indent="-571500">
              <a:buFont typeface="Arial" panose="020B0604020202020204" pitchFamily="34" charset="0"/>
              <a:buChar char="•"/>
              <a:defRPr/>
            </a:pPr>
            <a:r>
              <a:rPr lang="en-US" sz="4000" dirty="0">
                <a:solidFill>
                  <a:srgbClr val="FFFF00"/>
                </a:solidFill>
                <a:latin typeface="Arial"/>
              </a:rPr>
              <a:t>“Palaces of earth are swept away </a:t>
            </a:r>
          </a:p>
          <a:p>
            <a:pPr>
              <a:defRPr/>
            </a:pPr>
            <a:r>
              <a:rPr lang="en-US" sz="4000" dirty="0">
                <a:solidFill>
                  <a:srgbClr val="FFFF00"/>
                </a:solidFill>
                <a:latin typeface="Arial"/>
              </a:rPr>
              <a:t>    in the flames.”</a:t>
            </a:r>
            <a:r>
              <a:rPr lang="en-US" i="1" dirty="0"/>
              <a:t>--Signs of the Times,</a:t>
            </a:r>
            <a:r>
              <a:rPr lang="en-US" dirty="0"/>
              <a:t> Oct. 9, 1901.</a:t>
            </a:r>
          </a:p>
          <a:p>
            <a:pPr marL="571500" lvl="0" indent="-571500">
              <a:buFont typeface="Arial" panose="020B0604020202020204" pitchFamily="34" charset="0"/>
              <a:buChar char="•"/>
              <a:defRPr/>
            </a:pPr>
            <a:endParaRPr lang="en-US" sz="4000" dirty="0">
              <a:solidFill>
                <a:srgbClr val="FFFF00"/>
              </a:solidFill>
              <a:latin typeface="Arial"/>
            </a:endParaRPr>
          </a:p>
        </p:txBody>
      </p:sp>
      <p:pic>
        <p:nvPicPr>
          <p:cNvPr id="5" name="Camera 4">
            <a:extLst>
              <a:ext uri="{FF2B5EF4-FFF2-40B4-BE49-F238E27FC236}">
                <a16:creationId xmlns:a16="http://schemas.microsoft.com/office/drawing/2014/main" id="{1B01E877-4055-DB09-6B8E-29324E9B4D70}"/>
              </a:ext>
            </a:extLst>
          </p:cNvPr>
          <p:cNvPicPr>
            <a:picLocks noChangeAspect="1"/>
            <a:extLst>
              <a:ext uri="{51228E76-BA90-4043-B771-695A4F85340A}">
                <alf:liveFeedProps xmlns:alf="http://schemas.microsoft.com/office/drawing/2021/livefeed"/>
              </a:ext>
            </a:extLst>
          </p:cNvPicPr>
          <p:nvPr/>
        </p:nvPicPr>
        <p:blipFill>
          <a:blip>
            <a:extLst>
              <a:ext uri="{96DAC541-7B7A-43D3-8B79-37D633B846F1}">
                <asvg:svgBlip xmlns:asvg="http://schemas.microsoft.com/office/drawing/2016/SVG/main" r:embed="rId3"/>
              </a:ext>
            </a:extLst>
          </a:blip>
          <a:srcRect l="17787" t="33967"/>
          <a:stretch/>
        </p:blipFill>
        <p:spPr>
          <a:xfrm>
            <a:off x="9550858" y="4699810"/>
            <a:ext cx="2641142" cy="2158190"/>
          </a:xfrm>
          <a:prstGeom prst="rect">
            <a:avLst/>
          </a:prstGeom>
          <a:ln w="28575" cap="rnd">
            <a:solidFill>
              <a:srgbClr val="FFFF00"/>
            </a:solidFill>
          </a:ln>
          <a:effectLst/>
        </p:spPr>
      </p:pic>
      <p:sp>
        <p:nvSpPr>
          <p:cNvPr id="6" name="Slide Number Placeholder 3">
            <a:extLst>
              <a:ext uri="{FF2B5EF4-FFF2-40B4-BE49-F238E27FC236}">
                <a16:creationId xmlns:a16="http://schemas.microsoft.com/office/drawing/2014/main" id="{D6380DB3-CA33-8C04-317B-1DDA0369DCB5}"/>
              </a:ext>
            </a:extLst>
          </p:cNvPr>
          <p:cNvSpPr>
            <a:spLocks noGrp="1"/>
          </p:cNvSpPr>
          <p:nvPr>
            <p:ph type="sldNum" sz="quarter" idx="4"/>
          </p:nvPr>
        </p:nvSpPr>
        <p:spPr>
          <a:xfrm>
            <a:off x="11539452" y="15239"/>
            <a:ext cx="609599" cy="388521"/>
          </a:xfrm>
        </p:spPr>
        <p:txBody>
          <a:bodyPr/>
          <a:lstStyle>
            <a:lvl1pPr algn="r">
              <a:defRPr/>
            </a:lvl1pPr>
          </a:lstStyle>
          <a:p>
            <a:pPr algn="r"/>
            <a:fld id="{86CB4B4D-7CA3-9044-876B-883B54F8677D}" type="slidenum">
              <a:rPr lang="en-US" smtClean="0"/>
              <a:pPr algn="r"/>
              <a:t>58</a:t>
            </a:fld>
            <a:endParaRPr lang="en-US" dirty="0"/>
          </a:p>
        </p:txBody>
      </p:sp>
    </p:spTree>
    <p:extLst>
      <p:ext uri="{BB962C8B-B14F-4D97-AF65-F5344CB8AC3E}">
        <p14:creationId xmlns:p14="http://schemas.microsoft.com/office/powerpoint/2010/main" val="2238593716"/>
      </p:ext>
    </p:extLst>
  </p:cSld>
  <p:clrMapOvr>
    <a:masterClrMapping/>
  </p:clrMapOvr>
  <p:transition spd="med"/>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75F15C-829C-2159-811F-491729225C9B}"/>
            </a:ext>
          </a:extLst>
        </p:cNvPr>
        <p:cNvGrpSpPr/>
        <p:nvPr/>
      </p:nvGrpSpPr>
      <p:grpSpPr>
        <a:xfrm>
          <a:off x="0" y="0"/>
          <a:ext cx="0" cy="0"/>
          <a:chOff x="0" y="0"/>
          <a:chExt cx="0" cy="0"/>
        </a:xfrm>
      </p:grpSpPr>
      <p:pic>
        <p:nvPicPr>
          <p:cNvPr id="3" name="Camera 2" hidden="1">
            <a:extLst>
              <a:ext uri="{FF2B5EF4-FFF2-40B4-BE49-F238E27FC236}">
                <a16:creationId xmlns:a16="http://schemas.microsoft.com/office/drawing/2014/main" id="{C4E0041D-17E3-BACF-858B-EB9306A10279}"/>
              </a:ext>
            </a:extLst>
          </p:cNvPr>
          <p:cNvPicPr>
            <a:picLocks noChangeAspect="1"/>
            <a:extLst>
              <a:ext uri="{51228E76-BA90-4043-B771-695A4F85340A}">
                <alf:liveFeedProps xmlns:alf="http://schemas.microsoft.com/office/drawing/2021/livefeed"/>
              </a:ext>
            </a:extLst>
          </p:cNvPicPr>
          <p:nvPr/>
        </p:nvPicPr>
        <p:blipFill>
          <a:blip>
            <a:extLst>
              <a:ext uri="{96DAC541-7B7A-43D3-8B79-37D633B846F1}">
                <asvg:svgBlip xmlns:asvg="http://schemas.microsoft.com/office/drawing/2016/SVG/main" r:embed="rId3"/>
              </a:ext>
            </a:extLst>
          </a:blip>
          <a:srcRect l="17787" t="33967"/>
          <a:stretch/>
        </p:blipFill>
        <p:spPr>
          <a:xfrm>
            <a:off x="9505941" y="4663234"/>
            <a:ext cx="2641142" cy="2158190"/>
          </a:xfrm>
          <a:prstGeom prst="rect">
            <a:avLst/>
          </a:prstGeom>
          <a:ln w="28575" cap="rnd">
            <a:solidFill>
              <a:srgbClr val="FFFF00"/>
            </a:solidFill>
          </a:ln>
          <a:effectLst/>
        </p:spPr>
      </p:pic>
      <p:sp>
        <p:nvSpPr>
          <p:cNvPr id="2" name="TextBox 1">
            <a:extLst>
              <a:ext uri="{FF2B5EF4-FFF2-40B4-BE49-F238E27FC236}">
                <a16:creationId xmlns:a16="http://schemas.microsoft.com/office/drawing/2014/main" id="{0EFF6F72-867E-0D6A-48D6-176F8FC11CFB}"/>
              </a:ext>
            </a:extLst>
          </p:cNvPr>
          <p:cNvSpPr txBox="1"/>
          <p:nvPr/>
        </p:nvSpPr>
        <p:spPr>
          <a:xfrm>
            <a:off x="0" y="29940"/>
            <a:ext cx="12192000" cy="680186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0" b="0" i="0" u="none" strike="noStrike" kern="1200" cap="none" spc="0" normalizeH="0" baseline="0" noProof="0" dirty="0">
                <a:ln>
                  <a:noFill/>
                </a:ln>
                <a:solidFill>
                  <a:srgbClr val="FFFF00"/>
                </a:solidFill>
                <a:effectLst/>
                <a:uLnTx/>
                <a:uFillTx/>
                <a:latin typeface="Arial"/>
                <a:ea typeface="+mn-ea"/>
                <a:cs typeface="+mn-cs"/>
              </a:rPr>
              <a:t>A Little Time of Jacob’s Trouble</a:t>
            </a:r>
            <a:endParaRPr kumimoji="0" lang="en-US" sz="3600" b="0" i="0" u="none" strike="noStrike" kern="1200" cap="none" spc="0" normalizeH="0" baseline="0" noProof="0" dirty="0">
              <a:ln>
                <a:noFill/>
              </a:ln>
              <a:solidFill>
                <a:srgbClr val="FFFF00"/>
              </a:solidFill>
              <a:effectLst/>
              <a:uLnTx/>
              <a:uFillTx/>
              <a:latin typeface="Arial"/>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600" dirty="0">
              <a:solidFill>
                <a:srgbClr val="FFFF00"/>
              </a:solidFill>
              <a:latin typeface="Arial"/>
            </a:endParaRPr>
          </a:p>
          <a:p>
            <a:pPr marL="571500" indent="-571500">
              <a:buFont typeface="Arial" panose="020B0604020202020204" pitchFamily="34" charset="0"/>
              <a:buChar char="•"/>
              <a:defRPr/>
            </a:pPr>
            <a:r>
              <a:rPr lang="en-US" sz="4000" dirty="0">
                <a:solidFill>
                  <a:srgbClr val="FFFF00"/>
                </a:solidFill>
                <a:latin typeface="Arial"/>
              </a:rPr>
              <a:t>“In the last scenes of this earth's history war will rage. There will be pestilence, plague, and famine. The waters of the deep will overflow their boundaries. Property and life will be destroyed by fire and flood.” </a:t>
            </a:r>
          </a:p>
          <a:p>
            <a:pPr marL="571500" indent="-571500">
              <a:buFont typeface="Arial" panose="020B0604020202020204" pitchFamily="34" charset="0"/>
              <a:buChar char="•"/>
              <a:defRPr/>
            </a:pPr>
            <a:r>
              <a:rPr lang="en-US" sz="4000" dirty="0">
                <a:solidFill>
                  <a:srgbClr val="FFFF00"/>
                </a:solidFill>
                <a:latin typeface="Arial"/>
              </a:rPr>
              <a:t>“</a:t>
            </a:r>
            <a:r>
              <a:rPr lang="en-US" sz="4000" b="1" dirty="0">
                <a:solidFill>
                  <a:srgbClr val="FFFF00"/>
                </a:solidFill>
                <a:latin typeface="Arial"/>
              </a:rPr>
              <a:t>We should prepare </a:t>
            </a:r>
            <a:r>
              <a:rPr lang="en-US" sz="4000" dirty="0">
                <a:solidFill>
                  <a:srgbClr val="FFFF00"/>
                </a:solidFill>
                <a:latin typeface="Arial"/>
              </a:rPr>
              <a:t>for the mansions </a:t>
            </a:r>
          </a:p>
          <a:p>
            <a:pPr>
              <a:defRPr/>
            </a:pPr>
            <a:r>
              <a:rPr lang="en-US" sz="4000" dirty="0">
                <a:solidFill>
                  <a:srgbClr val="FFFF00"/>
                </a:solidFill>
                <a:latin typeface="Arial"/>
              </a:rPr>
              <a:t>    that Christ has gone to prepare for</a:t>
            </a:r>
          </a:p>
          <a:p>
            <a:pPr>
              <a:defRPr/>
            </a:pPr>
            <a:r>
              <a:rPr lang="en-US" sz="4000" dirty="0">
                <a:solidFill>
                  <a:srgbClr val="FFFF00"/>
                </a:solidFill>
              </a:rPr>
              <a:t>    them </a:t>
            </a:r>
            <a:r>
              <a:rPr lang="en-US" sz="4000" dirty="0">
                <a:solidFill>
                  <a:srgbClr val="FFFF00"/>
                </a:solidFill>
                <a:latin typeface="Arial"/>
              </a:rPr>
              <a:t>that love Him.” </a:t>
            </a:r>
            <a:r>
              <a:rPr lang="en-US" i="1" dirty="0"/>
              <a:t>--Maranatha,</a:t>
            </a:r>
            <a:r>
              <a:rPr lang="en-US" dirty="0"/>
              <a:t> p. 174 (1897). </a:t>
            </a:r>
          </a:p>
          <a:p>
            <a:pPr marL="571500" lvl="0" indent="-571500">
              <a:buFont typeface="Arial" panose="020B0604020202020204" pitchFamily="34" charset="0"/>
              <a:buChar char="•"/>
              <a:defRPr/>
            </a:pPr>
            <a:endParaRPr lang="en-US" sz="4000" dirty="0">
              <a:solidFill>
                <a:srgbClr val="FFFF00"/>
              </a:solidFill>
              <a:latin typeface="Arial"/>
            </a:endParaRPr>
          </a:p>
        </p:txBody>
      </p:sp>
      <p:pic>
        <p:nvPicPr>
          <p:cNvPr id="5" name="Camera 4">
            <a:extLst>
              <a:ext uri="{FF2B5EF4-FFF2-40B4-BE49-F238E27FC236}">
                <a16:creationId xmlns:a16="http://schemas.microsoft.com/office/drawing/2014/main" id="{B99F5F2E-E42C-07D4-3084-5D5766BD6E36}"/>
              </a:ext>
            </a:extLst>
          </p:cNvPr>
          <p:cNvPicPr>
            <a:picLocks noChangeAspect="1"/>
            <a:extLst>
              <a:ext uri="{51228E76-BA90-4043-B771-695A4F85340A}">
                <alf:liveFeedProps xmlns:alf="http://schemas.microsoft.com/office/drawing/2021/livefeed"/>
              </a:ext>
            </a:extLst>
          </p:cNvPicPr>
          <p:nvPr/>
        </p:nvPicPr>
        <p:blipFill>
          <a:blip>
            <a:extLst>
              <a:ext uri="{96DAC541-7B7A-43D3-8B79-37D633B846F1}">
                <asvg:svgBlip xmlns:asvg="http://schemas.microsoft.com/office/drawing/2016/SVG/main" r:embed="rId3"/>
              </a:ext>
            </a:extLst>
          </a:blip>
          <a:srcRect l="17787" t="33967"/>
          <a:stretch/>
        </p:blipFill>
        <p:spPr>
          <a:xfrm>
            <a:off x="9550858" y="4660054"/>
            <a:ext cx="2641142" cy="2158190"/>
          </a:xfrm>
          <a:prstGeom prst="rect">
            <a:avLst/>
          </a:prstGeom>
          <a:ln w="28575" cap="rnd">
            <a:solidFill>
              <a:srgbClr val="FFFF00"/>
            </a:solidFill>
          </a:ln>
          <a:effectLst/>
        </p:spPr>
      </p:pic>
      <p:sp>
        <p:nvSpPr>
          <p:cNvPr id="6" name="Slide Number Placeholder 3">
            <a:extLst>
              <a:ext uri="{FF2B5EF4-FFF2-40B4-BE49-F238E27FC236}">
                <a16:creationId xmlns:a16="http://schemas.microsoft.com/office/drawing/2014/main" id="{B5462A3B-1CA1-61DE-D460-2BF9344A0123}"/>
              </a:ext>
            </a:extLst>
          </p:cNvPr>
          <p:cNvSpPr>
            <a:spLocks noGrp="1"/>
          </p:cNvSpPr>
          <p:nvPr>
            <p:ph type="sldNum" sz="quarter" idx="4"/>
          </p:nvPr>
        </p:nvSpPr>
        <p:spPr>
          <a:xfrm>
            <a:off x="11539452" y="15239"/>
            <a:ext cx="609599" cy="388521"/>
          </a:xfrm>
        </p:spPr>
        <p:txBody>
          <a:bodyPr/>
          <a:lstStyle>
            <a:lvl1pPr algn="r">
              <a:defRPr/>
            </a:lvl1pPr>
          </a:lstStyle>
          <a:p>
            <a:pPr algn="r"/>
            <a:fld id="{86CB4B4D-7CA3-9044-876B-883B54F8677D}" type="slidenum">
              <a:rPr lang="en-US" smtClean="0"/>
              <a:pPr algn="r"/>
              <a:t>59</a:t>
            </a:fld>
            <a:endParaRPr lang="en-US" dirty="0"/>
          </a:p>
        </p:txBody>
      </p:sp>
    </p:spTree>
    <p:extLst>
      <p:ext uri="{BB962C8B-B14F-4D97-AF65-F5344CB8AC3E}">
        <p14:creationId xmlns:p14="http://schemas.microsoft.com/office/powerpoint/2010/main" val="1105550481"/>
      </p:ext>
    </p:extLst>
  </p:cSld>
  <p:clrMapOvr>
    <a:masterClrMapping/>
  </p:clrMapOvr>
  <p:transition spd="med"/>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D07392-F5D2-0BD9-65AC-116A26912403}"/>
            </a:ext>
          </a:extLst>
        </p:cNvPr>
        <p:cNvGrpSpPr/>
        <p:nvPr/>
      </p:nvGrpSpPr>
      <p:grpSpPr>
        <a:xfrm>
          <a:off x="0" y="0"/>
          <a:ext cx="0" cy="0"/>
          <a:chOff x="0" y="0"/>
          <a:chExt cx="0" cy="0"/>
        </a:xfrm>
      </p:grpSpPr>
      <p:pic>
        <p:nvPicPr>
          <p:cNvPr id="3" name="Camera 2" hidden="1">
            <a:extLst>
              <a:ext uri="{FF2B5EF4-FFF2-40B4-BE49-F238E27FC236}">
                <a16:creationId xmlns:a16="http://schemas.microsoft.com/office/drawing/2014/main" id="{6BD2A532-31A0-06CC-1AB7-56EDA33E71AD}"/>
              </a:ext>
            </a:extLst>
          </p:cNvPr>
          <p:cNvPicPr>
            <a:picLocks noChangeAspect="1"/>
            <a:extLst>
              <a:ext uri="{51228E76-BA90-4043-B771-695A4F85340A}">
                <alf:liveFeedProps xmlns:alf="http://schemas.microsoft.com/office/drawing/2021/livefeed"/>
              </a:ext>
            </a:extLst>
          </p:cNvPicPr>
          <p:nvPr/>
        </p:nvPicPr>
        <p:blipFill>
          <a:blip>
            <a:extLst>
              <a:ext uri="{96DAC541-7B7A-43D3-8B79-37D633B846F1}">
                <asvg:svgBlip xmlns:asvg="http://schemas.microsoft.com/office/drawing/2016/SVG/main" r:embed="rId3"/>
              </a:ext>
            </a:extLst>
          </a:blip>
          <a:srcRect l="17787" t="33967"/>
          <a:stretch/>
        </p:blipFill>
        <p:spPr>
          <a:xfrm>
            <a:off x="9505941" y="4663234"/>
            <a:ext cx="2641142" cy="2158190"/>
          </a:xfrm>
          <a:prstGeom prst="rect">
            <a:avLst/>
          </a:prstGeom>
          <a:ln w="28575" cap="rnd">
            <a:solidFill>
              <a:srgbClr val="FFFF00"/>
            </a:solidFill>
          </a:ln>
          <a:effectLst/>
        </p:spPr>
      </p:pic>
      <p:sp>
        <p:nvSpPr>
          <p:cNvPr id="2" name="TextBox 1">
            <a:extLst>
              <a:ext uri="{FF2B5EF4-FFF2-40B4-BE49-F238E27FC236}">
                <a16:creationId xmlns:a16="http://schemas.microsoft.com/office/drawing/2014/main" id="{E28D481E-84E8-031E-48B4-B77C51838290}"/>
              </a:ext>
            </a:extLst>
          </p:cNvPr>
          <p:cNvSpPr txBox="1"/>
          <p:nvPr/>
        </p:nvSpPr>
        <p:spPr>
          <a:xfrm>
            <a:off x="136186" y="29940"/>
            <a:ext cx="12055813" cy="61247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0" b="0" i="0" u="none" strike="noStrike" kern="1200" cap="none" spc="0" normalizeH="0" baseline="0" noProof="0" dirty="0">
                <a:ln>
                  <a:noFill/>
                </a:ln>
                <a:solidFill>
                  <a:srgbClr val="FFFF00"/>
                </a:solidFill>
                <a:effectLst/>
                <a:uLnTx/>
                <a:uFillTx/>
                <a:latin typeface="Arial"/>
                <a:ea typeface="+mn-ea"/>
                <a:cs typeface="+mn-cs"/>
              </a:rPr>
              <a:t>A Little Time of Jacob’s Trouble</a:t>
            </a:r>
            <a:endParaRPr kumimoji="0" lang="en-US" sz="3600" b="0" i="0" u="none" strike="noStrike" kern="1200" cap="none" spc="0" normalizeH="0" baseline="0" noProof="0" dirty="0">
              <a:ln>
                <a:noFill/>
              </a:ln>
              <a:solidFill>
                <a:srgbClr val="FFFF00"/>
              </a:solidFill>
              <a:effectLst/>
              <a:uLnTx/>
              <a:uFillTx/>
              <a:latin typeface="Arial"/>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600" dirty="0">
              <a:solidFill>
                <a:srgbClr val="FFFF00"/>
              </a:solidFill>
              <a:latin typeface="Arial"/>
            </a:endParaRPr>
          </a:p>
          <a:p>
            <a:pPr>
              <a:defRPr/>
            </a:pPr>
            <a:r>
              <a:rPr lang="en-US" sz="4000" dirty="0">
                <a:solidFill>
                  <a:srgbClr val="FFFF00"/>
                </a:solidFill>
                <a:latin typeface="Arial"/>
              </a:rPr>
              <a:t>“The plagues of God are already falling upon the earth, sweeping away the most costly structures as if by a breath of fire from heaven. Will not these judgments bring professing Christians to their senses? </a:t>
            </a:r>
            <a:r>
              <a:rPr lang="en-US" sz="4000" b="1" dirty="0">
                <a:solidFill>
                  <a:srgbClr val="FFFF00"/>
                </a:solidFill>
                <a:latin typeface="Arial"/>
              </a:rPr>
              <a:t>God permits them to come that the world may take heed, </a:t>
            </a:r>
            <a:r>
              <a:rPr lang="en-US" sz="4000" dirty="0">
                <a:solidFill>
                  <a:srgbClr val="FFFF00"/>
                </a:solidFill>
                <a:latin typeface="Arial"/>
              </a:rPr>
              <a:t>that sinners may</a:t>
            </a:r>
          </a:p>
          <a:p>
            <a:pPr>
              <a:defRPr/>
            </a:pPr>
            <a:r>
              <a:rPr lang="en-US" sz="4000" dirty="0">
                <a:solidFill>
                  <a:srgbClr val="FFFF00"/>
                </a:solidFill>
                <a:latin typeface="Arial"/>
              </a:rPr>
              <a:t>be afraid and tremble before Him.”</a:t>
            </a:r>
          </a:p>
          <a:p>
            <a:pPr>
              <a:defRPr/>
            </a:pPr>
            <a:endParaRPr lang="en-US" i="1" dirty="0"/>
          </a:p>
          <a:p>
            <a:pPr>
              <a:defRPr/>
            </a:pPr>
            <a:r>
              <a:rPr lang="en-US" i="1" dirty="0"/>
              <a:t>	Manuscript Releases,</a:t>
            </a:r>
            <a:r>
              <a:rPr lang="en-US" dirty="0"/>
              <a:t> vol. 3, p. 311 (1902).</a:t>
            </a:r>
            <a:endParaRPr lang="en-US" sz="4000" dirty="0">
              <a:solidFill>
                <a:srgbClr val="FFFF00"/>
              </a:solidFill>
              <a:latin typeface="Arial"/>
            </a:endParaRPr>
          </a:p>
        </p:txBody>
      </p:sp>
      <p:pic>
        <p:nvPicPr>
          <p:cNvPr id="5" name="Camera 4">
            <a:extLst>
              <a:ext uri="{FF2B5EF4-FFF2-40B4-BE49-F238E27FC236}">
                <a16:creationId xmlns:a16="http://schemas.microsoft.com/office/drawing/2014/main" id="{7ABDC53A-90B6-9D3B-C2DA-0EEA717D0DAE}"/>
              </a:ext>
            </a:extLst>
          </p:cNvPr>
          <p:cNvPicPr>
            <a:picLocks noChangeAspect="1"/>
            <a:extLst>
              <a:ext uri="{51228E76-BA90-4043-B771-695A4F85340A}">
                <alf:liveFeedProps xmlns:alf="http://schemas.microsoft.com/office/drawing/2021/livefeed"/>
              </a:ext>
            </a:extLst>
          </p:cNvPicPr>
          <p:nvPr/>
        </p:nvPicPr>
        <p:blipFill>
          <a:blip>
            <a:extLst>
              <a:ext uri="{96DAC541-7B7A-43D3-8B79-37D633B846F1}">
                <asvg:svgBlip xmlns:asvg="http://schemas.microsoft.com/office/drawing/2016/SVG/main" r:embed="rId3"/>
              </a:ext>
            </a:extLst>
          </a:blip>
          <a:srcRect l="17787" t="33967"/>
          <a:stretch/>
        </p:blipFill>
        <p:spPr>
          <a:xfrm>
            <a:off x="9550858" y="4679932"/>
            <a:ext cx="2641142" cy="2158190"/>
          </a:xfrm>
          <a:prstGeom prst="rect">
            <a:avLst/>
          </a:prstGeom>
          <a:ln w="28575" cap="rnd">
            <a:solidFill>
              <a:srgbClr val="FFFF00"/>
            </a:solidFill>
          </a:ln>
          <a:effectLst/>
        </p:spPr>
      </p:pic>
      <p:sp>
        <p:nvSpPr>
          <p:cNvPr id="6" name="Slide Number Placeholder 3">
            <a:extLst>
              <a:ext uri="{FF2B5EF4-FFF2-40B4-BE49-F238E27FC236}">
                <a16:creationId xmlns:a16="http://schemas.microsoft.com/office/drawing/2014/main" id="{CC854AA8-45E6-7070-B85E-11D0297D8BF0}"/>
              </a:ext>
            </a:extLst>
          </p:cNvPr>
          <p:cNvSpPr>
            <a:spLocks noGrp="1"/>
          </p:cNvSpPr>
          <p:nvPr>
            <p:ph type="sldNum" sz="quarter" idx="4"/>
          </p:nvPr>
        </p:nvSpPr>
        <p:spPr>
          <a:xfrm>
            <a:off x="11539452" y="15239"/>
            <a:ext cx="609599" cy="388521"/>
          </a:xfrm>
        </p:spPr>
        <p:txBody>
          <a:bodyPr/>
          <a:lstStyle>
            <a:lvl1pPr algn="r">
              <a:defRPr/>
            </a:lvl1pPr>
          </a:lstStyle>
          <a:p>
            <a:pPr algn="r"/>
            <a:fld id="{86CB4B4D-7CA3-9044-876B-883B54F8677D}" type="slidenum">
              <a:rPr lang="en-US" smtClean="0"/>
              <a:pPr algn="r"/>
              <a:t>60</a:t>
            </a:fld>
            <a:endParaRPr lang="en-US" dirty="0"/>
          </a:p>
        </p:txBody>
      </p:sp>
    </p:spTree>
    <p:extLst>
      <p:ext uri="{BB962C8B-B14F-4D97-AF65-F5344CB8AC3E}">
        <p14:creationId xmlns:p14="http://schemas.microsoft.com/office/powerpoint/2010/main" val="494536938"/>
      </p:ext>
    </p:extLst>
  </p:cSld>
  <p:clrMapOvr>
    <a:masterClrMapping/>
  </p:clrMapOvr>
  <p:transition spd="med"/>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8C832E-E883-594F-E98B-44ED3B76D926}"/>
            </a:ext>
          </a:extLst>
        </p:cNvPr>
        <p:cNvGrpSpPr/>
        <p:nvPr/>
      </p:nvGrpSpPr>
      <p:grpSpPr>
        <a:xfrm>
          <a:off x="0" y="0"/>
          <a:ext cx="0" cy="0"/>
          <a:chOff x="0" y="0"/>
          <a:chExt cx="0" cy="0"/>
        </a:xfrm>
      </p:grpSpPr>
      <p:pic>
        <p:nvPicPr>
          <p:cNvPr id="3" name="Camera 2" hidden="1">
            <a:extLst>
              <a:ext uri="{FF2B5EF4-FFF2-40B4-BE49-F238E27FC236}">
                <a16:creationId xmlns:a16="http://schemas.microsoft.com/office/drawing/2014/main" id="{43FF4B91-29B8-4AAA-79A9-4997A4005395}"/>
              </a:ext>
            </a:extLst>
          </p:cNvPr>
          <p:cNvPicPr>
            <a:picLocks noChangeAspect="1"/>
            <a:extLst>
              <a:ext uri="{51228E76-BA90-4043-B771-695A4F85340A}">
                <alf:liveFeedProps xmlns:alf="http://schemas.microsoft.com/office/drawing/2021/livefeed"/>
              </a:ext>
            </a:extLst>
          </p:cNvPicPr>
          <p:nvPr/>
        </p:nvPicPr>
        <p:blipFill>
          <a:blip>
            <a:extLst>
              <a:ext uri="{96DAC541-7B7A-43D3-8B79-37D633B846F1}">
                <asvg:svgBlip xmlns:asvg="http://schemas.microsoft.com/office/drawing/2016/SVG/main" r:embed="rId3"/>
              </a:ext>
            </a:extLst>
          </a:blip>
          <a:srcRect l="17787" t="33967"/>
          <a:stretch/>
        </p:blipFill>
        <p:spPr>
          <a:xfrm>
            <a:off x="9505941" y="4663234"/>
            <a:ext cx="2641142" cy="2158190"/>
          </a:xfrm>
          <a:prstGeom prst="rect">
            <a:avLst/>
          </a:prstGeom>
          <a:ln w="28575" cap="rnd">
            <a:solidFill>
              <a:srgbClr val="FFFF00"/>
            </a:solidFill>
          </a:ln>
          <a:effectLst/>
        </p:spPr>
      </p:pic>
      <p:sp>
        <p:nvSpPr>
          <p:cNvPr id="2" name="TextBox 1">
            <a:extLst>
              <a:ext uri="{FF2B5EF4-FFF2-40B4-BE49-F238E27FC236}">
                <a16:creationId xmlns:a16="http://schemas.microsoft.com/office/drawing/2014/main" id="{C6F78B14-500B-2FEF-EE38-D2357A454028}"/>
              </a:ext>
            </a:extLst>
          </p:cNvPr>
          <p:cNvSpPr txBox="1"/>
          <p:nvPr/>
        </p:nvSpPr>
        <p:spPr>
          <a:xfrm>
            <a:off x="0" y="-9816"/>
            <a:ext cx="12192000" cy="667875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0" b="0" i="0" u="none" strike="noStrike" kern="1200" cap="none" spc="0" normalizeH="0" baseline="0" noProof="0" dirty="0">
                <a:ln>
                  <a:noFill/>
                </a:ln>
                <a:solidFill>
                  <a:srgbClr val="FFFF00"/>
                </a:solidFill>
                <a:effectLst/>
                <a:uLnTx/>
                <a:uFillTx/>
                <a:latin typeface="Arial"/>
                <a:ea typeface="+mn-ea"/>
                <a:cs typeface="+mn-cs"/>
              </a:rPr>
              <a:t>A Little Time of Jacob’s Trouble</a:t>
            </a:r>
          </a:p>
          <a:p>
            <a:pPr algn="ctr">
              <a:defRPr/>
            </a:pPr>
            <a:r>
              <a:rPr lang="en-US" sz="3200" dirty="0">
                <a:solidFill>
                  <a:srgbClr val="FFFF00"/>
                </a:solidFill>
                <a:latin typeface="Arial"/>
              </a:rPr>
              <a:t>(</a:t>
            </a:r>
            <a:r>
              <a:rPr lang="en-US" sz="3200" i="1" dirty="0"/>
              <a:t>Early Writings,</a:t>
            </a:r>
            <a:r>
              <a:rPr lang="en-US" sz="3200" dirty="0"/>
              <a:t> p. 58.</a:t>
            </a:r>
            <a:r>
              <a:rPr lang="en-US" sz="3200" dirty="0">
                <a:solidFill>
                  <a:srgbClr val="FFFF00"/>
                </a:solidFill>
                <a:latin typeface="Arial"/>
              </a:rPr>
              <a:t>)</a:t>
            </a:r>
            <a:endParaRPr kumimoji="0" lang="en-US" sz="3200" b="0" i="0" u="none" strike="noStrike" kern="1200" cap="none" spc="0" normalizeH="0" baseline="0" noProof="0" dirty="0">
              <a:ln>
                <a:noFill/>
              </a:ln>
              <a:solidFill>
                <a:srgbClr val="FFFF00"/>
              </a:solidFill>
              <a:effectLst/>
              <a:uLnTx/>
              <a:uFillTx/>
              <a:latin typeface="Arial"/>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600" dirty="0">
              <a:solidFill>
                <a:srgbClr val="FFFF00"/>
              </a:solidFill>
              <a:latin typeface="Arial"/>
            </a:endParaRPr>
          </a:p>
          <a:p>
            <a:pPr marL="571500" indent="-571500">
              <a:buFont typeface="Arial" panose="020B0604020202020204" pitchFamily="34" charset="0"/>
              <a:buChar char="•"/>
              <a:defRPr/>
            </a:pPr>
            <a:r>
              <a:rPr lang="en-US" sz="4000" dirty="0">
                <a:solidFill>
                  <a:srgbClr val="FFFF00"/>
                </a:solidFill>
                <a:latin typeface="Arial"/>
              </a:rPr>
              <a:t>“Let the commandments of God and the testimony of Jesus Christ </a:t>
            </a:r>
            <a:r>
              <a:rPr lang="en-US" sz="4000" b="1" dirty="0">
                <a:solidFill>
                  <a:srgbClr val="FFFF00"/>
                </a:solidFill>
                <a:latin typeface="Arial"/>
              </a:rPr>
              <a:t>be in your minds continually </a:t>
            </a:r>
            <a:r>
              <a:rPr lang="en-US" sz="4000" dirty="0">
                <a:solidFill>
                  <a:srgbClr val="FFFF00"/>
                </a:solidFill>
                <a:latin typeface="Arial"/>
              </a:rPr>
              <a:t>and let them crowd out worldly thoughts and cares.” </a:t>
            </a:r>
          </a:p>
          <a:p>
            <a:pPr marL="571500" indent="-571500">
              <a:buFont typeface="Arial" panose="020B0604020202020204" pitchFamily="34" charset="0"/>
              <a:buChar char="•"/>
              <a:defRPr/>
            </a:pPr>
            <a:r>
              <a:rPr lang="en-US" sz="4000" dirty="0">
                <a:solidFill>
                  <a:srgbClr val="FFFF00"/>
                </a:solidFill>
                <a:latin typeface="Arial"/>
              </a:rPr>
              <a:t>“</a:t>
            </a:r>
            <a:r>
              <a:rPr lang="en-US" sz="4000" b="1" dirty="0">
                <a:solidFill>
                  <a:srgbClr val="FFFF00"/>
                </a:solidFill>
                <a:latin typeface="Arial"/>
              </a:rPr>
              <a:t>Live and act wholly in reference to the coming of the Son of man.</a:t>
            </a:r>
            <a:r>
              <a:rPr lang="en-US" sz="4000" dirty="0">
                <a:solidFill>
                  <a:srgbClr val="FFFF00"/>
                </a:solidFill>
                <a:latin typeface="Arial"/>
              </a:rPr>
              <a:t>”</a:t>
            </a:r>
            <a:endParaRPr lang="en-US" sz="4000" b="1" dirty="0">
              <a:solidFill>
                <a:srgbClr val="FFFF00"/>
              </a:solidFill>
              <a:latin typeface="Arial"/>
            </a:endParaRPr>
          </a:p>
          <a:p>
            <a:pPr marL="571500" indent="-571500">
              <a:buFont typeface="Arial" panose="020B0604020202020204" pitchFamily="34" charset="0"/>
              <a:buChar char="•"/>
              <a:defRPr/>
            </a:pPr>
            <a:r>
              <a:rPr lang="en-US" sz="4000" dirty="0">
                <a:solidFill>
                  <a:srgbClr val="FFFF00"/>
                </a:solidFill>
                <a:latin typeface="Arial"/>
              </a:rPr>
              <a:t>“</a:t>
            </a:r>
            <a:r>
              <a:rPr lang="en-US" sz="4000" b="1" dirty="0">
                <a:solidFill>
                  <a:srgbClr val="FFFF00"/>
                </a:solidFill>
                <a:latin typeface="Arial"/>
              </a:rPr>
              <a:t>Now is the time</a:t>
            </a:r>
            <a:r>
              <a:rPr lang="en-US" sz="4000" dirty="0">
                <a:solidFill>
                  <a:srgbClr val="FFFF00"/>
                </a:solidFill>
                <a:latin typeface="Arial"/>
              </a:rPr>
              <a:t>, while the four </a:t>
            </a:r>
          </a:p>
          <a:p>
            <a:pPr>
              <a:defRPr/>
            </a:pPr>
            <a:r>
              <a:rPr lang="en-US" sz="4000" dirty="0">
                <a:solidFill>
                  <a:srgbClr val="FFFF00"/>
                </a:solidFill>
                <a:latin typeface="Arial"/>
              </a:rPr>
              <a:t>    angels hold the four winds, to make</a:t>
            </a:r>
          </a:p>
          <a:p>
            <a:pPr>
              <a:defRPr/>
            </a:pPr>
            <a:r>
              <a:rPr lang="en-US" sz="4000" dirty="0">
                <a:solidFill>
                  <a:srgbClr val="FFFF00"/>
                </a:solidFill>
                <a:latin typeface="Arial"/>
              </a:rPr>
              <a:t>    our calling and election sure.”</a:t>
            </a:r>
          </a:p>
        </p:txBody>
      </p:sp>
      <p:pic>
        <p:nvPicPr>
          <p:cNvPr id="5" name="Camera 4">
            <a:extLst>
              <a:ext uri="{FF2B5EF4-FFF2-40B4-BE49-F238E27FC236}">
                <a16:creationId xmlns:a16="http://schemas.microsoft.com/office/drawing/2014/main" id="{1854C3FF-EA4A-E32D-12D2-071F156807C5}"/>
              </a:ext>
            </a:extLst>
          </p:cNvPr>
          <p:cNvPicPr>
            <a:picLocks noChangeAspect="1"/>
            <a:extLst>
              <a:ext uri="{51228E76-BA90-4043-B771-695A4F85340A}">
                <alf:liveFeedProps xmlns:alf="http://schemas.microsoft.com/office/drawing/2021/livefeed"/>
              </a:ext>
            </a:extLst>
          </p:cNvPicPr>
          <p:nvPr/>
        </p:nvPicPr>
        <p:blipFill>
          <a:blip>
            <a:extLst>
              <a:ext uri="{96DAC541-7B7A-43D3-8B79-37D633B846F1}">
                <asvg:svgBlip xmlns:asvg="http://schemas.microsoft.com/office/drawing/2016/SVG/main" r:embed="rId3"/>
              </a:ext>
            </a:extLst>
          </a:blip>
          <a:srcRect l="17787" t="33967"/>
          <a:stretch/>
        </p:blipFill>
        <p:spPr>
          <a:xfrm>
            <a:off x="9550858" y="4679932"/>
            <a:ext cx="2641142" cy="2158190"/>
          </a:xfrm>
          <a:prstGeom prst="rect">
            <a:avLst/>
          </a:prstGeom>
          <a:ln w="28575" cap="rnd">
            <a:solidFill>
              <a:srgbClr val="FFFF00"/>
            </a:solidFill>
          </a:ln>
          <a:effectLst/>
        </p:spPr>
      </p:pic>
      <p:sp>
        <p:nvSpPr>
          <p:cNvPr id="6" name="Slide Number Placeholder 3">
            <a:extLst>
              <a:ext uri="{FF2B5EF4-FFF2-40B4-BE49-F238E27FC236}">
                <a16:creationId xmlns:a16="http://schemas.microsoft.com/office/drawing/2014/main" id="{700EB1A0-8846-23C0-56A4-5E8FD8335D9B}"/>
              </a:ext>
            </a:extLst>
          </p:cNvPr>
          <p:cNvSpPr>
            <a:spLocks noGrp="1"/>
          </p:cNvSpPr>
          <p:nvPr>
            <p:ph type="sldNum" sz="quarter" idx="4"/>
          </p:nvPr>
        </p:nvSpPr>
        <p:spPr>
          <a:xfrm>
            <a:off x="11539452" y="15239"/>
            <a:ext cx="609599" cy="388521"/>
          </a:xfrm>
        </p:spPr>
        <p:txBody>
          <a:bodyPr/>
          <a:lstStyle>
            <a:lvl1pPr algn="r">
              <a:defRPr/>
            </a:lvl1pPr>
          </a:lstStyle>
          <a:p>
            <a:pPr algn="r"/>
            <a:fld id="{86CB4B4D-7CA3-9044-876B-883B54F8677D}" type="slidenum">
              <a:rPr lang="en-US" smtClean="0"/>
              <a:pPr algn="r"/>
              <a:t>61</a:t>
            </a:fld>
            <a:endParaRPr lang="en-US" dirty="0"/>
          </a:p>
        </p:txBody>
      </p:sp>
    </p:spTree>
    <p:extLst>
      <p:ext uri="{BB962C8B-B14F-4D97-AF65-F5344CB8AC3E}">
        <p14:creationId xmlns:p14="http://schemas.microsoft.com/office/powerpoint/2010/main" val="208136996"/>
      </p:ext>
    </p:extLst>
  </p:cSld>
  <p:clrMapOvr>
    <a:masterClrMapping/>
  </p:clrMapOvr>
  <p:transition spd="med"/>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9F930A-CDC2-E895-1A96-8695CB607738}"/>
            </a:ext>
          </a:extLst>
        </p:cNvPr>
        <p:cNvGrpSpPr/>
        <p:nvPr/>
      </p:nvGrpSpPr>
      <p:grpSpPr>
        <a:xfrm>
          <a:off x="0" y="0"/>
          <a:ext cx="0" cy="0"/>
          <a:chOff x="0" y="0"/>
          <a:chExt cx="0" cy="0"/>
        </a:xfrm>
      </p:grpSpPr>
      <p:pic>
        <p:nvPicPr>
          <p:cNvPr id="3" name="Camera 2" hidden="1">
            <a:extLst>
              <a:ext uri="{FF2B5EF4-FFF2-40B4-BE49-F238E27FC236}">
                <a16:creationId xmlns:a16="http://schemas.microsoft.com/office/drawing/2014/main" id="{A4C2CCF6-FFC5-EDBB-5FC4-D4AEE4BFBEF6}"/>
              </a:ext>
            </a:extLst>
          </p:cNvPr>
          <p:cNvPicPr>
            <a:picLocks noChangeAspect="1"/>
            <a:extLst>
              <a:ext uri="{51228E76-BA90-4043-B771-695A4F85340A}">
                <alf:liveFeedProps xmlns:alf="http://schemas.microsoft.com/office/drawing/2021/livefeed"/>
              </a:ext>
            </a:extLst>
          </p:cNvPicPr>
          <p:nvPr/>
        </p:nvPicPr>
        <p:blipFill>
          <a:blip>
            <a:extLst>
              <a:ext uri="{96DAC541-7B7A-43D3-8B79-37D633B846F1}">
                <asvg:svgBlip xmlns:asvg="http://schemas.microsoft.com/office/drawing/2016/SVG/main" r:embed="rId3"/>
              </a:ext>
            </a:extLst>
          </a:blip>
          <a:srcRect l="17787" t="33967"/>
          <a:stretch/>
        </p:blipFill>
        <p:spPr>
          <a:xfrm>
            <a:off x="9505941" y="4663234"/>
            <a:ext cx="2641142" cy="2158190"/>
          </a:xfrm>
          <a:prstGeom prst="rect">
            <a:avLst/>
          </a:prstGeom>
          <a:ln w="28575" cap="rnd">
            <a:solidFill>
              <a:srgbClr val="FFFF00"/>
            </a:solidFill>
          </a:ln>
          <a:effectLst/>
        </p:spPr>
      </p:pic>
      <p:sp>
        <p:nvSpPr>
          <p:cNvPr id="2" name="TextBox 1">
            <a:extLst>
              <a:ext uri="{FF2B5EF4-FFF2-40B4-BE49-F238E27FC236}">
                <a16:creationId xmlns:a16="http://schemas.microsoft.com/office/drawing/2014/main" id="{64169701-9A46-8143-E2E0-9674EA8FC658}"/>
              </a:ext>
            </a:extLst>
          </p:cNvPr>
          <p:cNvSpPr txBox="1"/>
          <p:nvPr/>
        </p:nvSpPr>
        <p:spPr>
          <a:xfrm>
            <a:off x="0" y="0"/>
            <a:ext cx="12152244" cy="649408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0" b="0" i="0" u="none" strike="noStrike" kern="1200" cap="none" spc="0" normalizeH="0" baseline="0" noProof="0" dirty="0">
                <a:ln>
                  <a:noFill/>
                </a:ln>
                <a:solidFill>
                  <a:srgbClr val="FFFF00"/>
                </a:solidFill>
                <a:effectLst/>
                <a:uLnTx/>
                <a:uFillTx/>
                <a:latin typeface="Arial"/>
                <a:ea typeface="+mn-ea"/>
                <a:cs typeface="+mn-cs"/>
              </a:rPr>
              <a:t>Secure with Jesus through</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0" b="0" i="0" u="none" strike="noStrike" kern="1200" cap="none" spc="0" normalizeH="0" baseline="0" noProof="0" dirty="0">
                <a:ln>
                  <a:noFill/>
                </a:ln>
                <a:solidFill>
                  <a:srgbClr val="FFFF00"/>
                </a:solidFill>
                <a:effectLst/>
                <a:uLnTx/>
                <a:uFillTx/>
                <a:latin typeface="Arial"/>
                <a:ea typeface="+mn-ea"/>
                <a:cs typeface="+mn-cs"/>
              </a:rPr>
              <a:t>End Times</a:t>
            </a:r>
            <a:endParaRPr kumimoji="0" lang="en-US" sz="3600" b="0" i="0" u="none" strike="noStrike" kern="1200" cap="none" spc="0" normalizeH="0" baseline="0" noProof="0" dirty="0">
              <a:ln>
                <a:noFill/>
              </a:ln>
              <a:solidFill>
                <a:srgbClr val="FFFF00"/>
              </a:solidFill>
              <a:effectLst/>
              <a:uLnTx/>
              <a:uFillTx/>
              <a:latin typeface="Arial"/>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FFFF00"/>
              </a:solidFill>
              <a:effectLst/>
              <a:uLnTx/>
              <a:uFillTx/>
              <a:latin typeface="Arial"/>
              <a:ea typeface="+mn-ea"/>
              <a:cs typeface="+mn-cs"/>
            </a:endParaRPr>
          </a:p>
          <a:p>
            <a:pPr marL="571500" marR="0" lvl="0" indent="-5715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4000" b="0" i="0" u="none" strike="noStrike" kern="1200" cap="none" spc="0" normalizeH="0" baseline="0" noProof="0" dirty="0">
                <a:ln>
                  <a:noFill/>
                </a:ln>
                <a:solidFill>
                  <a:srgbClr val="FFFF00"/>
                </a:solidFill>
                <a:effectLst/>
                <a:uLnTx/>
                <a:uFillTx/>
                <a:latin typeface="Arial"/>
                <a:ea typeface="+mn-ea"/>
                <a:cs typeface="+mn-cs"/>
              </a:rPr>
              <a:t>The following material was also taken from the EGW Estate. This article lists </a:t>
            </a:r>
            <a:r>
              <a:rPr lang="en-US" sz="4000" dirty="0">
                <a:solidFill>
                  <a:srgbClr val="FFFF00"/>
                </a:solidFill>
                <a:latin typeface="Arial"/>
              </a:rPr>
              <a:t>Ellen White’s writing on how to prepare for these very tough times.</a:t>
            </a:r>
            <a:endParaRPr kumimoji="0" lang="en-US" sz="4000" b="0" i="0" u="none" strike="noStrike" kern="1200" cap="none" spc="0" normalizeH="0" baseline="0" noProof="0" dirty="0">
              <a:ln>
                <a:noFill/>
              </a:ln>
              <a:solidFill>
                <a:srgbClr val="FFFF00"/>
              </a:solidFill>
              <a:effectLst/>
              <a:uLnTx/>
              <a:uFillTx/>
              <a:latin typeface="Arial"/>
              <a:ea typeface="+mn-ea"/>
              <a:cs typeface="+mn-cs"/>
            </a:endParaRPr>
          </a:p>
          <a:p>
            <a:pPr marL="571500" marR="0" lvl="0" indent="-5715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4000" b="0" i="0" u="none" strike="noStrike" kern="1200" cap="none" spc="0" normalizeH="0" baseline="0" noProof="0" dirty="0">
                <a:ln>
                  <a:noFill/>
                </a:ln>
                <a:solidFill>
                  <a:srgbClr val="3399FF">
                    <a:lumMod val="20000"/>
                    <a:lumOff val="80000"/>
                  </a:srgbClr>
                </a:solidFill>
                <a:effectLst/>
                <a:uLnTx/>
                <a:uFillTx/>
                <a:latin typeface="Arial"/>
                <a:ea typeface="+mn-ea"/>
                <a:cs typeface="+mn-cs"/>
                <a:hlinkClick r:id="rId4">
                  <a:extLst>
                    <a:ext uri="{A12FA001-AC4F-418D-AE19-62706E023703}">
                      <ahyp:hlinkClr xmlns:ahyp="http://schemas.microsoft.com/office/drawing/2018/hyperlinkcolor" val="tx"/>
                    </a:ext>
                  </a:extLst>
                </a:hlinkClick>
              </a:rPr>
              <a:t>Click here</a:t>
            </a:r>
            <a:r>
              <a:rPr kumimoji="0" lang="en-US" sz="4000" b="0" i="0" u="none" strike="noStrike" kern="1200" cap="none" spc="0" normalizeH="0" baseline="0" noProof="0" dirty="0">
                <a:ln>
                  <a:noFill/>
                </a:ln>
                <a:solidFill>
                  <a:srgbClr val="3399FF">
                    <a:lumMod val="20000"/>
                    <a:lumOff val="80000"/>
                  </a:srgbClr>
                </a:solidFill>
                <a:effectLst/>
                <a:uLnTx/>
                <a:uFillTx/>
                <a:latin typeface="Arial"/>
                <a:ea typeface="+mn-ea"/>
                <a:cs typeface="+mn-cs"/>
              </a:rPr>
              <a:t> </a:t>
            </a:r>
            <a:r>
              <a:rPr kumimoji="0" lang="en-US" sz="4000" b="0" i="0" u="none" strike="noStrike" kern="1200" cap="none" spc="0" normalizeH="0" baseline="0" noProof="0" dirty="0">
                <a:ln>
                  <a:noFill/>
                </a:ln>
                <a:solidFill>
                  <a:srgbClr val="FFFF00"/>
                </a:solidFill>
                <a:effectLst/>
                <a:uLnTx/>
                <a:uFillTx/>
                <a:latin typeface="Arial"/>
                <a:ea typeface="+mn-ea"/>
                <a:cs typeface="+mn-cs"/>
              </a:rPr>
              <a:t>to read the article online.</a:t>
            </a:r>
          </a:p>
          <a:p>
            <a:pPr marL="571500" marR="0" lvl="0" indent="-5715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4000" b="0" i="0" u="none" strike="noStrike" kern="1200" cap="none" spc="0" normalizeH="0" baseline="0" noProof="0" dirty="0">
                <a:ln>
                  <a:noFill/>
                </a:ln>
                <a:solidFill>
                  <a:srgbClr val="FFFF00"/>
                </a:solidFill>
                <a:effectLst/>
                <a:uLnTx/>
                <a:uFillTx/>
                <a:latin typeface="Arial"/>
                <a:ea typeface="+mn-ea"/>
                <a:cs typeface="+mn-cs"/>
              </a:rPr>
              <a:t>A complete copy of the article is </a:t>
            </a:r>
          </a:p>
          <a:p>
            <a:pPr marR="0" lvl="0" algn="l" defTabSz="914400" rtl="0" eaLnBrk="1" fontAlgn="auto" latinLnBrk="0" hangingPunct="1">
              <a:lnSpc>
                <a:spcPct val="100000"/>
              </a:lnSpc>
              <a:spcBef>
                <a:spcPts val="0"/>
              </a:spcBef>
              <a:spcAft>
                <a:spcPts val="0"/>
              </a:spcAft>
              <a:buClrTx/>
              <a:buSzTx/>
              <a:tabLst/>
              <a:defRPr/>
            </a:pPr>
            <a:r>
              <a:rPr lang="en-US" sz="4000" dirty="0">
                <a:solidFill>
                  <a:srgbClr val="FFFF00"/>
                </a:solidFill>
                <a:latin typeface="Arial"/>
              </a:rPr>
              <a:t>    </a:t>
            </a:r>
            <a:r>
              <a:rPr kumimoji="0" lang="en-US" sz="4000" b="0" i="0" u="none" strike="noStrike" kern="1200" cap="none" spc="0" normalizeH="0" baseline="0" noProof="0" dirty="0">
                <a:ln>
                  <a:noFill/>
                </a:ln>
                <a:solidFill>
                  <a:srgbClr val="FFFF00"/>
                </a:solidFill>
                <a:effectLst/>
                <a:uLnTx/>
                <a:uFillTx/>
                <a:latin typeface="Arial"/>
                <a:ea typeface="+mn-ea"/>
                <a:cs typeface="+mn-cs"/>
              </a:rPr>
              <a:t>included in the PDF printout of this </a:t>
            </a:r>
          </a:p>
          <a:p>
            <a:pPr marR="0" lvl="0" algn="l" defTabSz="914400" rtl="0" eaLnBrk="1" fontAlgn="auto" latinLnBrk="0" hangingPunct="1">
              <a:lnSpc>
                <a:spcPct val="100000"/>
              </a:lnSpc>
              <a:spcBef>
                <a:spcPts val="0"/>
              </a:spcBef>
              <a:spcAft>
                <a:spcPts val="0"/>
              </a:spcAft>
              <a:buClrTx/>
              <a:buSzTx/>
              <a:tabLst/>
              <a:defRPr/>
            </a:pPr>
            <a:r>
              <a:rPr lang="en-US" sz="4000" dirty="0">
                <a:solidFill>
                  <a:srgbClr val="FFFF00"/>
                </a:solidFill>
                <a:latin typeface="Arial"/>
              </a:rPr>
              <a:t>    </a:t>
            </a:r>
            <a:r>
              <a:rPr kumimoji="0" lang="en-US" sz="4000" b="0" i="0" u="none" strike="noStrike" kern="1200" cap="none" spc="0" normalizeH="0" baseline="0" noProof="0" dirty="0">
                <a:ln>
                  <a:noFill/>
                </a:ln>
                <a:solidFill>
                  <a:srgbClr val="FFFF00"/>
                </a:solidFill>
                <a:effectLst/>
                <a:uLnTx/>
                <a:uFillTx/>
                <a:latin typeface="Arial"/>
                <a:ea typeface="+mn-ea"/>
                <a:cs typeface="+mn-cs"/>
              </a:rPr>
              <a:t>presentation.</a:t>
            </a:r>
          </a:p>
        </p:txBody>
      </p:sp>
      <p:pic>
        <p:nvPicPr>
          <p:cNvPr id="5" name="Camera 4">
            <a:extLst>
              <a:ext uri="{FF2B5EF4-FFF2-40B4-BE49-F238E27FC236}">
                <a16:creationId xmlns:a16="http://schemas.microsoft.com/office/drawing/2014/main" id="{CA3E8E9A-C41F-DDDE-4162-81C14C019130}"/>
              </a:ext>
            </a:extLst>
          </p:cNvPr>
          <p:cNvPicPr>
            <a:picLocks noChangeAspect="1"/>
            <a:extLst>
              <a:ext uri="{51228E76-BA90-4043-B771-695A4F85340A}">
                <alf:liveFeedProps xmlns:alf="http://schemas.microsoft.com/office/drawing/2021/livefeed"/>
              </a:ext>
            </a:extLst>
          </p:cNvPicPr>
          <p:nvPr/>
        </p:nvPicPr>
        <p:blipFill>
          <a:blip>
            <a:extLst>
              <a:ext uri="{96DAC541-7B7A-43D3-8B79-37D633B846F1}">
                <asvg:svgBlip xmlns:asvg="http://schemas.microsoft.com/office/drawing/2016/SVG/main" r:embed="rId3"/>
              </a:ext>
            </a:extLst>
          </a:blip>
          <a:srcRect l="17787" t="33967"/>
          <a:stretch/>
        </p:blipFill>
        <p:spPr>
          <a:xfrm>
            <a:off x="9550858" y="4679932"/>
            <a:ext cx="2641142" cy="2158190"/>
          </a:xfrm>
          <a:prstGeom prst="rect">
            <a:avLst/>
          </a:prstGeom>
          <a:ln w="28575" cap="rnd">
            <a:solidFill>
              <a:srgbClr val="FFFF00"/>
            </a:solidFill>
          </a:ln>
          <a:effectLst/>
        </p:spPr>
      </p:pic>
      <p:sp>
        <p:nvSpPr>
          <p:cNvPr id="6" name="Slide Number Placeholder 3">
            <a:extLst>
              <a:ext uri="{FF2B5EF4-FFF2-40B4-BE49-F238E27FC236}">
                <a16:creationId xmlns:a16="http://schemas.microsoft.com/office/drawing/2014/main" id="{98810D28-4F07-FAE9-3706-81B8FDFDC565}"/>
              </a:ext>
            </a:extLst>
          </p:cNvPr>
          <p:cNvSpPr>
            <a:spLocks noGrp="1"/>
          </p:cNvSpPr>
          <p:nvPr>
            <p:ph type="sldNum" sz="quarter" idx="4"/>
          </p:nvPr>
        </p:nvSpPr>
        <p:spPr>
          <a:xfrm>
            <a:off x="11539452" y="15239"/>
            <a:ext cx="609599" cy="388521"/>
          </a:xfrm>
        </p:spPr>
        <p:txBody>
          <a:bodyPr/>
          <a:lstStyle>
            <a:lvl1pPr algn="r">
              <a:defRPr/>
            </a:lvl1pPr>
          </a:lstStyle>
          <a:p>
            <a:pPr algn="r"/>
            <a:fld id="{86CB4B4D-7CA3-9044-876B-883B54F8677D}" type="slidenum">
              <a:rPr lang="en-US" smtClean="0"/>
              <a:pPr algn="r"/>
              <a:t>62</a:t>
            </a:fld>
            <a:endParaRPr lang="en-US" dirty="0"/>
          </a:p>
        </p:txBody>
      </p:sp>
    </p:spTree>
    <p:extLst>
      <p:ext uri="{BB962C8B-B14F-4D97-AF65-F5344CB8AC3E}">
        <p14:creationId xmlns:p14="http://schemas.microsoft.com/office/powerpoint/2010/main" val="4094447695"/>
      </p:ext>
    </p:extLst>
  </p:cSld>
  <p:clrMapOvr>
    <a:masterClrMapping/>
  </p:clrMapOvr>
  <p:transition spd="med"/>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447EC0-0520-9A16-74D9-480F7E1599BD}"/>
            </a:ext>
          </a:extLst>
        </p:cNvPr>
        <p:cNvGrpSpPr/>
        <p:nvPr/>
      </p:nvGrpSpPr>
      <p:grpSpPr>
        <a:xfrm>
          <a:off x="0" y="0"/>
          <a:ext cx="0" cy="0"/>
          <a:chOff x="0" y="0"/>
          <a:chExt cx="0" cy="0"/>
        </a:xfrm>
      </p:grpSpPr>
      <p:pic>
        <p:nvPicPr>
          <p:cNvPr id="3" name="Camera 2" hidden="1">
            <a:extLst>
              <a:ext uri="{FF2B5EF4-FFF2-40B4-BE49-F238E27FC236}">
                <a16:creationId xmlns:a16="http://schemas.microsoft.com/office/drawing/2014/main" id="{1DA82608-63A9-06B7-8C7B-19F5572D6527}"/>
              </a:ext>
            </a:extLst>
          </p:cNvPr>
          <p:cNvPicPr>
            <a:picLocks noChangeAspect="1"/>
            <a:extLst>
              <a:ext uri="{51228E76-BA90-4043-B771-695A4F85340A}">
                <alf:liveFeedProps xmlns:alf="http://schemas.microsoft.com/office/drawing/2021/livefeed"/>
              </a:ext>
            </a:extLst>
          </p:cNvPicPr>
          <p:nvPr/>
        </p:nvPicPr>
        <p:blipFill>
          <a:blip>
            <a:extLst>
              <a:ext uri="{96DAC541-7B7A-43D3-8B79-37D633B846F1}">
                <asvg:svgBlip xmlns:asvg="http://schemas.microsoft.com/office/drawing/2016/SVG/main" r:embed="rId3"/>
              </a:ext>
            </a:extLst>
          </a:blip>
          <a:srcRect l="17787" t="33967"/>
          <a:stretch/>
        </p:blipFill>
        <p:spPr>
          <a:xfrm>
            <a:off x="9505941" y="4663234"/>
            <a:ext cx="2641142" cy="2158190"/>
          </a:xfrm>
          <a:prstGeom prst="rect">
            <a:avLst/>
          </a:prstGeom>
          <a:ln w="28575" cap="rnd">
            <a:solidFill>
              <a:srgbClr val="FFFF00"/>
            </a:solidFill>
          </a:ln>
          <a:effectLst/>
        </p:spPr>
      </p:pic>
      <p:sp>
        <p:nvSpPr>
          <p:cNvPr id="2" name="TextBox 1">
            <a:extLst>
              <a:ext uri="{FF2B5EF4-FFF2-40B4-BE49-F238E27FC236}">
                <a16:creationId xmlns:a16="http://schemas.microsoft.com/office/drawing/2014/main" id="{B56AADB3-E052-2A43-E05C-73DA0240D9D1}"/>
              </a:ext>
            </a:extLst>
          </p:cNvPr>
          <p:cNvSpPr txBox="1"/>
          <p:nvPr/>
        </p:nvSpPr>
        <p:spPr>
          <a:xfrm>
            <a:off x="0" y="10062"/>
            <a:ext cx="12192000" cy="3785652"/>
          </a:xfrm>
          <a:prstGeom prst="rect">
            <a:avLst/>
          </a:prstGeom>
          <a:noFill/>
        </p:spPr>
        <p:txBody>
          <a:bodyPr wrap="square" rtlCol="0">
            <a:spAutoFit/>
          </a:bodyPr>
          <a:lstStyle/>
          <a:p>
            <a:pPr lvl="0" algn="ctr">
              <a:defRPr/>
            </a:pPr>
            <a:r>
              <a:rPr lang="en-US" sz="6000" dirty="0">
                <a:solidFill>
                  <a:srgbClr val="FFFF00"/>
                </a:solidFill>
              </a:rPr>
              <a:t>Secure with Jesus through</a:t>
            </a:r>
          </a:p>
          <a:p>
            <a:pPr lvl="0" algn="ctr">
              <a:defRPr/>
            </a:pPr>
            <a:r>
              <a:rPr lang="en-US" sz="6000" dirty="0">
                <a:solidFill>
                  <a:srgbClr val="FFFF00"/>
                </a:solidFill>
              </a:rPr>
              <a:t>End Times</a:t>
            </a:r>
            <a:endParaRPr lang="en-US" sz="3600" dirty="0">
              <a:solidFill>
                <a:srgbClr val="FFFF00"/>
              </a:solidFill>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4000" dirty="0">
              <a:solidFill>
                <a:srgbClr val="FFFF00"/>
              </a:solidFill>
              <a:latin typeface="Arial"/>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4000" dirty="0">
              <a:solidFill>
                <a:srgbClr val="FFFF00"/>
              </a:solidFill>
              <a:latin typeface="Arial"/>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4000" dirty="0">
                <a:solidFill>
                  <a:srgbClr val="FFFF00"/>
                </a:solidFill>
                <a:latin typeface="Arial"/>
              </a:rPr>
              <a:t>Some Excerpts from the article.</a:t>
            </a:r>
          </a:p>
        </p:txBody>
      </p:sp>
      <p:pic>
        <p:nvPicPr>
          <p:cNvPr id="5" name="Camera 4">
            <a:extLst>
              <a:ext uri="{FF2B5EF4-FFF2-40B4-BE49-F238E27FC236}">
                <a16:creationId xmlns:a16="http://schemas.microsoft.com/office/drawing/2014/main" id="{E49A7702-A2C2-996A-7EB4-C3F8708EE55A}"/>
              </a:ext>
            </a:extLst>
          </p:cNvPr>
          <p:cNvPicPr>
            <a:picLocks noChangeAspect="1"/>
            <a:extLst>
              <a:ext uri="{51228E76-BA90-4043-B771-695A4F85340A}">
                <alf:liveFeedProps xmlns:alf="http://schemas.microsoft.com/office/drawing/2021/livefeed"/>
              </a:ext>
            </a:extLst>
          </p:cNvPicPr>
          <p:nvPr/>
        </p:nvPicPr>
        <p:blipFill>
          <a:blip>
            <a:extLst>
              <a:ext uri="{96DAC541-7B7A-43D3-8B79-37D633B846F1}">
                <asvg:svgBlip xmlns:asvg="http://schemas.microsoft.com/office/drawing/2016/SVG/main" r:embed="rId3"/>
              </a:ext>
            </a:extLst>
          </a:blip>
          <a:srcRect l="17787" t="33967"/>
          <a:stretch/>
        </p:blipFill>
        <p:spPr>
          <a:xfrm>
            <a:off x="9550858" y="4699810"/>
            <a:ext cx="2641142" cy="2158190"/>
          </a:xfrm>
          <a:prstGeom prst="rect">
            <a:avLst/>
          </a:prstGeom>
          <a:ln w="28575" cap="rnd">
            <a:solidFill>
              <a:srgbClr val="FFFF00"/>
            </a:solidFill>
          </a:ln>
          <a:effectLst/>
        </p:spPr>
      </p:pic>
      <p:sp>
        <p:nvSpPr>
          <p:cNvPr id="6" name="Slide Number Placeholder 3">
            <a:extLst>
              <a:ext uri="{FF2B5EF4-FFF2-40B4-BE49-F238E27FC236}">
                <a16:creationId xmlns:a16="http://schemas.microsoft.com/office/drawing/2014/main" id="{6A08BF0E-1E82-6C0A-7AB4-82282C1CCAA1}"/>
              </a:ext>
            </a:extLst>
          </p:cNvPr>
          <p:cNvSpPr>
            <a:spLocks noGrp="1"/>
          </p:cNvSpPr>
          <p:nvPr>
            <p:ph type="sldNum" sz="quarter" idx="4"/>
          </p:nvPr>
        </p:nvSpPr>
        <p:spPr>
          <a:xfrm>
            <a:off x="11539452" y="15239"/>
            <a:ext cx="609599" cy="388521"/>
          </a:xfrm>
        </p:spPr>
        <p:txBody>
          <a:bodyPr/>
          <a:lstStyle>
            <a:lvl1pPr algn="r">
              <a:defRPr/>
            </a:lvl1pPr>
          </a:lstStyle>
          <a:p>
            <a:pPr algn="r"/>
            <a:fld id="{86CB4B4D-7CA3-9044-876B-883B54F8677D}" type="slidenum">
              <a:rPr lang="en-US" smtClean="0"/>
              <a:pPr algn="r"/>
              <a:t>63</a:t>
            </a:fld>
            <a:endParaRPr lang="en-US" dirty="0"/>
          </a:p>
        </p:txBody>
      </p:sp>
    </p:spTree>
    <p:extLst>
      <p:ext uri="{BB962C8B-B14F-4D97-AF65-F5344CB8AC3E}">
        <p14:creationId xmlns:p14="http://schemas.microsoft.com/office/powerpoint/2010/main" val="351304032"/>
      </p:ext>
    </p:extLst>
  </p:cSld>
  <p:clrMapOvr>
    <a:masterClrMapping/>
  </p:clrMapOvr>
  <p:transition spd="med"/>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53966B-B56B-A36F-3271-DF131D270A13}"/>
            </a:ext>
          </a:extLst>
        </p:cNvPr>
        <p:cNvGrpSpPr/>
        <p:nvPr/>
      </p:nvGrpSpPr>
      <p:grpSpPr>
        <a:xfrm>
          <a:off x="0" y="0"/>
          <a:ext cx="0" cy="0"/>
          <a:chOff x="0" y="0"/>
          <a:chExt cx="0" cy="0"/>
        </a:xfrm>
      </p:grpSpPr>
      <p:pic>
        <p:nvPicPr>
          <p:cNvPr id="3" name="Camera 2" hidden="1">
            <a:extLst>
              <a:ext uri="{FF2B5EF4-FFF2-40B4-BE49-F238E27FC236}">
                <a16:creationId xmlns:a16="http://schemas.microsoft.com/office/drawing/2014/main" id="{85292552-EA68-2C36-114D-FA2B529B2956}"/>
              </a:ext>
            </a:extLst>
          </p:cNvPr>
          <p:cNvPicPr>
            <a:picLocks noChangeAspect="1"/>
            <a:extLst>
              <a:ext uri="{51228E76-BA90-4043-B771-695A4F85340A}">
                <alf:liveFeedProps xmlns:alf="http://schemas.microsoft.com/office/drawing/2021/livefeed"/>
              </a:ext>
            </a:extLst>
          </p:cNvPicPr>
          <p:nvPr/>
        </p:nvPicPr>
        <p:blipFill>
          <a:blip>
            <a:extLst>
              <a:ext uri="{96DAC541-7B7A-43D3-8B79-37D633B846F1}">
                <asvg:svgBlip xmlns:asvg="http://schemas.microsoft.com/office/drawing/2016/SVG/main" r:embed="rId3"/>
              </a:ext>
            </a:extLst>
          </a:blip>
          <a:srcRect l="17787" t="33967"/>
          <a:stretch/>
        </p:blipFill>
        <p:spPr>
          <a:xfrm>
            <a:off x="9505941" y="4663234"/>
            <a:ext cx="2641142" cy="2158190"/>
          </a:xfrm>
          <a:prstGeom prst="rect">
            <a:avLst/>
          </a:prstGeom>
          <a:ln w="28575" cap="rnd">
            <a:solidFill>
              <a:srgbClr val="FFFF00"/>
            </a:solidFill>
          </a:ln>
          <a:effectLst/>
        </p:spPr>
      </p:pic>
      <p:sp>
        <p:nvSpPr>
          <p:cNvPr id="2" name="TextBox 1">
            <a:extLst>
              <a:ext uri="{FF2B5EF4-FFF2-40B4-BE49-F238E27FC236}">
                <a16:creationId xmlns:a16="http://schemas.microsoft.com/office/drawing/2014/main" id="{68C95593-78A4-9F69-C172-04E4BE7620C4}"/>
              </a:ext>
            </a:extLst>
          </p:cNvPr>
          <p:cNvSpPr txBox="1"/>
          <p:nvPr/>
        </p:nvSpPr>
        <p:spPr>
          <a:xfrm>
            <a:off x="0" y="0"/>
            <a:ext cx="12192001" cy="7109639"/>
          </a:xfrm>
          <a:prstGeom prst="rect">
            <a:avLst/>
          </a:prstGeom>
          <a:noFill/>
        </p:spPr>
        <p:txBody>
          <a:bodyPr wrap="square" rtlCol="0">
            <a:spAutoFit/>
          </a:bodyPr>
          <a:lstStyle/>
          <a:p>
            <a:pPr lvl="0" algn="ctr">
              <a:defRPr/>
            </a:pPr>
            <a:r>
              <a:rPr lang="en-US" sz="6000" dirty="0">
                <a:solidFill>
                  <a:srgbClr val="FFFF00"/>
                </a:solidFill>
              </a:rPr>
              <a:t>Secure with Jesus through</a:t>
            </a:r>
          </a:p>
          <a:p>
            <a:pPr lvl="0" algn="ctr">
              <a:defRPr/>
            </a:pPr>
            <a:r>
              <a:rPr lang="en-US" sz="6000" dirty="0">
                <a:solidFill>
                  <a:srgbClr val="FFFF00"/>
                </a:solidFill>
              </a:rPr>
              <a:t>End Times</a:t>
            </a:r>
            <a:r>
              <a:rPr kumimoji="0" lang="en-US" sz="6000" b="0" i="0" u="none" strike="noStrike" kern="1200" cap="none" spc="0" normalizeH="0" baseline="0" noProof="0" dirty="0">
                <a:ln>
                  <a:noFill/>
                </a:ln>
                <a:solidFill>
                  <a:srgbClr val="FFFF00"/>
                </a:solidFill>
                <a:effectLst/>
                <a:uLnTx/>
                <a:uFillTx/>
                <a:latin typeface="Arial"/>
                <a:ea typeface="+mn-ea"/>
                <a:cs typeface="+mn-cs"/>
              </a:rPr>
              <a:t>: An outline</a:t>
            </a:r>
          </a:p>
          <a:p>
            <a:pPr lvl="0">
              <a:defRPr/>
            </a:pPr>
            <a:endParaRPr lang="en-US" sz="1600" dirty="0">
              <a:solidFill>
                <a:srgbClr val="FFFF00"/>
              </a:solidFill>
            </a:endParaRPr>
          </a:p>
          <a:p>
            <a:pPr marL="576072" lvl="0" indent="-457200">
              <a:buFont typeface="Arial" panose="020B0604020202020204" pitchFamily="34" charset="0"/>
              <a:buChar char="•"/>
              <a:defRPr/>
            </a:pPr>
            <a:r>
              <a:rPr lang="en-US" sz="4000" dirty="0">
                <a:solidFill>
                  <a:srgbClr val="FFFF00"/>
                </a:solidFill>
                <a:latin typeface="Arial"/>
              </a:rPr>
              <a:t>Praying without ceasing</a:t>
            </a:r>
          </a:p>
          <a:p>
            <a:pPr marL="576072" lvl="0" indent="-457200">
              <a:buFont typeface="Arial" panose="020B0604020202020204" pitchFamily="34" charset="0"/>
              <a:buChar char="•"/>
              <a:defRPr/>
            </a:pPr>
            <a:r>
              <a:rPr lang="en-US" sz="4000" dirty="0">
                <a:solidFill>
                  <a:srgbClr val="FFFF00"/>
                </a:solidFill>
                <a:latin typeface="Arial"/>
              </a:rPr>
              <a:t>You in the Word, the Word in you</a:t>
            </a:r>
          </a:p>
          <a:p>
            <a:pPr marL="576072" lvl="0" indent="-457200">
              <a:buFont typeface="Arial" panose="020B0604020202020204" pitchFamily="34" charset="0"/>
              <a:buChar char="•"/>
              <a:defRPr/>
            </a:pPr>
            <a:r>
              <a:rPr lang="en-US" sz="4000" dirty="0">
                <a:solidFill>
                  <a:srgbClr val="FFFF00"/>
                </a:solidFill>
                <a:latin typeface="Arial"/>
              </a:rPr>
              <a:t>Humbling ourselves before God</a:t>
            </a:r>
          </a:p>
          <a:p>
            <a:pPr marL="576072" lvl="0" indent="-457200">
              <a:buFont typeface="Arial" panose="020B0604020202020204" pitchFamily="34" charset="0"/>
              <a:buChar char="•"/>
              <a:defRPr/>
            </a:pPr>
            <a:r>
              <a:rPr lang="en-US" sz="4000" dirty="0">
                <a:solidFill>
                  <a:srgbClr val="FFFF00"/>
                </a:solidFill>
                <a:latin typeface="Arial"/>
              </a:rPr>
              <a:t>Searching our hearts diligently</a:t>
            </a:r>
          </a:p>
          <a:p>
            <a:pPr marL="576072" lvl="0" indent="-457200">
              <a:buFont typeface="Arial" panose="020B0604020202020204" pitchFamily="34" charset="0"/>
              <a:buChar char="•"/>
              <a:defRPr/>
            </a:pPr>
            <a:r>
              <a:rPr lang="en-US" sz="4000" dirty="0">
                <a:solidFill>
                  <a:srgbClr val="FFFF00"/>
                </a:solidFill>
                <a:latin typeface="Arial"/>
              </a:rPr>
              <a:t>Repenting of all sins before God</a:t>
            </a:r>
          </a:p>
          <a:p>
            <a:pPr marL="576072" lvl="0" indent="-457200">
              <a:buFont typeface="Arial" panose="020B0604020202020204" pitchFamily="34" charset="0"/>
              <a:buChar char="•"/>
              <a:defRPr/>
            </a:pPr>
            <a:r>
              <a:rPr lang="en-US" sz="4000" dirty="0">
                <a:solidFill>
                  <a:srgbClr val="FFFF00"/>
                </a:solidFill>
                <a:latin typeface="Arial"/>
              </a:rPr>
              <a:t>Holding the things of this life loosely</a:t>
            </a:r>
          </a:p>
          <a:p>
            <a:pPr marL="576072" lvl="0" indent="-457200">
              <a:buFont typeface="Arial" panose="020B0604020202020204" pitchFamily="34" charset="0"/>
              <a:buChar char="•"/>
              <a:defRPr/>
            </a:pPr>
            <a:r>
              <a:rPr lang="en-US" sz="4000" dirty="0">
                <a:solidFill>
                  <a:srgbClr val="FFFF00"/>
                </a:solidFill>
                <a:latin typeface="Arial"/>
              </a:rPr>
              <a:t>Staying Prepared</a:t>
            </a:r>
          </a:p>
          <a:p>
            <a:pPr lvl="0" algn="ctr">
              <a:defRPr/>
            </a:pPr>
            <a:endParaRPr kumimoji="0" lang="en-US" sz="2800" b="0" i="0" u="none" strike="noStrike" kern="1200" cap="none" spc="0" normalizeH="0" baseline="0" noProof="0" dirty="0">
              <a:ln>
                <a:noFill/>
              </a:ln>
              <a:solidFill>
                <a:srgbClr val="FFFF00"/>
              </a:solidFill>
              <a:effectLst/>
              <a:uLnTx/>
              <a:uFillTx/>
              <a:latin typeface="Arial"/>
              <a:ea typeface="+mn-ea"/>
              <a:cs typeface="+mn-cs"/>
            </a:endParaRPr>
          </a:p>
        </p:txBody>
      </p:sp>
      <p:pic>
        <p:nvPicPr>
          <p:cNvPr id="6" name="Camera 5">
            <a:extLst>
              <a:ext uri="{FF2B5EF4-FFF2-40B4-BE49-F238E27FC236}">
                <a16:creationId xmlns:a16="http://schemas.microsoft.com/office/drawing/2014/main" id="{172B75B6-89D4-8570-A42A-9817B1341F68}"/>
              </a:ext>
            </a:extLst>
          </p:cNvPr>
          <p:cNvPicPr>
            <a:picLocks noChangeAspect="1"/>
            <a:extLst>
              <a:ext uri="{51228E76-BA90-4043-B771-695A4F85340A}">
                <alf:liveFeedProps xmlns:alf="http://schemas.microsoft.com/office/drawing/2021/livefeed"/>
              </a:ext>
            </a:extLst>
          </p:cNvPicPr>
          <p:nvPr/>
        </p:nvPicPr>
        <p:blipFill>
          <a:blip>
            <a:extLst>
              <a:ext uri="{96DAC541-7B7A-43D3-8B79-37D633B846F1}">
                <asvg:svgBlip xmlns:asvg="http://schemas.microsoft.com/office/drawing/2016/SVG/main" r:embed="rId3"/>
              </a:ext>
            </a:extLst>
          </a:blip>
          <a:srcRect l="17787" t="33967"/>
          <a:stretch/>
        </p:blipFill>
        <p:spPr>
          <a:xfrm>
            <a:off x="9550858" y="4679932"/>
            <a:ext cx="2641142" cy="2158190"/>
          </a:xfrm>
          <a:prstGeom prst="rect">
            <a:avLst/>
          </a:prstGeom>
          <a:ln w="28575" cap="rnd">
            <a:solidFill>
              <a:srgbClr val="FFFF00"/>
            </a:solidFill>
          </a:ln>
          <a:effectLst/>
        </p:spPr>
      </p:pic>
      <p:sp>
        <p:nvSpPr>
          <p:cNvPr id="5" name="Slide Number Placeholder 3">
            <a:extLst>
              <a:ext uri="{FF2B5EF4-FFF2-40B4-BE49-F238E27FC236}">
                <a16:creationId xmlns:a16="http://schemas.microsoft.com/office/drawing/2014/main" id="{547CA93D-FBFB-B170-1815-DF8CDCBB4C73}"/>
              </a:ext>
            </a:extLst>
          </p:cNvPr>
          <p:cNvSpPr>
            <a:spLocks noGrp="1"/>
          </p:cNvSpPr>
          <p:nvPr>
            <p:ph type="sldNum" sz="quarter" idx="4"/>
          </p:nvPr>
        </p:nvSpPr>
        <p:spPr>
          <a:xfrm>
            <a:off x="11539452" y="15239"/>
            <a:ext cx="609599" cy="388521"/>
          </a:xfrm>
        </p:spPr>
        <p:txBody>
          <a:bodyPr/>
          <a:lstStyle>
            <a:lvl1pPr algn="r">
              <a:defRPr/>
            </a:lvl1pPr>
          </a:lstStyle>
          <a:p>
            <a:pPr algn="r"/>
            <a:fld id="{86CB4B4D-7CA3-9044-876B-883B54F8677D}" type="slidenum">
              <a:rPr lang="en-US" smtClean="0"/>
              <a:pPr algn="r"/>
              <a:t>64</a:t>
            </a:fld>
            <a:endParaRPr lang="en-US" dirty="0"/>
          </a:p>
        </p:txBody>
      </p:sp>
    </p:spTree>
    <p:extLst>
      <p:ext uri="{BB962C8B-B14F-4D97-AF65-F5344CB8AC3E}">
        <p14:creationId xmlns:p14="http://schemas.microsoft.com/office/powerpoint/2010/main" val="3701469507"/>
      </p:ext>
    </p:extLst>
  </p:cSld>
  <p:clrMapOvr>
    <a:masterClrMapping/>
  </p:clrMapOvr>
  <p:transition spd="med"/>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7C13C0-6DC1-EFFD-D605-1DBDA198EAA3}"/>
            </a:ext>
          </a:extLst>
        </p:cNvPr>
        <p:cNvGrpSpPr/>
        <p:nvPr/>
      </p:nvGrpSpPr>
      <p:grpSpPr>
        <a:xfrm>
          <a:off x="0" y="0"/>
          <a:ext cx="0" cy="0"/>
          <a:chOff x="0" y="0"/>
          <a:chExt cx="0" cy="0"/>
        </a:xfrm>
      </p:grpSpPr>
      <p:pic>
        <p:nvPicPr>
          <p:cNvPr id="3" name="Camera 2" hidden="1">
            <a:extLst>
              <a:ext uri="{FF2B5EF4-FFF2-40B4-BE49-F238E27FC236}">
                <a16:creationId xmlns:a16="http://schemas.microsoft.com/office/drawing/2014/main" id="{28EE60E4-4876-C63D-F62D-0EA15331CA34}"/>
              </a:ext>
            </a:extLst>
          </p:cNvPr>
          <p:cNvPicPr>
            <a:picLocks noChangeAspect="1"/>
            <a:extLst>
              <a:ext uri="{51228E76-BA90-4043-B771-695A4F85340A}">
                <alf:liveFeedProps xmlns:alf="http://schemas.microsoft.com/office/drawing/2021/livefeed"/>
              </a:ext>
            </a:extLst>
          </p:cNvPicPr>
          <p:nvPr/>
        </p:nvPicPr>
        <p:blipFill>
          <a:blip>
            <a:extLst>
              <a:ext uri="{96DAC541-7B7A-43D3-8B79-37D633B846F1}">
                <asvg:svgBlip xmlns:asvg="http://schemas.microsoft.com/office/drawing/2016/SVG/main" r:embed="rId3"/>
              </a:ext>
            </a:extLst>
          </a:blip>
          <a:srcRect l="17787" t="33967"/>
          <a:stretch/>
        </p:blipFill>
        <p:spPr>
          <a:xfrm>
            <a:off x="9505941" y="4663234"/>
            <a:ext cx="2641142" cy="2158190"/>
          </a:xfrm>
          <a:prstGeom prst="rect">
            <a:avLst/>
          </a:prstGeom>
          <a:ln w="28575" cap="rnd">
            <a:solidFill>
              <a:srgbClr val="FFFF00"/>
            </a:solidFill>
          </a:ln>
          <a:effectLst/>
        </p:spPr>
      </p:pic>
      <p:sp>
        <p:nvSpPr>
          <p:cNvPr id="2" name="TextBox 1">
            <a:extLst>
              <a:ext uri="{FF2B5EF4-FFF2-40B4-BE49-F238E27FC236}">
                <a16:creationId xmlns:a16="http://schemas.microsoft.com/office/drawing/2014/main" id="{E000ADA3-982C-DF25-AE12-02A2FE9BF24D}"/>
              </a:ext>
            </a:extLst>
          </p:cNvPr>
          <p:cNvSpPr txBox="1"/>
          <p:nvPr/>
        </p:nvSpPr>
        <p:spPr>
          <a:xfrm>
            <a:off x="0" y="0"/>
            <a:ext cx="11997447" cy="58785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0" b="0" i="0" u="none" strike="noStrike" kern="1200" cap="none" spc="0" normalizeH="0" baseline="0" noProof="0" dirty="0">
                <a:ln>
                  <a:noFill/>
                </a:ln>
                <a:solidFill>
                  <a:srgbClr val="FFFF00"/>
                </a:solidFill>
                <a:effectLst/>
                <a:uLnTx/>
                <a:uFillTx/>
                <a:latin typeface="Arial"/>
                <a:ea typeface="+mn-ea"/>
                <a:cs typeface="+mn-cs"/>
              </a:rPr>
              <a:t>Secure with Jesus through</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0" b="0" i="0" u="none" strike="noStrike" kern="1200" cap="none" spc="0" normalizeH="0" baseline="0" noProof="0" dirty="0">
                <a:ln>
                  <a:noFill/>
                </a:ln>
                <a:solidFill>
                  <a:srgbClr val="FFFF00"/>
                </a:solidFill>
                <a:effectLst/>
                <a:uLnTx/>
                <a:uFillTx/>
                <a:latin typeface="Arial"/>
                <a:ea typeface="+mn-ea"/>
                <a:cs typeface="+mn-cs"/>
              </a:rPr>
              <a:t>End Times</a:t>
            </a:r>
            <a:endParaRPr kumimoji="0" lang="en-US" sz="3600" b="0" i="0" u="none" strike="noStrike" kern="1200" cap="none" spc="0" normalizeH="0" baseline="0" noProof="0" dirty="0">
              <a:ln>
                <a:noFill/>
              </a:ln>
              <a:solidFill>
                <a:srgbClr val="FFFF00"/>
              </a:solidFill>
              <a:effectLst/>
              <a:uLnTx/>
              <a:uFillTx/>
              <a:latin typeface="Arial"/>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FFFF00"/>
              </a:solidFill>
              <a:effectLst/>
              <a:uLnTx/>
              <a:uFillTx/>
              <a:latin typeface="Arial"/>
              <a:ea typeface="+mn-ea"/>
              <a:cs typeface="+mn-cs"/>
            </a:endParaRPr>
          </a:p>
          <a:p>
            <a:pPr>
              <a:defRPr/>
            </a:pPr>
            <a:r>
              <a:rPr lang="en-US" sz="4000" dirty="0">
                <a:solidFill>
                  <a:srgbClr val="FFFF00"/>
                </a:solidFill>
                <a:latin typeface="Arial"/>
              </a:rPr>
              <a:t>“In this age, just prior to the second coming of Christ in the clouds of heaven, such a work as that of John [the Baptist] is to be done. </a:t>
            </a:r>
            <a:r>
              <a:rPr lang="en-US" sz="4000" b="1" dirty="0">
                <a:solidFill>
                  <a:srgbClr val="FFFF00"/>
                </a:solidFill>
                <a:latin typeface="Arial"/>
              </a:rPr>
              <a:t>God calls for men who will prepare a people to stand in the great day of the Lord</a:t>
            </a:r>
            <a:r>
              <a:rPr lang="en-US" sz="4000" dirty="0">
                <a:solidFill>
                  <a:srgbClr val="FFFF00"/>
                </a:solidFill>
                <a:latin typeface="Arial"/>
              </a:rPr>
              <a:t>.” </a:t>
            </a:r>
            <a:r>
              <a:rPr lang="en-US" dirty="0"/>
              <a:t>--</a:t>
            </a:r>
            <a:r>
              <a:rPr lang="en-US" i="1" dirty="0"/>
              <a:t>Testimonies for the Church,</a:t>
            </a:r>
            <a:r>
              <a:rPr lang="en-US" dirty="0"/>
              <a:t> vol. 8, pp. 332, 333 (1904). </a:t>
            </a:r>
          </a:p>
          <a:p>
            <a:pPr marL="571500" marR="0" lvl="0" indent="-5715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4000" b="0" i="0" u="none" strike="noStrike" kern="1200" cap="none" spc="0" normalizeH="0" baseline="0" noProof="0" dirty="0">
              <a:ln>
                <a:noFill/>
              </a:ln>
              <a:solidFill>
                <a:srgbClr val="FFFF00"/>
              </a:solidFill>
              <a:effectLst/>
              <a:uLnTx/>
              <a:uFillTx/>
              <a:latin typeface="Arial"/>
              <a:ea typeface="+mn-ea"/>
              <a:cs typeface="+mn-cs"/>
            </a:endParaRPr>
          </a:p>
        </p:txBody>
      </p:sp>
      <p:sp>
        <p:nvSpPr>
          <p:cNvPr id="4" name="TextBox 3">
            <a:extLst>
              <a:ext uri="{FF2B5EF4-FFF2-40B4-BE49-F238E27FC236}">
                <a16:creationId xmlns:a16="http://schemas.microsoft.com/office/drawing/2014/main" id="{B03CC2D8-53C4-A6A0-393A-BCE8AC2C8FD6}"/>
              </a:ext>
            </a:extLst>
          </p:cNvPr>
          <p:cNvSpPr txBox="1"/>
          <p:nvPr/>
        </p:nvSpPr>
        <p:spPr>
          <a:xfrm>
            <a:off x="0" y="6334780"/>
            <a:ext cx="5950226" cy="523220"/>
          </a:xfrm>
          <a:prstGeom prst="rect">
            <a:avLst/>
          </a:prstGeom>
          <a:solidFill>
            <a:srgbClr val="FFFF00"/>
          </a:solidFill>
        </p:spPr>
        <p:txBody>
          <a:bodyPr wrap="square" rtlCol="0">
            <a:spAutoFit/>
          </a:bodyPr>
          <a:lstStyle/>
          <a:p>
            <a:pPr algn="ctr"/>
            <a:r>
              <a:rPr lang="en-US" sz="2800" dirty="0">
                <a:solidFill>
                  <a:schemeClr val="bg1"/>
                </a:solidFill>
              </a:rPr>
              <a:t>Staying Prepared  </a:t>
            </a:r>
          </a:p>
        </p:txBody>
      </p:sp>
      <p:pic>
        <p:nvPicPr>
          <p:cNvPr id="6" name="Camera 5">
            <a:extLst>
              <a:ext uri="{FF2B5EF4-FFF2-40B4-BE49-F238E27FC236}">
                <a16:creationId xmlns:a16="http://schemas.microsoft.com/office/drawing/2014/main" id="{3365F283-2874-8D1A-6F07-E6EF5371DEF2}"/>
              </a:ext>
            </a:extLst>
          </p:cNvPr>
          <p:cNvPicPr>
            <a:picLocks noChangeAspect="1"/>
            <a:extLst>
              <a:ext uri="{51228E76-BA90-4043-B771-695A4F85340A}">
                <alf:liveFeedProps xmlns:alf="http://schemas.microsoft.com/office/drawing/2021/livefeed"/>
              </a:ext>
            </a:extLst>
          </p:cNvPicPr>
          <p:nvPr/>
        </p:nvPicPr>
        <p:blipFill>
          <a:blip>
            <a:extLst>
              <a:ext uri="{96DAC541-7B7A-43D3-8B79-37D633B846F1}">
                <asvg:svgBlip xmlns:asvg="http://schemas.microsoft.com/office/drawing/2016/SVG/main" r:embed="rId3"/>
              </a:ext>
            </a:extLst>
          </a:blip>
          <a:srcRect l="17787" t="33967"/>
          <a:stretch/>
        </p:blipFill>
        <p:spPr>
          <a:xfrm>
            <a:off x="9550858" y="4679932"/>
            <a:ext cx="2641142" cy="2158190"/>
          </a:xfrm>
          <a:prstGeom prst="rect">
            <a:avLst/>
          </a:prstGeom>
          <a:ln w="28575" cap="rnd">
            <a:solidFill>
              <a:srgbClr val="FFFF00"/>
            </a:solidFill>
          </a:ln>
          <a:effectLst/>
        </p:spPr>
      </p:pic>
      <p:sp>
        <p:nvSpPr>
          <p:cNvPr id="7" name="Slide Number Placeholder 3">
            <a:extLst>
              <a:ext uri="{FF2B5EF4-FFF2-40B4-BE49-F238E27FC236}">
                <a16:creationId xmlns:a16="http://schemas.microsoft.com/office/drawing/2014/main" id="{4C2A7720-9DCB-E9AE-FF51-07A0BB580CF6}"/>
              </a:ext>
            </a:extLst>
          </p:cNvPr>
          <p:cNvSpPr>
            <a:spLocks noGrp="1"/>
          </p:cNvSpPr>
          <p:nvPr>
            <p:ph type="sldNum" sz="quarter" idx="4"/>
          </p:nvPr>
        </p:nvSpPr>
        <p:spPr>
          <a:xfrm>
            <a:off x="11539452" y="15239"/>
            <a:ext cx="609599" cy="388521"/>
          </a:xfrm>
        </p:spPr>
        <p:txBody>
          <a:bodyPr/>
          <a:lstStyle>
            <a:lvl1pPr algn="r">
              <a:defRPr/>
            </a:lvl1pPr>
          </a:lstStyle>
          <a:p>
            <a:pPr algn="r"/>
            <a:fld id="{86CB4B4D-7CA3-9044-876B-883B54F8677D}" type="slidenum">
              <a:rPr lang="en-US" smtClean="0"/>
              <a:pPr algn="r"/>
              <a:t>65</a:t>
            </a:fld>
            <a:endParaRPr lang="en-US" dirty="0"/>
          </a:p>
        </p:txBody>
      </p:sp>
    </p:spTree>
    <p:extLst>
      <p:ext uri="{BB962C8B-B14F-4D97-AF65-F5344CB8AC3E}">
        <p14:creationId xmlns:p14="http://schemas.microsoft.com/office/powerpoint/2010/main" val="1154465640"/>
      </p:ext>
    </p:extLst>
  </p:cSld>
  <p:clrMapOvr>
    <a:masterClrMapping/>
  </p:clrMapOvr>
  <p:transition spd="med"/>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957C83-498A-DC9D-E685-D425F2F0239F}"/>
            </a:ext>
          </a:extLst>
        </p:cNvPr>
        <p:cNvGrpSpPr/>
        <p:nvPr/>
      </p:nvGrpSpPr>
      <p:grpSpPr>
        <a:xfrm>
          <a:off x="0" y="0"/>
          <a:ext cx="0" cy="0"/>
          <a:chOff x="0" y="0"/>
          <a:chExt cx="0" cy="0"/>
        </a:xfrm>
      </p:grpSpPr>
      <p:pic>
        <p:nvPicPr>
          <p:cNvPr id="3" name="Camera 2" hidden="1">
            <a:extLst>
              <a:ext uri="{FF2B5EF4-FFF2-40B4-BE49-F238E27FC236}">
                <a16:creationId xmlns:a16="http://schemas.microsoft.com/office/drawing/2014/main" id="{19F0F4A4-AB9B-4210-9F3A-2C713030654B}"/>
              </a:ext>
            </a:extLst>
          </p:cNvPr>
          <p:cNvPicPr>
            <a:picLocks noChangeAspect="1"/>
            <a:extLst>
              <a:ext uri="{51228E76-BA90-4043-B771-695A4F85340A}">
                <alf:liveFeedProps xmlns:alf="http://schemas.microsoft.com/office/drawing/2021/livefeed"/>
              </a:ext>
            </a:extLst>
          </p:cNvPicPr>
          <p:nvPr/>
        </p:nvPicPr>
        <p:blipFill>
          <a:blip>
            <a:extLst>
              <a:ext uri="{96DAC541-7B7A-43D3-8B79-37D633B846F1}">
                <asvg:svgBlip xmlns:asvg="http://schemas.microsoft.com/office/drawing/2016/SVG/main" r:embed="rId3"/>
              </a:ext>
            </a:extLst>
          </a:blip>
          <a:srcRect l="17787" t="33967"/>
          <a:stretch/>
        </p:blipFill>
        <p:spPr>
          <a:xfrm>
            <a:off x="9505941" y="4663234"/>
            <a:ext cx="2641142" cy="2158190"/>
          </a:xfrm>
          <a:prstGeom prst="rect">
            <a:avLst/>
          </a:prstGeom>
          <a:ln w="28575" cap="rnd">
            <a:solidFill>
              <a:srgbClr val="FFFF00"/>
            </a:solidFill>
          </a:ln>
          <a:effectLst/>
        </p:spPr>
      </p:pic>
      <p:sp>
        <p:nvSpPr>
          <p:cNvPr id="2" name="TextBox 1">
            <a:extLst>
              <a:ext uri="{FF2B5EF4-FFF2-40B4-BE49-F238E27FC236}">
                <a16:creationId xmlns:a16="http://schemas.microsoft.com/office/drawing/2014/main" id="{7600EC24-4AB3-33F8-410C-8C0F3C9B9901}"/>
              </a:ext>
            </a:extLst>
          </p:cNvPr>
          <p:cNvSpPr txBox="1"/>
          <p:nvPr/>
        </p:nvSpPr>
        <p:spPr>
          <a:xfrm>
            <a:off x="0" y="0"/>
            <a:ext cx="11977990" cy="58785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0" b="0" i="0" u="none" strike="noStrike" kern="1200" cap="none" spc="0" normalizeH="0" baseline="0" noProof="0" dirty="0">
                <a:ln>
                  <a:noFill/>
                </a:ln>
                <a:solidFill>
                  <a:srgbClr val="FFFF00"/>
                </a:solidFill>
                <a:effectLst/>
                <a:uLnTx/>
                <a:uFillTx/>
                <a:latin typeface="Arial"/>
                <a:ea typeface="+mn-ea"/>
                <a:cs typeface="+mn-cs"/>
              </a:rPr>
              <a:t>Secure with Jesus through</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0" b="0" i="0" u="none" strike="noStrike" kern="1200" cap="none" spc="0" normalizeH="0" baseline="0" noProof="0" dirty="0">
                <a:ln>
                  <a:noFill/>
                </a:ln>
                <a:solidFill>
                  <a:srgbClr val="FFFF00"/>
                </a:solidFill>
                <a:effectLst/>
                <a:uLnTx/>
                <a:uFillTx/>
                <a:latin typeface="Arial"/>
                <a:ea typeface="+mn-ea"/>
                <a:cs typeface="+mn-cs"/>
              </a:rPr>
              <a:t>End Times</a:t>
            </a:r>
            <a:endParaRPr kumimoji="0" lang="en-US" sz="3600" b="0" i="0" u="none" strike="noStrike" kern="1200" cap="none" spc="0" normalizeH="0" baseline="0" noProof="0" dirty="0">
              <a:ln>
                <a:noFill/>
              </a:ln>
              <a:solidFill>
                <a:srgbClr val="FFFF00"/>
              </a:solidFill>
              <a:effectLst/>
              <a:uLnTx/>
              <a:uFillTx/>
              <a:latin typeface="Arial"/>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FFFF00"/>
              </a:solidFill>
              <a:effectLst/>
              <a:uLnTx/>
              <a:uFillTx/>
              <a:latin typeface="Arial"/>
              <a:ea typeface="+mn-ea"/>
              <a:cs typeface="+mn-cs"/>
            </a:endParaRPr>
          </a:p>
          <a:p>
            <a:pPr>
              <a:defRPr/>
            </a:pPr>
            <a:r>
              <a:rPr lang="en-US" sz="4000" dirty="0">
                <a:solidFill>
                  <a:srgbClr val="FFFF00"/>
                </a:solidFill>
              </a:rPr>
              <a:t>“. . . . In order to give such a message as John gave, </a:t>
            </a:r>
            <a:r>
              <a:rPr lang="en-US" sz="4000" b="1" dirty="0">
                <a:solidFill>
                  <a:srgbClr val="FFFF00"/>
                </a:solidFill>
              </a:rPr>
              <a:t>we must have a spiritual experience like his</a:t>
            </a:r>
            <a:r>
              <a:rPr lang="en-US" sz="4000" dirty="0">
                <a:solidFill>
                  <a:srgbClr val="FFFF00"/>
                </a:solidFill>
              </a:rPr>
              <a:t>. </a:t>
            </a:r>
            <a:r>
              <a:rPr lang="en-US" sz="4000" dirty="0">
                <a:solidFill>
                  <a:srgbClr val="FFFF00"/>
                </a:solidFill>
                <a:latin typeface="Arial"/>
              </a:rPr>
              <a:t>The same work must be wrought in us. We must behold God, and in beholding Him lose sight of self.” </a:t>
            </a:r>
            <a:r>
              <a:rPr lang="en-US" dirty="0"/>
              <a:t>--</a:t>
            </a:r>
            <a:r>
              <a:rPr lang="en-US" i="1" dirty="0"/>
              <a:t>Testimonies for the Church,</a:t>
            </a:r>
            <a:r>
              <a:rPr lang="en-US" dirty="0"/>
              <a:t> vol. 8, pp. 332, 333 (1904). </a:t>
            </a:r>
          </a:p>
          <a:p>
            <a:pPr marL="571500" marR="0" lvl="0" indent="-5715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4000" b="0" i="0" u="none" strike="noStrike" kern="1200" cap="none" spc="0" normalizeH="0" baseline="0" noProof="0" dirty="0">
              <a:ln>
                <a:noFill/>
              </a:ln>
              <a:solidFill>
                <a:srgbClr val="FFFF00"/>
              </a:solidFill>
              <a:effectLst/>
              <a:uLnTx/>
              <a:uFillTx/>
              <a:latin typeface="Arial"/>
              <a:ea typeface="+mn-ea"/>
              <a:cs typeface="+mn-cs"/>
            </a:endParaRPr>
          </a:p>
        </p:txBody>
      </p:sp>
      <p:sp>
        <p:nvSpPr>
          <p:cNvPr id="5" name="TextBox 4">
            <a:extLst>
              <a:ext uri="{FF2B5EF4-FFF2-40B4-BE49-F238E27FC236}">
                <a16:creationId xmlns:a16="http://schemas.microsoft.com/office/drawing/2014/main" id="{92FC1A0C-E4A8-A50A-6CD9-B984DB49112F}"/>
              </a:ext>
            </a:extLst>
          </p:cNvPr>
          <p:cNvSpPr txBox="1"/>
          <p:nvPr/>
        </p:nvSpPr>
        <p:spPr>
          <a:xfrm>
            <a:off x="0" y="6334780"/>
            <a:ext cx="5950226" cy="523220"/>
          </a:xfrm>
          <a:prstGeom prst="rect">
            <a:avLst/>
          </a:prstGeom>
          <a:solidFill>
            <a:srgbClr val="FFFF00"/>
          </a:solidFill>
        </p:spPr>
        <p:txBody>
          <a:bodyPr wrap="square" rtlCol="0">
            <a:spAutoFit/>
          </a:bodyPr>
          <a:lstStyle/>
          <a:p>
            <a:pPr algn="ctr"/>
            <a:r>
              <a:rPr lang="en-US" sz="2800" dirty="0">
                <a:solidFill>
                  <a:schemeClr val="bg1"/>
                </a:solidFill>
              </a:rPr>
              <a:t>Staying Prepared  </a:t>
            </a:r>
          </a:p>
        </p:txBody>
      </p:sp>
      <p:pic>
        <p:nvPicPr>
          <p:cNvPr id="6" name="Camera 5">
            <a:extLst>
              <a:ext uri="{FF2B5EF4-FFF2-40B4-BE49-F238E27FC236}">
                <a16:creationId xmlns:a16="http://schemas.microsoft.com/office/drawing/2014/main" id="{3DF3E271-45CE-F500-BFD1-58E1A6BB030A}"/>
              </a:ext>
            </a:extLst>
          </p:cNvPr>
          <p:cNvPicPr>
            <a:picLocks noChangeAspect="1"/>
            <a:extLst>
              <a:ext uri="{51228E76-BA90-4043-B771-695A4F85340A}">
                <alf:liveFeedProps xmlns:alf="http://schemas.microsoft.com/office/drawing/2021/livefeed"/>
              </a:ext>
            </a:extLst>
          </p:cNvPicPr>
          <p:nvPr/>
        </p:nvPicPr>
        <p:blipFill>
          <a:blip>
            <a:extLst>
              <a:ext uri="{96DAC541-7B7A-43D3-8B79-37D633B846F1}">
                <asvg:svgBlip xmlns:asvg="http://schemas.microsoft.com/office/drawing/2016/SVG/main" r:embed="rId3"/>
              </a:ext>
            </a:extLst>
          </a:blip>
          <a:srcRect l="17787" t="33967"/>
          <a:stretch/>
        </p:blipFill>
        <p:spPr>
          <a:xfrm>
            <a:off x="9550858" y="4679932"/>
            <a:ext cx="2641142" cy="2158190"/>
          </a:xfrm>
          <a:prstGeom prst="rect">
            <a:avLst/>
          </a:prstGeom>
          <a:ln w="28575" cap="rnd">
            <a:solidFill>
              <a:srgbClr val="FFFF00"/>
            </a:solidFill>
          </a:ln>
          <a:effectLst/>
        </p:spPr>
      </p:pic>
      <p:sp>
        <p:nvSpPr>
          <p:cNvPr id="7" name="Slide Number Placeholder 3">
            <a:extLst>
              <a:ext uri="{FF2B5EF4-FFF2-40B4-BE49-F238E27FC236}">
                <a16:creationId xmlns:a16="http://schemas.microsoft.com/office/drawing/2014/main" id="{AFD37F5F-AC27-3F38-B684-34A83DEA5F5F}"/>
              </a:ext>
            </a:extLst>
          </p:cNvPr>
          <p:cNvSpPr>
            <a:spLocks noGrp="1"/>
          </p:cNvSpPr>
          <p:nvPr>
            <p:ph type="sldNum" sz="quarter" idx="4"/>
          </p:nvPr>
        </p:nvSpPr>
        <p:spPr>
          <a:xfrm>
            <a:off x="11539452" y="15239"/>
            <a:ext cx="609599" cy="388521"/>
          </a:xfrm>
        </p:spPr>
        <p:txBody>
          <a:bodyPr/>
          <a:lstStyle>
            <a:lvl1pPr algn="r">
              <a:defRPr/>
            </a:lvl1pPr>
          </a:lstStyle>
          <a:p>
            <a:pPr algn="r"/>
            <a:fld id="{86CB4B4D-7CA3-9044-876B-883B54F8677D}" type="slidenum">
              <a:rPr lang="en-US" smtClean="0"/>
              <a:pPr algn="r"/>
              <a:t>66</a:t>
            </a:fld>
            <a:endParaRPr lang="en-US" dirty="0"/>
          </a:p>
        </p:txBody>
      </p:sp>
    </p:spTree>
    <p:extLst>
      <p:ext uri="{BB962C8B-B14F-4D97-AF65-F5344CB8AC3E}">
        <p14:creationId xmlns:p14="http://schemas.microsoft.com/office/powerpoint/2010/main" val="2694754386"/>
      </p:ext>
    </p:extLst>
  </p:cSld>
  <p:clrMapOvr>
    <a:masterClrMapping/>
  </p:clrMapOvr>
  <p:transition spd="med"/>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973862-FABB-67BB-4BC7-77118EDE6E83}"/>
            </a:ext>
          </a:extLst>
        </p:cNvPr>
        <p:cNvGrpSpPr/>
        <p:nvPr/>
      </p:nvGrpSpPr>
      <p:grpSpPr>
        <a:xfrm>
          <a:off x="0" y="0"/>
          <a:ext cx="0" cy="0"/>
          <a:chOff x="0" y="0"/>
          <a:chExt cx="0" cy="0"/>
        </a:xfrm>
      </p:grpSpPr>
      <p:pic>
        <p:nvPicPr>
          <p:cNvPr id="3" name="Camera 2" hidden="1">
            <a:extLst>
              <a:ext uri="{FF2B5EF4-FFF2-40B4-BE49-F238E27FC236}">
                <a16:creationId xmlns:a16="http://schemas.microsoft.com/office/drawing/2014/main" id="{78A1B82A-E41C-51D0-10A8-69ADC1343865}"/>
              </a:ext>
            </a:extLst>
          </p:cNvPr>
          <p:cNvPicPr>
            <a:picLocks noChangeAspect="1"/>
            <a:extLst>
              <a:ext uri="{51228E76-BA90-4043-B771-695A4F85340A}">
                <alf:liveFeedProps xmlns:alf="http://schemas.microsoft.com/office/drawing/2021/livefeed"/>
              </a:ext>
            </a:extLst>
          </p:cNvPicPr>
          <p:nvPr/>
        </p:nvPicPr>
        <p:blipFill>
          <a:blip>
            <a:extLst>
              <a:ext uri="{96DAC541-7B7A-43D3-8B79-37D633B846F1}">
                <asvg:svgBlip xmlns:asvg="http://schemas.microsoft.com/office/drawing/2016/SVG/main" r:embed="rId3"/>
              </a:ext>
            </a:extLst>
          </a:blip>
          <a:srcRect l="17787" t="33967"/>
          <a:stretch/>
        </p:blipFill>
        <p:spPr>
          <a:xfrm>
            <a:off x="9505941" y="4663234"/>
            <a:ext cx="2641142" cy="2158190"/>
          </a:xfrm>
          <a:prstGeom prst="rect">
            <a:avLst/>
          </a:prstGeom>
          <a:ln w="28575" cap="rnd">
            <a:solidFill>
              <a:srgbClr val="FFFF00"/>
            </a:solidFill>
          </a:ln>
          <a:effectLst/>
        </p:spPr>
      </p:pic>
      <p:sp>
        <p:nvSpPr>
          <p:cNvPr id="2" name="TextBox 1">
            <a:extLst>
              <a:ext uri="{FF2B5EF4-FFF2-40B4-BE49-F238E27FC236}">
                <a16:creationId xmlns:a16="http://schemas.microsoft.com/office/drawing/2014/main" id="{2E4838C0-B8F7-9FA2-1566-5BA13355446C}"/>
              </a:ext>
            </a:extLst>
          </p:cNvPr>
          <p:cNvSpPr txBox="1"/>
          <p:nvPr/>
        </p:nvSpPr>
        <p:spPr>
          <a:xfrm>
            <a:off x="0" y="0"/>
            <a:ext cx="12055813" cy="58785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0" b="0" i="0" u="none" strike="noStrike" kern="1200" cap="none" spc="0" normalizeH="0" baseline="0" noProof="0" dirty="0">
                <a:ln>
                  <a:noFill/>
                </a:ln>
                <a:solidFill>
                  <a:srgbClr val="FFFF00"/>
                </a:solidFill>
                <a:effectLst/>
                <a:uLnTx/>
                <a:uFillTx/>
                <a:latin typeface="Arial"/>
                <a:ea typeface="+mn-ea"/>
                <a:cs typeface="+mn-cs"/>
              </a:rPr>
              <a:t>Secure with Jesus through</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0" b="0" i="0" u="none" strike="noStrike" kern="1200" cap="none" spc="0" normalizeH="0" baseline="0" noProof="0" dirty="0">
                <a:ln>
                  <a:noFill/>
                </a:ln>
                <a:solidFill>
                  <a:srgbClr val="FFFF00"/>
                </a:solidFill>
                <a:effectLst/>
                <a:uLnTx/>
                <a:uFillTx/>
                <a:latin typeface="Arial"/>
                <a:ea typeface="+mn-ea"/>
                <a:cs typeface="+mn-cs"/>
              </a:rPr>
              <a:t>End Times</a:t>
            </a:r>
            <a:endParaRPr kumimoji="0" lang="en-US" sz="3600" b="0" i="0" u="none" strike="noStrike" kern="1200" cap="none" spc="0" normalizeH="0" baseline="0" noProof="0" dirty="0">
              <a:ln>
                <a:noFill/>
              </a:ln>
              <a:solidFill>
                <a:srgbClr val="FFFF00"/>
              </a:solidFill>
              <a:effectLst/>
              <a:uLnTx/>
              <a:uFillTx/>
              <a:latin typeface="Arial"/>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FFFF00"/>
              </a:solidFill>
              <a:effectLst/>
              <a:uLnTx/>
              <a:uFillTx/>
              <a:latin typeface="Arial"/>
              <a:ea typeface="+mn-ea"/>
              <a:cs typeface="+mn-cs"/>
            </a:endParaRPr>
          </a:p>
          <a:p>
            <a:pPr>
              <a:defRPr/>
            </a:pPr>
            <a:r>
              <a:rPr lang="en-US" sz="4000" dirty="0">
                <a:solidFill>
                  <a:srgbClr val="FFFF00"/>
                </a:solidFill>
                <a:latin typeface="Arial"/>
              </a:rPr>
              <a:t>“Prayer and effort, effort and prayer, will be the business of your life. You must pray as though the efficiency and praise were all due to God, and labor as though duty were all your own.”</a:t>
            </a:r>
          </a:p>
          <a:p>
            <a:pPr>
              <a:defRPr/>
            </a:pPr>
            <a:r>
              <a:rPr lang="en-US" sz="4000" dirty="0">
                <a:solidFill>
                  <a:srgbClr val="FFFF00"/>
                </a:solidFill>
                <a:latin typeface="Arial"/>
              </a:rPr>
              <a:t>	</a:t>
            </a:r>
            <a:r>
              <a:rPr lang="en-US" dirty="0"/>
              <a:t>--</a:t>
            </a:r>
            <a:r>
              <a:rPr lang="en-US" i="1" dirty="0"/>
              <a:t>Testimonies for the Church,</a:t>
            </a:r>
            <a:r>
              <a:rPr lang="en-US" dirty="0"/>
              <a:t> vol. 4, p. 538 (1881).</a:t>
            </a:r>
          </a:p>
          <a:p>
            <a:pPr marR="0" lvl="0" algn="l" defTabSz="914400" rtl="0" eaLnBrk="1" fontAlgn="auto" latinLnBrk="0" hangingPunct="1">
              <a:lnSpc>
                <a:spcPct val="100000"/>
              </a:lnSpc>
              <a:spcBef>
                <a:spcPts val="0"/>
              </a:spcBef>
              <a:spcAft>
                <a:spcPts val="0"/>
              </a:spcAft>
              <a:buClrTx/>
              <a:buSzTx/>
              <a:tabLst/>
              <a:defRPr/>
            </a:pPr>
            <a:endParaRPr kumimoji="0" lang="en-US" sz="4000" b="0" i="0" u="none" strike="noStrike" kern="1200" cap="none" spc="0" normalizeH="0" baseline="0" noProof="0" dirty="0">
              <a:ln>
                <a:noFill/>
              </a:ln>
              <a:solidFill>
                <a:srgbClr val="FFFF00"/>
              </a:solidFill>
              <a:effectLst/>
              <a:uLnTx/>
              <a:uFillTx/>
              <a:latin typeface="Arial"/>
              <a:ea typeface="+mn-ea"/>
              <a:cs typeface="+mn-cs"/>
            </a:endParaRPr>
          </a:p>
        </p:txBody>
      </p:sp>
      <p:sp>
        <p:nvSpPr>
          <p:cNvPr id="5" name="TextBox 4">
            <a:extLst>
              <a:ext uri="{FF2B5EF4-FFF2-40B4-BE49-F238E27FC236}">
                <a16:creationId xmlns:a16="http://schemas.microsoft.com/office/drawing/2014/main" id="{29BFB33D-9738-7B7F-EA2B-FF0C2F3AC2D1}"/>
              </a:ext>
            </a:extLst>
          </p:cNvPr>
          <p:cNvSpPr txBox="1"/>
          <p:nvPr/>
        </p:nvSpPr>
        <p:spPr>
          <a:xfrm>
            <a:off x="0" y="6334780"/>
            <a:ext cx="5950226" cy="523220"/>
          </a:xfrm>
          <a:prstGeom prst="rect">
            <a:avLst/>
          </a:prstGeom>
          <a:solidFill>
            <a:srgbClr val="FFFF00"/>
          </a:solidFill>
        </p:spPr>
        <p:txBody>
          <a:bodyPr wrap="square" rtlCol="0">
            <a:spAutoFit/>
          </a:bodyPr>
          <a:lstStyle/>
          <a:p>
            <a:pPr algn="ctr"/>
            <a:r>
              <a:rPr lang="en-US" sz="2800" dirty="0">
                <a:solidFill>
                  <a:schemeClr val="bg1"/>
                </a:solidFill>
              </a:rPr>
              <a:t>Pray without ceasing </a:t>
            </a:r>
          </a:p>
        </p:txBody>
      </p:sp>
      <p:pic>
        <p:nvPicPr>
          <p:cNvPr id="6" name="Camera 5">
            <a:extLst>
              <a:ext uri="{FF2B5EF4-FFF2-40B4-BE49-F238E27FC236}">
                <a16:creationId xmlns:a16="http://schemas.microsoft.com/office/drawing/2014/main" id="{1F7AB958-796C-55DC-C53F-CC074765B4B2}"/>
              </a:ext>
            </a:extLst>
          </p:cNvPr>
          <p:cNvPicPr>
            <a:picLocks noChangeAspect="1"/>
            <a:extLst>
              <a:ext uri="{51228E76-BA90-4043-B771-695A4F85340A}">
                <alf:liveFeedProps xmlns:alf="http://schemas.microsoft.com/office/drawing/2021/livefeed"/>
              </a:ext>
            </a:extLst>
          </p:cNvPicPr>
          <p:nvPr/>
        </p:nvPicPr>
        <p:blipFill>
          <a:blip>
            <a:extLst>
              <a:ext uri="{96DAC541-7B7A-43D3-8B79-37D633B846F1}">
                <asvg:svgBlip xmlns:asvg="http://schemas.microsoft.com/office/drawing/2016/SVG/main" r:embed="rId3"/>
              </a:ext>
            </a:extLst>
          </a:blip>
          <a:srcRect l="17787" t="33967"/>
          <a:stretch/>
        </p:blipFill>
        <p:spPr>
          <a:xfrm>
            <a:off x="9550858" y="4679932"/>
            <a:ext cx="2641142" cy="2158190"/>
          </a:xfrm>
          <a:prstGeom prst="rect">
            <a:avLst/>
          </a:prstGeom>
          <a:ln w="28575" cap="rnd">
            <a:solidFill>
              <a:srgbClr val="FFFF00"/>
            </a:solidFill>
          </a:ln>
          <a:effectLst/>
        </p:spPr>
      </p:pic>
      <p:sp>
        <p:nvSpPr>
          <p:cNvPr id="7" name="Slide Number Placeholder 3">
            <a:extLst>
              <a:ext uri="{FF2B5EF4-FFF2-40B4-BE49-F238E27FC236}">
                <a16:creationId xmlns:a16="http://schemas.microsoft.com/office/drawing/2014/main" id="{4856D74A-69D9-278C-6DE9-56FFEADD5571}"/>
              </a:ext>
            </a:extLst>
          </p:cNvPr>
          <p:cNvSpPr>
            <a:spLocks noGrp="1"/>
          </p:cNvSpPr>
          <p:nvPr>
            <p:ph type="sldNum" sz="quarter" idx="4"/>
          </p:nvPr>
        </p:nvSpPr>
        <p:spPr>
          <a:xfrm>
            <a:off x="11539452" y="15239"/>
            <a:ext cx="609599" cy="388521"/>
          </a:xfrm>
        </p:spPr>
        <p:txBody>
          <a:bodyPr/>
          <a:lstStyle>
            <a:lvl1pPr algn="r">
              <a:defRPr/>
            </a:lvl1pPr>
          </a:lstStyle>
          <a:p>
            <a:pPr algn="r"/>
            <a:fld id="{86CB4B4D-7CA3-9044-876B-883B54F8677D}" type="slidenum">
              <a:rPr lang="en-US" smtClean="0"/>
              <a:pPr algn="r"/>
              <a:t>67</a:t>
            </a:fld>
            <a:endParaRPr lang="en-US" dirty="0"/>
          </a:p>
        </p:txBody>
      </p:sp>
    </p:spTree>
    <p:extLst>
      <p:ext uri="{BB962C8B-B14F-4D97-AF65-F5344CB8AC3E}">
        <p14:creationId xmlns:p14="http://schemas.microsoft.com/office/powerpoint/2010/main" val="1278322139"/>
      </p:ext>
    </p:extLst>
  </p:cSld>
  <p:clrMapOvr>
    <a:masterClrMapping/>
  </p:clrMapOvr>
  <p:transition spd="med"/>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746C27-5C94-6BE3-CAFF-A3378B0FCC97}"/>
            </a:ext>
          </a:extLst>
        </p:cNvPr>
        <p:cNvGrpSpPr/>
        <p:nvPr/>
      </p:nvGrpSpPr>
      <p:grpSpPr>
        <a:xfrm>
          <a:off x="0" y="0"/>
          <a:ext cx="0" cy="0"/>
          <a:chOff x="0" y="0"/>
          <a:chExt cx="0" cy="0"/>
        </a:xfrm>
      </p:grpSpPr>
      <p:pic>
        <p:nvPicPr>
          <p:cNvPr id="3" name="Camera 2" hidden="1">
            <a:extLst>
              <a:ext uri="{FF2B5EF4-FFF2-40B4-BE49-F238E27FC236}">
                <a16:creationId xmlns:a16="http://schemas.microsoft.com/office/drawing/2014/main" id="{BE45B1D6-6758-4640-A226-FE663D9DFBFE}"/>
              </a:ext>
            </a:extLst>
          </p:cNvPr>
          <p:cNvPicPr>
            <a:picLocks noChangeAspect="1"/>
            <a:extLst>
              <a:ext uri="{51228E76-BA90-4043-B771-695A4F85340A}">
                <alf:liveFeedProps xmlns:alf="http://schemas.microsoft.com/office/drawing/2021/livefeed"/>
              </a:ext>
            </a:extLst>
          </p:cNvPicPr>
          <p:nvPr/>
        </p:nvPicPr>
        <p:blipFill>
          <a:blip>
            <a:extLst>
              <a:ext uri="{96DAC541-7B7A-43D3-8B79-37D633B846F1}">
                <asvg:svgBlip xmlns:asvg="http://schemas.microsoft.com/office/drawing/2016/SVG/main" r:embed="rId3"/>
              </a:ext>
            </a:extLst>
          </a:blip>
          <a:srcRect l="17787" t="33967"/>
          <a:stretch/>
        </p:blipFill>
        <p:spPr>
          <a:xfrm>
            <a:off x="9505941" y="4663234"/>
            <a:ext cx="2641142" cy="2158190"/>
          </a:xfrm>
          <a:prstGeom prst="rect">
            <a:avLst/>
          </a:prstGeom>
          <a:ln w="28575" cap="rnd">
            <a:solidFill>
              <a:srgbClr val="FFFF00"/>
            </a:solidFill>
          </a:ln>
          <a:effectLst/>
        </p:spPr>
      </p:pic>
      <p:sp>
        <p:nvSpPr>
          <p:cNvPr id="2" name="TextBox 1">
            <a:extLst>
              <a:ext uri="{FF2B5EF4-FFF2-40B4-BE49-F238E27FC236}">
                <a16:creationId xmlns:a16="http://schemas.microsoft.com/office/drawing/2014/main" id="{5613663D-95D8-285B-7B79-60481021FA1F}"/>
              </a:ext>
            </a:extLst>
          </p:cNvPr>
          <p:cNvSpPr txBox="1"/>
          <p:nvPr/>
        </p:nvSpPr>
        <p:spPr>
          <a:xfrm>
            <a:off x="0" y="0"/>
            <a:ext cx="12055813" cy="526297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0" b="0" i="0" u="none" strike="noStrike" kern="1200" cap="none" spc="0" normalizeH="0" baseline="0" noProof="0" dirty="0">
                <a:ln>
                  <a:noFill/>
                </a:ln>
                <a:solidFill>
                  <a:srgbClr val="FFFF00"/>
                </a:solidFill>
                <a:effectLst/>
                <a:uLnTx/>
                <a:uFillTx/>
                <a:latin typeface="Arial"/>
                <a:ea typeface="+mn-ea"/>
                <a:cs typeface="+mn-cs"/>
              </a:rPr>
              <a:t>Secure with Jesus through</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0" b="0" i="0" u="none" strike="noStrike" kern="1200" cap="none" spc="0" normalizeH="0" baseline="0" noProof="0" dirty="0">
                <a:ln>
                  <a:noFill/>
                </a:ln>
                <a:solidFill>
                  <a:srgbClr val="FFFF00"/>
                </a:solidFill>
                <a:effectLst/>
                <a:uLnTx/>
                <a:uFillTx/>
                <a:latin typeface="Arial"/>
                <a:ea typeface="+mn-ea"/>
                <a:cs typeface="+mn-cs"/>
              </a:rPr>
              <a:t>End Times</a:t>
            </a:r>
            <a:endParaRPr kumimoji="0" lang="en-US" sz="3600" b="0" i="0" u="none" strike="noStrike" kern="1200" cap="none" spc="0" normalizeH="0" baseline="0" noProof="0" dirty="0">
              <a:ln>
                <a:noFill/>
              </a:ln>
              <a:solidFill>
                <a:srgbClr val="FFFF00"/>
              </a:solidFill>
              <a:effectLst/>
              <a:uLnTx/>
              <a:uFillTx/>
              <a:latin typeface="Arial"/>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FFFF00"/>
              </a:solidFill>
              <a:effectLst/>
              <a:uLnTx/>
              <a:uFillTx/>
              <a:latin typeface="Arial"/>
              <a:ea typeface="+mn-ea"/>
              <a:cs typeface="+mn-cs"/>
            </a:endParaRPr>
          </a:p>
          <a:p>
            <a:pPr>
              <a:defRPr/>
            </a:pPr>
            <a:r>
              <a:rPr lang="en-US" sz="4000" dirty="0">
                <a:solidFill>
                  <a:srgbClr val="FFFF00"/>
                </a:solidFill>
              </a:rPr>
              <a:t>“It would be well for us to spend </a:t>
            </a:r>
            <a:r>
              <a:rPr lang="en-US" sz="4000" b="1" dirty="0">
                <a:solidFill>
                  <a:srgbClr val="FFFF00"/>
                </a:solidFill>
              </a:rPr>
              <a:t>a thoughtful hour each day in contemplation of the life of Christ</a:t>
            </a:r>
            <a:r>
              <a:rPr lang="en-US" sz="4000" dirty="0">
                <a:solidFill>
                  <a:srgbClr val="FFFF00"/>
                </a:solidFill>
              </a:rPr>
              <a:t>. We should take it point by point and let the imagination grasp each scene, especially the closing ones.” </a:t>
            </a:r>
            <a:r>
              <a:rPr lang="en-US" dirty="0"/>
              <a:t>--</a:t>
            </a:r>
            <a:r>
              <a:rPr lang="en-US" i="1" dirty="0"/>
              <a:t>The Desire of Ages,</a:t>
            </a:r>
            <a:r>
              <a:rPr lang="en-US" dirty="0"/>
              <a:t> p. 83 (1898). </a:t>
            </a:r>
            <a:endParaRPr kumimoji="0" lang="en-US" sz="4000" b="0" i="0" u="none" strike="noStrike" kern="1200" cap="none" spc="0" normalizeH="0" baseline="0" noProof="0" dirty="0">
              <a:ln>
                <a:noFill/>
              </a:ln>
              <a:solidFill>
                <a:srgbClr val="FFFF00"/>
              </a:solidFill>
              <a:effectLst/>
              <a:uLnTx/>
              <a:uFillTx/>
              <a:latin typeface="Arial"/>
              <a:ea typeface="+mn-ea"/>
              <a:cs typeface="+mn-cs"/>
            </a:endParaRPr>
          </a:p>
        </p:txBody>
      </p:sp>
      <p:sp>
        <p:nvSpPr>
          <p:cNvPr id="5" name="TextBox 4">
            <a:extLst>
              <a:ext uri="{FF2B5EF4-FFF2-40B4-BE49-F238E27FC236}">
                <a16:creationId xmlns:a16="http://schemas.microsoft.com/office/drawing/2014/main" id="{0B4CD373-0904-54F6-9E3F-00E53F55F0F4}"/>
              </a:ext>
            </a:extLst>
          </p:cNvPr>
          <p:cNvSpPr txBox="1"/>
          <p:nvPr/>
        </p:nvSpPr>
        <p:spPr>
          <a:xfrm>
            <a:off x="0" y="6334780"/>
            <a:ext cx="5950226" cy="523220"/>
          </a:xfrm>
          <a:prstGeom prst="rect">
            <a:avLst/>
          </a:prstGeom>
          <a:solidFill>
            <a:srgbClr val="FFFF00"/>
          </a:solidFill>
        </p:spPr>
        <p:txBody>
          <a:bodyPr wrap="square" rtlCol="0">
            <a:spAutoFit/>
          </a:bodyPr>
          <a:lstStyle/>
          <a:p>
            <a:pPr algn="ctr"/>
            <a:r>
              <a:rPr lang="en-US" sz="2800" dirty="0">
                <a:solidFill>
                  <a:schemeClr val="bg1"/>
                </a:solidFill>
              </a:rPr>
              <a:t>You in the Word, the Word in you </a:t>
            </a:r>
          </a:p>
        </p:txBody>
      </p:sp>
      <p:pic>
        <p:nvPicPr>
          <p:cNvPr id="6" name="Camera 5">
            <a:extLst>
              <a:ext uri="{FF2B5EF4-FFF2-40B4-BE49-F238E27FC236}">
                <a16:creationId xmlns:a16="http://schemas.microsoft.com/office/drawing/2014/main" id="{42CB05A5-4C62-4359-924D-BFC0B04135F2}"/>
              </a:ext>
            </a:extLst>
          </p:cNvPr>
          <p:cNvPicPr>
            <a:picLocks noChangeAspect="1"/>
            <a:extLst>
              <a:ext uri="{51228E76-BA90-4043-B771-695A4F85340A}">
                <alf:liveFeedProps xmlns:alf="http://schemas.microsoft.com/office/drawing/2021/livefeed"/>
              </a:ext>
            </a:extLst>
          </p:cNvPicPr>
          <p:nvPr/>
        </p:nvPicPr>
        <p:blipFill>
          <a:blip>
            <a:extLst>
              <a:ext uri="{96DAC541-7B7A-43D3-8B79-37D633B846F1}">
                <asvg:svgBlip xmlns:asvg="http://schemas.microsoft.com/office/drawing/2016/SVG/main" r:embed="rId3"/>
              </a:ext>
            </a:extLst>
          </a:blip>
          <a:srcRect l="17787" t="33967"/>
          <a:stretch/>
        </p:blipFill>
        <p:spPr>
          <a:xfrm>
            <a:off x="9550858" y="4679932"/>
            <a:ext cx="2641142" cy="2158190"/>
          </a:xfrm>
          <a:prstGeom prst="rect">
            <a:avLst/>
          </a:prstGeom>
          <a:ln w="28575" cap="rnd">
            <a:solidFill>
              <a:srgbClr val="FFFF00"/>
            </a:solidFill>
          </a:ln>
          <a:effectLst/>
        </p:spPr>
      </p:pic>
      <p:sp>
        <p:nvSpPr>
          <p:cNvPr id="7" name="Slide Number Placeholder 3">
            <a:extLst>
              <a:ext uri="{FF2B5EF4-FFF2-40B4-BE49-F238E27FC236}">
                <a16:creationId xmlns:a16="http://schemas.microsoft.com/office/drawing/2014/main" id="{66179CA6-0F7B-FFA7-7E6A-8BDADE2F425C}"/>
              </a:ext>
            </a:extLst>
          </p:cNvPr>
          <p:cNvSpPr>
            <a:spLocks noGrp="1"/>
          </p:cNvSpPr>
          <p:nvPr>
            <p:ph type="sldNum" sz="quarter" idx="4"/>
          </p:nvPr>
        </p:nvSpPr>
        <p:spPr>
          <a:xfrm>
            <a:off x="11539452" y="15239"/>
            <a:ext cx="609599" cy="388521"/>
          </a:xfrm>
        </p:spPr>
        <p:txBody>
          <a:bodyPr/>
          <a:lstStyle>
            <a:lvl1pPr algn="r">
              <a:defRPr/>
            </a:lvl1pPr>
          </a:lstStyle>
          <a:p>
            <a:pPr algn="r"/>
            <a:fld id="{86CB4B4D-7CA3-9044-876B-883B54F8677D}" type="slidenum">
              <a:rPr lang="en-US" smtClean="0"/>
              <a:pPr algn="r"/>
              <a:t>68</a:t>
            </a:fld>
            <a:endParaRPr lang="en-US" dirty="0"/>
          </a:p>
        </p:txBody>
      </p:sp>
    </p:spTree>
    <p:extLst>
      <p:ext uri="{BB962C8B-B14F-4D97-AF65-F5344CB8AC3E}">
        <p14:creationId xmlns:p14="http://schemas.microsoft.com/office/powerpoint/2010/main" val="188348968"/>
      </p:ext>
    </p:extLst>
  </p:cSld>
  <p:clrMapOvr>
    <a:masterClrMapping/>
  </p:clrMapOvr>
  <p:transition spd="med"/>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8737DF-4DC7-B4D2-05AD-52DF0A05D9E4}"/>
            </a:ext>
          </a:extLst>
        </p:cNvPr>
        <p:cNvGrpSpPr/>
        <p:nvPr/>
      </p:nvGrpSpPr>
      <p:grpSpPr>
        <a:xfrm>
          <a:off x="0" y="0"/>
          <a:ext cx="0" cy="0"/>
          <a:chOff x="0" y="0"/>
          <a:chExt cx="0" cy="0"/>
        </a:xfrm>
      </p:grpSpPr>
      <p:pic>
        <p:nvPicPr>
          <p:cNvPr id="3" name="Camera 2" hidden="1">
            <a:extLst>
              <a:ext uri="{FF2B5EF4-FFF2-40B4-BE49-F238E27FC236}">
                <a16:creationId xmlns:a16="http://schemas.microsoft.com/office/drawing/2014/main" id="{609BEF41-72A0-C7BA-5AB0-D3871A92D170}"/>
              </a:ext>
            </a:extLst>
          </p:cNvPr>
          <p:cNvPicPr>
            <a:picLocks noChangeAspect="1"/>
            <a:extLst>
              <a:ext uri="{51228E76-BA90-4043-B771-695A4F85340A}">
                <alf:liveFeedProps xmlns:alf="http://schemas.microsoft.com/office/drawing/2021/livefeed"/>
              </a:ext>
            </a:extLst>
          </p:cNvPicPr>
          <p:nvPr/>
        </p:nvPicPr>
        <p:blipFill>
          <a:blip>
            <a:extLst>
              <a:ext uri="{96DAC541-7B7A-43D3-8B79-37D633B846F1}">
                <asvg:svgBlip xmlns:asvg="http://schemas.microsoft.com/office/drawing/2016/SVG/main" r:embed="rId3"/>
              </a:ext>
            </a:extLst>
          </a:blip>
          <a:srcRect l="17787" t="33967"/>
          <a:stretch/>
        </p:blipFill>
        <p:spPr>
          <a:xfrm>
            <a:off x="9505941" y="4663234"/>
            <a:ext cx="2641142" cy="2158190"/>
          </a:xfrm>
          <a:prstGeom prst="rect">
            <a:avLst/>
          </a:prstGeom>
          <a:ln w="28575" cap="rnd">
            <a:solidFill>
              <a:srgbClr val="FFFF00"/>
            </a:solidFill>
          </a:ln>
          <a:effectLst/>
        </p:spPr>
      </p:pic>
      <p:sp>
        <p:nvSpPr>
          <p:cNvPr id="2" name="TextBox 1">
            <a:extLst>
              <a:ext uri="{FF2B5EF4-FFF2-40B4-BE49-F238E27FC236}">
                <a16:creationId xmlns:a16="http://schemas.microsoft.com/office/drawing/2014/main" id="{B1AC9DC3-F98A-A663-015D-F76F64DA0499}"/>
              </a:ext>
            </a:extLst>
          </p:cNvPr>
          <p:cNvSpPr txBox="1"/>
          <p:nvPr/>
        </p:nvSpPr>
        <p:spPr>
          <a:xfrm>
            <a:off x="0" y="0"/>
            <a:ext cx="12055812" cy="526297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0" b="0" i="0" u="none" strike="noStrike" kern="1200" cap="none" spc="0" normalizeH="0" baseline="0" noProof="0" dirty="0">
                <a:ln>
                  <a:noFill/>
                </a:ln>
                <a:solidFill>
                  <a:srgbClr val="FFFF00"/>
                </a:solidFill>
                <a:effectLst/>
                <a:uLnTx/>
                <a:uFillTx/>
                <a:latin typeface="Arial"/>
                <a:ea typeface="+mn-ea"/>
                <a:cs typeface="+mn-cs"/>
              </a:rPr>
              <a:t>Secure with Jesus through</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0" b="0" i="0" u="none" strike="noStrike" kern="1200" cap="none" spc="0" normalizeH="0" baseline="0" noProof="0" dirty="0">
                <a:ln>
                  <a:noFill/>
                </a:ln>
                <a:solidFill>
                  <a:srgbClr val="FFFF00"/>
                </a:solidFill>
                <a:effectLst/>
                <a:uLnTx/>
                <a:uFillTx/>
                <a:latin typeface="Arial"/>
                <a:ea typeface="+mn-ea"/>
                <a:cs typeface="+mn-cs"/>
              </a:rPr>
              <a:t>End Times</a:t>
            </a:r>
            <a:endParaRPr kumimoji="0" lang="en-US" sz="3600" b="0" i="0" u="none" strike="noStrike" kern="1200" cap="none" spc="0" normalizeH="0" baseline="0" noProof="0" dirty="0">
              <a:ln>
                <a:noFill/>
              </a:ln>
              <a:solidFill>
                <a:srgbClr val="FFFF00"/>
              </a:solidFill>
              <a:effectLst/>
              <a:uLnTx/>
              <a:uFillTx/>
              <a:latin typeface="Arial"/>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FFFF00"/>
              </a:solidFill>
              <a:effectLst/>
              <a:uLnTx/>
              <a:uFillTx/>
              <a:latin typeface="Arial"/>
              <a:ea typeface="+mn-ea"/>
              <a:cs typeface="+mn-cs"/>
            </a:endParaRPr>
          </a:p>
          <a:p>
            <a:r>
              <a:rPr lang="en-US" sz="4000" dirty="0">
                <a:solidFill>
                  <a:srgbClr val="FFFF00"/>
                </a:solidFill>
              </a:rPr>
              <a:t>“There is not an impulse of our nature, not a faculty of the mind nor an inclination of the heart, but needs to be, </a:t>
            </a:r>
            <a:r>
              <a:rPr lang="en-US" sz="4000" b="1" dirty="0">
                <a:solidFill>
                  <a:srgbClr val="FFFF00"/>
                </a:solidFill>
              </a:rPr>
              <a:t>moment by moment, under the control of the Spirit of God</a:t>
            </a:r>
            <a:r>
              <a:rPr lang="en-US" sz="4000" dirty="0">
                <a:solidFill>
                  <a:srgbClr val="FFFF00"/>
                </a:solidFill>
              </a:rPr>
              <a:t>.”</a:t>
            </a:r>
            <a:r>
              <a:rPr lang="en-US" dirty="0"/>
              <a:t>--</a:t>
            </a:r>
            <a:r>
              <a:rPr lang="en-US" i="1" dirty="0"/>
              <a:t>Patriarchs and Prophets</a:t>
            </a:r>
            <a:r>
              <a:rPr lang="en-US" dirty="0"/>
              <a:t>, p. 421 (1890).</a:t>
            </a:r>
          </a:p>
          <a:p>
            <a:pPr marL="571500" marR="0" lvl="0" indent="-5715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4000" b="0" i="0" u="none" strike="noStrike" kern="1200" cap="none" spc="0" normalizeH="0" baseline="0" noProof="0" dirty="0">
              <a:ln>
                <a:noFill/>
              </a:ln>
              <a:solidFill>
                <a:srgbClr val="FFFF00"/>
              </a:solidFill>
              <a:effectLst/>
              <a:uLnTx/>
              <a:uFillTx/>
              <a:latin typeface="Arial"/>
              <a:ea typeface="+mn-ea"/>
              <a:cs typeface="+mn-cs"/>
            </a:endParaRPr>
          </a:p>
        </p:txBody>
      </p:sp>
      <p:sp>
        <p:nvSpPr>
          <p:cNvPr id="5" name="TextBox 4">
            <a:extLst>
              <a:ext uri="{FF2B5EF4-FFF2-40B4-BE49-F238E27FC236}">
                <a16:creationId xmlns:a16="http://schemas.microsoft.com/office/drawing/2014/main" id="{40BC7D96-D40F-97D9-A06B-E42D7EC8007D}"/>
              </a:ext>
            </a:extLst>
          </p:cNvPr>
          <p:cNvSpPr txBox="1"/>
          <p:nvPr/>
        </p:nvSpPr>
        <p:spPr>
          <a:xfrm>
            <a:off x="0" y="6334780"/>
            <a:ext cx="5950226" cy="523220"/>
          </a:xfrm>
          <a:prstGeom prst="rect">
            <a:avLst/>
          </a:prstGeom>
          <a:solidFill>
            <a:srgbClr val="FFFF00"/>
          </a:solidFill>
        </p:spPr>
        <p:txBody>
          <a:bodyPr wrap="square" rtlCol="0">
            <a:spAutoFit/>
          </a:bodyPr>
          <a:lstStyle/>
          <a:p>
            <a:pPr algn="ctr"/>
            <a:r>
              <a:rPr lang="en-US" sz="2800" dirty="0">
                <a:solidFill>
                  <a:schemeClr val="bg1"/>
                </a:solidFill>
              </a:rPr>
              <a:t>Searching our hearts diligently  </a:t>
            </a:r>
          </a:p>
        </p:txBody>
      </p:sp>
      <p:pic>
        <p:nvPicPr>
          <p:cNvPr id="6" name="Camera 5">
            <a:extLst>
              <a:ext uri="{FF2B5EF4-FFF2-40B4-BE49-F238E27FC236}">
                <a16:creationId xmlns:a16="http://schemas.microsoft.com/office/drawing/2014/main" id="{9C12D69C-4AC8-DAC4-57C3-E1B53DF3BF79}"/>
              </a:ext>
            </a:extLst>
          </p:cNvPr>
          <p:cNvPicPr>
            <a:picLocks noChangeAspect="1"/>
            <a:extLst>
              <a:ext uri="{51228E76-BA90-4043-B771-695A4F85340A}">
                <alf:liveFeedProps xmlns:alf="http://schemas.microsoft.com/office/drawing/2021/livefeed"/>
              </a:ext>
            </a:extLst>
          </p:cNvPicPr>
          <p:nvPr/>
        </p:nvPicPr>
        <p:blipFill>
          <a:blip>
            <a:extLst>
              <a:ext uri="{96DAC541-7B7A-43D3-8B79-37D633B846F1}">
                <asvg:svgBlip xmlns:asvg="http://schemas.microsoft.com/office/drawing/2016/SVG/main" r:embed="rId3"/>
              </a:ext>
            </a:extLst>
          </a:blip>
          <a:srcRect l="17787" t="33967"/>
          <a:stretch/>
        </p:blipFill>
        <p:spPr>
          <a:xfrm>
            <a:off x="9550858" y="4679932"/>
            <a:ext cx="2641142" cy="2158190"/>
          </a:xfrm>
          <a:prstGeom prst="rect">
            <a:avLst/>
          </a:prstGeom>
          <a:ln w="28575" cap="rnd">
            <a:solidFill>
              <a:srgbClr val="FFFF00"/>
            </a:solidFill>
          </a:ln>
          <a:effectLst/>
        </p:spPr>
      </p:pic>
      <p:sp>
        <p:nvSpPr>
          <p:cNvPr id="7" name="Slide Number Placeholder 3">
            <a:extLst>
              <a:ext uri="{FF2B5EF4-FFF2-40B4-BE49-F238E27FC236}">
                <a16:creationId xmlns:a16="http://schemas.microsoft.com/office/drawing/2014/main" id="{F9E4D995-0E61-639C-F99E-21A35C0933C5}"/>
              </a:ext>
            </a:extLst>
          </p:cNvPr>
          <p:cNvSpPr>
            <a:spLocks noGrp="1"/>
          </p:cNvSpPr>
          <p:nvPr>
            <p:ph type="sldNum" sz="quarter" idx="4"/>
          </p:nvPr>
        </p:nvSpPr>
        <p:spPr>
          <a:xfrm>
            <a:off x="11539452" y="15239"/>
            <a:ext cx="609599" cy="388521"/>
          </a:xfrm>
        </p:spPr>
        <p:txBody>
          <a:bodyPr/>
          <a:lstStyle>
            <a:lvl1pPr algn="r">
              <a:defRPr/>
            </a:lvl1pPr>
          </a:lstStyle>
          <a:p>
            <a:pPr algn="r"/>
            <a:fld id="{86CB4B4D-7CA3-9044-876B-883B54F8677D}" type="slidenum">
              <a:rPr lang="en-US" smtClean="0"/>
              <a:pPr algn="r"/>
              <a:t>69</a:t>
            </a:fld>
            <a:endParaRPr lang="en-US" dirty="0"/>
          </a:p>
        </p:txBody>
      </p:sp>
    </p:spTree>
    <p:extLst>
      <p:ext uri="{BB962C8B-B14F-4D97-AF65-F5344CB8AC3E}">
        <p14:creationId xmlns:p14="http://schemas.microsoft.com/office/powerpoint/2010/main" val="2176217449"/>
      </p:ext>
    </p:extLst>
  </p:cSld>
  <p:clrMapOvr>
    <a:masterClrMapping/>
  </p:clrMapOvr>
  <p:transition spd="med"/>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42DE65-0F85-FEB8-B5FC-B86D654F4672}"/>
            </a:ext>
          </a:extLst>
        </p:cNvPr>
        <p:cNvGrpSpPr/>
        <p:nvPr/>
      </p:nvGrpSpPr>
      <p:grpSpPr>
        <a:xfrm>
          <a:off x="0" y="0"/>
          <a:ext cx="0" cy="0"/>
          <a:chOff x="0" y="0"/>
          <a:chExt cx="0" cy="0"/>
        </a:xfrm>
      </p:grpSpPr>
      <p:pic>
        <p:nvPicPr>
          <p:cNvPr id="3" name="Camera 2" hidden="1">
            <a:extLst>
              <a:ext uri="{FF2B5EF4-FFF2-40B4-BE49-F238E27FC236}">
                <a16:creationId xmlns:a16="http://schemas.microsoft.com/office/drawing/2014/main" id="{8B913FDB-713A-4E8C-87B8-8C549559D54B}"/>
              </a:ext>
            </a:extLst>
          </p:cNvPr>
          <p:cNvPicPr>
            <a:picLocks noChangeAspect="1"/>
            <a:extLst>
              <a:ext uri="{51228E76-BA90-4043-B771-695A4F85340A}">
                <alf:liveFeedProps xmlns:alf="http://schemas.microsoft.com/office/drawing/2021/livefeed"/>
              </a:ext>
            </a:extLst>
          </p:cNvPicPr>
          <p:nvPr/>
        </p:nvPicPr>
        <p:blipFill>
          <a:blip>
            <a:extLst>
              <a:ext uri="{96DAC541-7B7A-43D3-8B79-37D633B846F1}">
                <asvg:svgBlip xmlns:asvg="http://schemas.microsoft.com/office/drawing/2016/SVG/main" r:embed="rId3"/>
              </a:ext>
            </a:extLst>
          </a:blip>
          <a:srcRect l="17787" t="33967"/>
          <a:stretch/>
        </p:blipFill>
        <p:spPr>
          <a:xfrm>
            <a:off x="9505941" y="4663234"/>
            <a:ext cx="2641142" cy="2158190"/>
          </a:xfrm>
          <a:prstGeom prst="rect">
            <a:avLst/>
          </a:prstGeom>
          <a:ln w="28575" cap="rnd">
            <a:solidFill>
              <a:srgbClr val="FFFF00"/>
            </a:solidFill>
          </a:ln>
          <a:effectLst/>
        </p:spPr>
      </p:pic>
      <p:sp>
        <p:nvSpPr>
          <p:cNvPr id="2" name="TextBox 1">
            <a:extLst>
              <a:ext uri="{FF2B5EF4-FFF2-40B4-BE49-F238E27FC236}">
                <a16:creationId xmlns:a16="http://schemas.microsoft.com/office/drawing/2014/main" id="{954C4D76-3B07-519F-A9BC-1752AE4A17FA}"/>
              </a:ext>
            </a:extLst>
          </p:cNvPr>
          <p:cNvSpPr txBox="1"/>
          <p:nvPr/>
        </p:nvSpPr>
        <p:spPr>
          <a:xfrm>
            <a:off x="0" y="0"/>
            <a:ext cx="12055812" cy="649408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0" b="0" i="0" u="none" strike="noStrike" kern="1200" cap="none" spc="0" normalizeH="0" baseline="0" noProof="0" dirty="0">
                <a:ln>
                  <a:noFill/>
                </a:ln>
                <a:solidFill>
                  <a:srgbClr val="FFFF00"/>
                </a:solidFill>
                <a:effectLst/>
                <a:uLnTx/>
                <a:uFillTx/>
                <a:latin typeface="Arial"/>
                <a:ea typeface="+mn-ea"/>
                <a:cs typeface="+mn-cs"/>
              </a:rPr>
              <a:t>Secure with Jesus through</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0" b="0" i="0" u="none" strike="noStrike" kern="1200" cap="none" spc="0" normalizeH="0" baseline="0" noProof="0" dirty="0">
                <a:ln>
                  <a:noFill/>
                </a:ln>
                <a:solidFill>
                  <a:srgbClr val="FFFF00"/>
                </a:solidFill>
                <a:effectLst/>
                <a:uLnTx/>
                <a:uFillTx/>
                <a:latin typeface="Arial"/>
                <a:ea typeface="+mn-ea"/>
                <a:cs typeface="+mn-cs"/>
              </a:rPr>
              <a:t>End Times</a:t>
            </a:r>
            <a:endParaRPr kumimoji="0" lang="en-US" sz="3600" b="0" i="0" u="none" strike="noStrike" kern="1200" cap="none" spc="0" normalizeH="0" baseline="0" noProof="0" dirty="0">
              <a:ln>
                <a:noFill/>
              </a:ln>
              <a:solidFill>
                <a:srgbClr val="FFFF00"/>
              </a:solidFill>
              <a:effectLst/>
              <a:uLnTx/>
              <a:uFillTx/>
              <a:latin typeface="Arial"/>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FFFF00"/>
              </a:solidFill>
              <a:effectLst/>
              <a:uLnTx/>
              <a:uFillTx/>
              <a:latin typeface="Arial"/>
              <a:ea typeface="+mn-ea"/>
              <a:cs typeface="+mn-cs"/>
            </a:endParaRPr>
          </a:p>
          <a:p>
            <a:pPr>
              <a:defRPr/>
            </a:pPr>
            <a:r>
              <a:rPr lang="en-US" sz="4000" dirty="0">
                <a:solidFill>
                  <a:srgbClr val="FFFF00"/>
                </a:solidFill>
              </a:rPr>
              <a:t>“</a:t>
            </a:r>
            <a:r>
              <a:rPr lang="en-US" sz="4000" b="1" dirty="0">
                <a:solidFill>
                  <a:srgbClr val="FFFF00"/>
                </a:solidFill>
              </a:rPr>
              <a:t>Never will the human heart know happiness until it is submitted to be molded by the Spirit of God. </a:t>
            </a:r>
            <a:r>
              <a:rPr lang="en-US" sz="4000" dirty="0">
                <a:solidFill>
                  <a:srgbClr val="FFFF00"/>
                </a:solidFill>
              </a:rPr>
              <a:t>The Spirit conforms the renewed soul to the model, Jesus Christ. Through its influence, enmity against God is changed into faith and </a:t>
            </a:r>
          </a:p>
          <a:p>
            <a:pPr>
              <a:defRPr/>
            </a:pPr>
            <a:r>
              <a:rPr lang="en-US" sz="4000" dirty="0">
                <a:solidFill>
                  <a:srgbClr val="FFFF00"/>
                </a:solidFill>
              </a:rPr>
              <a:t>love, and pride into humility.”</a:t>
            </a:r>
            <a:r>
              <a:rPr lang="en-US" dirty="0"/>
              <a:t>--</a:t>
            </a:r>
            <a:r>
              <a:rPr lang="en-US" i="1" dirty="0"/>
              <a:t>Our High Calling,</a:t>
            </a:r>
            <a:r>
              <a:rPr lang="en-US" dirty="0"/>
              <a:t> p. 152.</a:t>
            </a:r>
          </a:p>
          <a:p>
            <a:pPr marL="571500" marR="0" lvl="0" indent="-5715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4000" b="0" i="0" u="none" strike="noStrike" kern="1200" cap="none" spc="0" normalizeH="0" baseline="0" noProof="0" dirty="0">
              <a:ln>
                <a:noFill/>
              </a:ln>
              <a:solidFill>
                <a:srgbClr val="FFFF00"/>
              </a:solidFill>
              <a:effectLst/>
              <a:uLnTx/>
              <a:uFillTx/>
              <a:latin typeface="Arial"/>
              <a:ea typeface="+mn-ea"/>
              <a:cs typeface="+mn-cs"/>
            </a:endParaRPr>
          </a:p>
        </p:txBody>
      </p:sp>
      <p:sp>
        <p:nvSpPr>
          <p:cNvPr id="5" name="TextBox 4">
            <a:extLst>
              <a:ext uri="{FF2B5EF4-FFF2-40B4-BE49-F238E27FC236}">
                <a16:creationId xmlns:a16="http://schemas.microsoft.com/office/drawing/2014/main" id="{6E7636B7-8247-02C0-208E-4A9E5C4ADE29}"/>
              </a:ext>
            </a:extLst>
          </p:cNvPr>
          <p:cNvSpPr txBox="1"/>
          <p:nvPr/>
        </p:nvSpPr>
        <p:spPr>
          <a:xfrm>
            <a:off x="0" y="6334780"/>
            <a:ext cx="5950226" cy="523220"/>
          </a:xfrm>
          <a:prstGeom prst="rect">
            <a:avLst/>
          </a:prstGeom>
          <a:solidFill>
            <a:srgbClr val="FFFF00"/>
          </a:solidFill>
        </p:spPr>
        <p:txBody>
          <a:bodyPr wrap="square" rtlCol="0">
            <a:spAutoFit/>
          </a:bodyPr>
          <a:lstStyle/>
          <a:p>
            <a:pPr algn="ctr"/>
            <a:r>
              <a:rPr lang="en-US" sz="2800" dirty="0">
                <a:solidFill>
                  <a:schemeClr val="bg1"/>
                </a:solidFill>
              </a:rPr>
              <a:t>Searching our hearts diligently  </a:t>
            </a:r>
          </a:p>
        </p:txBody>
      </p:sp>
      <p:pic>
        <p:nvPicPr>
          <p:cNvPr id="6" name="Camera 5">
            <a:extLst>
              <a:ext uri="{FF2B5EF4-FFF2-40B4-BE49-F238E27FC236}">
                <a16:creationId xmlns:a16="http://schemas.microsoft.com/office/drawing/2014/main" id="{A0CF677C-D336-4D61-E1A6-76125BC171B7}"/>
              </a:ext>
            </a:extLst>
          </p:cNvPr>
          <p:cNvPicPr>
            <a:picLocks noChangeAspect="1"/>
            <a:extLst>
              <a:ext uri="{51228E76-BA90-4043-B771-695A4F85340A}">
                <alf:liveFeedProps xmlns:alf="http://schemas.microsoft.com/office/drawing/2021/livefeed"/>
              </a:ext>
            </a:extLst>
          </p:cNvPicPr>
          <p:nvPr/>
        </p:nvPicPr>
        <p:blipFill>
          <a:blip>
            <a:extLst>
              <a:ext uri="{96DAC541-7B7A-43D3-8B79-37D633B846F1}">
                <asvg:svgBlip xmlns:asvg="http://schemas.microsoft.com/office/drawing/2016/SVG/main" r:embed="rId3"/>
              </a:ext>
            </a:extLst>
          </a:blip>
          <a:srcRect l="17787" t="33967"/>
          <a:stretch/>
        </p:blipFill>
        <p:spPr>
          <a:xfrm>
            <a:off x="9550858" y="4679932"/>
            <a:ext cx="2641142" cy="2158190"/>
          </a:xfrm>
          <a:prstGeom prst="rect">
            <a:avLst/>
          </a:prstGeom>
          <a:ln w="28575" cap="rnd">
            <a:solidFill>
              <a:srgbClr val="FFFF00"/>
            </a:solidFill>
          </a:ln>
          <a:effectLst/>
        </p:spPr>
      </p:pic>
      <p:sp>
        <p:nvSpPr>
          <p:cNvPr id="7" name="Slide Number Placeholder 3">
            <a:extLst>
              <a:ext uri="{FF2B5EF4-FFF2-40B4-BE49-F238E27FC236}">
                <a16:creationId xmlns:a16="http://schemas.microsoft.com/office/drawing/2014/main" id="{4E44E111-EF2E-8164-431E-CBC417C90950}"/>
              </a:ext>
            </a:extLst>
          </p:cNvPr>
          <p:cNvSpPr>
            <a:spLocks noGrp="1"/>
          </p:cNvSpPr>
          <p:nvPr>
            <p:ph type="sldNum" sz="quarter" idx="4"/>
          </p:nvPr>
        </p:nvSpPr>
        <p:spPr>
          <a:xfrm>
            <a:off x="11539452" y="15239"/>
            <a:ext cx="609599" cy="388521"/>
          </a:xfrm>
        </p:spPr>
        <p:txBody>
          <a:bodyPr/>
          <a:lstStyle>
            <a:lvl1pPr algn="r">
              <a:defRPr/>
            </a:lvl1pPr>
          </a:lstStyle>
          <a:p>
            <a:pPr algn="r"/>
            <a:fld id="{86CB4B4D-7CA3-9044-876B-883B54F8677D}" type="slidenum">
              <a:rPr lang="en-US" smtClean="0"/>
              <a:pPr algn="r"/>
              <a:t>70</a:t>
            </a:fld>
            <a:endParaRPr lang="en-US" dirty="0"/>
          </a:p>
        </p:txBody>
      </p:sp>
    </p:spTree>
    <p:extLst>
      <p:ext uri="{BB962C8B-B14F-4D97-AF65-F5344CB8AC3E}">
        <p14:creationId xmlns:p14="http://schemas.microsoft.com/office/powerpoint/2010/main" val="1879761533"/>
      </p:ext>
    </p:extLst>
  </p:cSld>
  <p:clrMapOvr>
    <a:masterClrMapping/>
  </p:clrMapOvr>
  <p:transition spd="med"/>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D53F53-8E03-5E49-7B22-64D14689A756}"/>
            </a:ext>
          </a:extLst>
        </p:cNvPr>
        <p:cNvGrpSpPr/>
        <p:nvPr/>
      </p:nvGrpSpPr>
      <p:grpSpPr>
        <a:xfrm>
          <a:off x="0" y="0"/>
          <a:ext cx="0" cy="0"/>
          <a:chOff x="0" y="0"/>
          <a:chExt cx="0" cy="0"/>
        </a:xfrm>
      </p:grpSpPr>
      <p:pic>
        <p:nvPicPr>
          <p:cNvPr id="3" name="Camera 2" hidden="1">
            <a:extLst>
              <a:ext uri="{FF2B5EF4-FFF2-40B4-BE49-F238E27FC236}">
                <a16:creationId xmlns:a16="http://schemas.microsoft.com/office/drawing/2014/main" id="{7D6FB450-9A4F-5FA8-7688-5FF2CA907C16}"/>
              </a:ext>
            </a:extLst>
          </p:cNvPr>
          <p:cNvPicPr>
            <a:picLocks noChangeAspect="1"/>
            <a:extLst>
              <a:ext uri="{51228E76-BA90-4043-B771-695A4F85340A}">
                <alf:liveFeedProps xmlns:alf="http://schemas.microsoft.com/office/drawing/2021/livefeed"/>
              </a:ext>
            </a:extLst>
          </p:cNvPicPr>
          <p:nvPr/>
        </p:nvPicPr>
        <p:blipFill>
          <a:blip>
            <a:extLst>
              <a:ext uri="{96DAC541-7B7A-43D3-8B79-37D633B846F1}">
                <asvg:svgBlip xmlns:asvg="http://schemas.microsoft.com/office/drawing/2016/SVG/main" r:embed="rId3"/>
              </a:ext>
            </a:extLst>
          </a:blip>
          <a:srcRect l="17787" t="33967"/>
          <a:stretch/>
        </p:blipFill>
        <p:spPr>
          <a:xfrm>
            <a:off x="9505941" y="4663234"/>
            <a:ext cx="2641142" cy="2158190"/>
          </a:xfrm>
          <a:prstGeom prst="rect">
            <a:avLst/>
          </a:prstGeom>
          <a:ln w="28575" cap="rnd">
            <a:solidFill>
              <a:srgbClr val="FFFF00"/>
            </a:solidFill>
          </a:ln>
          <a:effectLst/>
        </p:spPr>
      </p:pic>
      <p:sp>
        <p:nvSpPr>
          <p:cNvPr id="2" name="TextBox 1">
            <a:extLst>
              <a:ext uri="{FF2B5EF4-FFF2-40B4-BE49-F238E27FC236}">
                <a16:creationId xmlns:a16="http://schemas.microsoft.com/office/drawing/2014/main" id="{3F724810-C303-DAFB-4147-8BDA40BA36E2}"/>
              </a:ext>
            </a:extLst>
          </p:cNvPr>
          <p:cNvSpPr txBox="1"/>
          <p:nvPr/>
        </p:nvSpPr>
        <p:spPr>
          <a:xfrm>
            <a:off x="0" y="0"/>
            <a:ext cx="12055812" cy="526297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0" b="0" i="0" u="none" strike="noStrike" kern="1200" cap="none" spc="0" normalizeH="0" baseline="0" noProof="0" dirty="0">
                <a:ln>
                  <a:noFill/>
                </a:ln>
                <a:solidFill>
                  <a:srgbClr val="FFFF00"/>
                </a:solidFill>
                <a:effectLst/>
                <a:uLnTx/>
                <a:uFillTx/>
                <a:latin typeface="Arial"/>
                <a:ea typeface="+mn-ea"/>
                <a:cs typeface="+mn-cs"/>
              </a:rPr>
              <a:t>Secure with Jesus through</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0" b="0" i="0" u="none" strike="noStrike" kern="1200" cap="none" spc="0" normalizeH="0" baseline="0" noProof="0" dirty="0">
                <a:ln>
                  <a:noFill/>
                </a:ln>
                <a:solidFill>
                  <a:srgbClr val="FFFF00"/>
                </a:solidFill>
                <a:effectLst/>
                <a:uLnTx/>
                <a:uFillTx/>
                <a:latin typeface="Arial"/>
                <a:ea typeface="+mn-ea"/>
                <a:cs typeface="+mn-cs"/>
              </a:rPr>
              <a:t>End Times</a:t>
            </a:r>
            <a:endParaRPr kumimoji="0" lang="en-US" sz="3600" b="0" i="0" u="none" strike="noStrike" kern="1200" cap="none" spc="0" normalizeH="0" baseline="0" noProof="0" dirty="0">
              <a:ln>
                <a:noFill/>
              </a:ln>
              <a:solidFill>
                <a:srgbClr val="FFFF00"/>
              </a:solidFill>
              <a:effectLst/>
              <a:uLnTx/>
              <a:uFillTx/>
              <a:latin typeface="Arial"/>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FFFF00"/>
              </a:solidFill>
              <a:effectLst/>
              <a:uLnTx/>
              <a:uFillTx/>
              <a:latin typeface="Arial"/>
              <a:ea typeface="+mn-ea"/>
              <a:cs typeface="+mn-cs"/>
            </a:endParaRPr>
          </a:p>
          <a:p>
            <a:pPr>
              <a:defRPr/>
            </a:pPr>
            <a:r>
              <a:rPr lang="en-US" sz="4000" dirty="0">
                <a:solidFill>
                  <a:srgbClr val="FFFF00"/>
                </a:solidFill>
              </a:rPr>
              <a:t>“</a:t>
            </a:r>
            <a:r>
              <a:rPr lang="en-US" sz="4000" dirty="0">
                <a:solidFill>
                  <a:srgbClr val="FFFF00"/>
                </a:solidFill>
                <a:latin typeface="Arial"/>
              </a:rPr>
              <a:t>No renewed heart can be kept in a condition of sweetness without the </a:t>
            </a:r>
            <a:r>
              <a:rPr lang="en-US" sz="4000" b="1" dirty="0">
                <a:solidFill>
                  <a:srgbClr val="FFFF00"/>
                </a:solidFill>
                <a:latin typeface="Arial"/>
              </a:rPr>
              <a:t>daily application of the salt of the Word</a:t>
            </a:r>
            <a:r>
              <a:rPr lang="en-US" sz="4000" dirty="0">
                <a:solidFill>
                  <a:srgbClr val="FFFF00"/>
                </a:solidFill>
                <a:latin typeface="Arial"/>
              </a:rPr>
              <a:t>. </a:t>
            </a:r>
            <a:r>
              <a:rPr lang="en-US" sz="4000" b="1" dirty="0">
                <a:solidFill>
                  <a:srgbClr val="FFFF00"/>
                </a:solidFill>
                <a:latin typeface="Arial"/>
              </a:rPr>
              <a:t>Divine grace must be received daily</a:t>
            </a:r>
            <a:r>
              <a:rPr lang="en-US" sz="4000" dirty="0">
                <a:solidFill>
                  <a:srgbClr val="FFFF00"/>
                </a:solidFill>
                <a:latin typeface="Arial"/>
              </a:rPr>
              <a:t>, or no man will stay converted.”</a:t>
            </a:r>
            <a:r>
              <a:rPr lang="en-US" dirty="0"/>
              <a:t>--</a:t>
            </a:r>
            <a:r>
              <a:rPr lang="en-US" i="1" dirty="0"/>
              <a:t>Our High Calling</a:t>
            </a:r>
            <a:r>
              <a:rPr lang="en-US" dirty="0"/>
              <a:t>, p. 215 (1897). </a:t>
            </a:r>
          </a:p>
          <a:p>
            <a:pPr marR="0" lvl="0" algn="l" defTabSz="914400" rtl="0" eaLnBrk="1" fontAlgn="auto" latinLnBrk="0" hangingPunct="1">
              <a:lnSpc>
                <a:spcPct val="100000"/>
              </a:lnSpc>
              <a:spcBef>
                <a:spcPts val="0"/>
              </a:spcBef>
              <a:spcAft>
                <a:spcPts val="0"/>
              </a:spcAft>
              <a:buClrTx/>
              <a:buSzTx/>
              <a:tabLst/>
              <a:defRPr/>
            </a:pPr>
            <a:endParaRPr kumimoji="0" lang="en-US" sz="4000" b="0" i="0" u="none" strike="noStrike" kern="1200" cap="none" spc="0" normalizeH="0" baseline="0" noProof="0" dirty="0">
              <a:ln>
                <a:noFill/>
              </a:ln>
              <a:solidFill>
                <a:srgbClr val="FFFF00"/>
              </a:solidFill>
              <a:effectLst/>
              <a:uLnTx/>
              <a:uFillTx/>
              <a:latin typeface="Arial"/>
              <a:ea typeface="+mn-ea"/>
              <a:cs typeface="+mn-cs"/>
            </a:endParaRPr>
          </a:p>
        </p:txBody>
      </p:sp>
      <p:sp>
        <p:nvSpPr>
          <p:cNvPr id="5" name="TextBox 4">
            <a:extLst>
              <a:ext uri="{FF2B5EF4-FFF2-40B4-BE49-F238E27FC236}">
                <a16:creationId xmlns:a16="http://schemas.microsoft.com/office/drawing/2014/main" id="{D69D0E4F-F173-1C7D-E7B7-38F2A0B91269}"/>
              </a:ext>
            </a:extLst>
          </p:cNvPr>
          <p:cNvSpPr txBox="1"/>
          <p:nvPr/>
        </p:nvSpPr>
        <p:spPr>
          <a:xfrm>
            <a:off x="0" y="6334780"/>
            <a:ext cx="5950226" cy="523220"/>
          </a:xfrm>
          <a:prstGeom prst="rect">
            <a:avLst/>
          </a:prstGeom>
          <a:solidFill>
            <a:srgbClr val="FFFF00"/>
          </a:solidFill>
        </p:spPr>
        <p:txBody>
          <a:bodyPr wrap="square" rtlCol="0">
            <a:spAutoFit/>
          </a:bodyPr>
          <a:lstStyle/>
          <a:p>
            <a:pPr algn="ctr"/>
            <a:r>
              <a:rPr lang="en-US" sz="2800" dirty="0">
                <a:solidFill>
                  <a:schemeClr val="bg1"/>
                </a:solidFill>
              </a:rPr>
              <a:t>You in the Word, the Word in you  </a:t>
            </a:r>
          </a:p>
        </p:txBody>
      </p:sp>
      <p:pic>
        <p:nvPicPr>
          <p:cNvPr id="6" name="Camera 5">
            <a:extLst>
              <a:ext uri="{FF2B5EF4-FFF2-40B4-BE49-F238E27FC236}">
                <a16:creationId xmlns:a16="http://schemas.microsoft.com/office/drawing/2014/main" id="{4B78718D-1466-17AD-0009-8AFCC0C511DD}"/>
              </a:ext>
            </a:extLst>
          </p:cNvPr>
          <p:cNvPicPr>
            <a:picLocks noChangeAspect="1"/>
            <a:extLst>
              <a:ext uri="{51228E76-BA90-4043-B771-695A4F85340A}">
                <alf:liveFeedProps xmlns:alf="http://schemas.microsoft.com/office/drawing/2021/livefeed"/>
              </a:ext>
            </a:extLst>
          </p:cNvPicPr>
          <p:nvPr/>
        </p:nvPicPr>
        <p:blipFill>
          <a:blip>
            <a:extLst>
              <a:ext uri="{96DAC541-7B7A-43D3-8B79-37D633B846F1}">
                <asvg:svgBlip xmlns:asvg="http://schemas.microsoft.com/office/drawing/2016/SVG/main" r:embed="rId3"/>
              </a:ext>
            </a:extLst>
          </a:blip>
          <a:srcRect l="17787" t="33967"/>
          <a:stretch/>
        </p:blipFill>
        <p:spPr>
          <a:xfrm>
            <a:off x="9550858" y="4679932"/>
            <a:ext cx="2641142" cy="2158190"/>
          </a:xfrm>
          <a:prstGeom prst="rect">
            <a:avLst/>
          </a:prstGeom>
          <a:ln w="28575" cap="rnd">
            <a:solidFill>
              <a:srgbClr val="FFFF00"/>
            </a:solidFill>
          </a:ln>
          <a:effectLst/>
        </p:spPr>
      </p:pic>
      <p:sp>
        <p:nvSpPr>
          <p:cNvPr id="7" name="Slide Number Placeholder 3">
            <a:extLst>
              <a:ext uri="{FF2B5EF4-FFF2-40B4-BE49-F238E27FC236}">
                <a16:creationId xmlns:a16="http://schemas.microsoft.com/office/drawing/2014/main" id="{CFAA652E-8B04-4F10-AC19-A61E52EE43F6}"/>
              </a:ext>
            </a:extLst>
          </p:cNvPr>
          <p:cNvSpPr>
            <a:spLocks noGrp="1"/>
          </p:cNvSpPr>
          <p:nvPr>
            <p:ph type="sldNum" sz="quarter" idx="4"/>
          </p:nvPr>
        </p:nvSpPr>
        <p:spPr>
          <a:xfrm>
            <a:off x="11539452" y="15239"/>
            <a:ext cx="609599" cy="388521"/>
          </a:xfrm>
        </p:spPr>
        <p:txBody>
          <a:bodyPr/>
          <a:lstStyle>
            <a:lvl1pPr algn="r">
              <a:defRPr/>
            </a:lvl1pPr>
          </a:lstStyle>
          <a:p>
            <a:pPr algn="r"/>
            <a:fld id="{86CB4B4D-7CA3-9044-876B-883B54F8677D}" type="slidenum">
              <a:rPr lang="en-US" smtClean="0"/>
              <a:pPr algn="r"/>
              <a:t>71</a:t>
            </a:fld>
            <a:endParaRPr lang="en-US" dirty="0"/>
          </a:p>
        </p:txBody>
      </p:sp>
    </p:spTree>
    <p:extLst>
      <p:ext uri="{BB962C8B-B14F-4D97-AF65-F5344CB8AC3E}">
        <p14:creationId xmlns:p14="http://schemas.microsoft.com/office/powerpoint/2010/main" val="523391198"/>
      </p:ext>
    </p:extLst>
  </p:cSld>
  <p:clrMapOvr>
    <a:masterClrMapping/>
  </p:clrMapOvr>
  <p:transition spd="med"/>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FCD8EE-B6A8-A13E-1BD8-2A9A44DFECDB}"/>
            </a:ext>
          </a:extLst>
        </p:cNvPr>
        <p:cNvGrpSpPr/>
        <p:nvPr/>
      </p:nvGrpSpPr>
      <p:grpSpPr>
        <a:xfrm>
          <a:off x="0" y="0"/>
          <a:ext cx="0" cy="0"/>
          <a:chOff x="0" y="0"/>
          <a:chExt cx="0" cy="0"/>
        </a:xfrm>
      </p:grpSpPr>
      <p:pic>
        <p:nvPicPr>
          <p:cNvPr id="3" name="Camera 2" hidden="1">
            <a:extLst>
              <a:ext uri="{FF2B5EF4-FFF2-40B4-BE49-F238E27FC236}">
                <a16:creationId xmlns:a16="http://schemas.microsoft.com/office/drawing/2014/main" id="{6AF73671-F1DD-8007-2A74-B8CAE36808CE}"/>
              </a:ext>
            </a:extLst>
          </p:cNvPr>
          <p:cNvPicPr>
            <a:picLocks noChangeAspect="1"/>
            <a:extLst>
              <a:ext uri="{51228E76-BA90-4043-B771-695A4F85340A}">
                <alf:liveFeedProps xmlns:alf="http://schemas.microsoft.com/office/drawing/2021/livefeed"/>
              </a:ext>
            </a:extLst>
          </p:cNvPicPr>
          <p:nvPr/>
        </p:nvPicPr>
        <p:blipFill>
          <a:blip>
            <a:extLst>
              <a:ext uri="{96DAC541-7B7A-43D3-8B79-37D633B846F1}">
                <asvg:svgBlip xmlns:asvg="http://schemas.microsoft.com/office/drawing/2016/SVG/main" r:embed="rId3"/>
              </a:ext>
            </a:extLst>
          </a:blip>
          <a:srcRect l="17787" t="33967"/>
          <a:stretch/>
        </p:blipFill>
        <p:spPr>
          <a:xfrm>
            <a:off x="9505941" y="4663234"/>
            <a:ext cx="2641142" cy="2158190"/>
          </a:xfrm>
          <a:prstGeom prst="rect">
            <a:avLst/>
          </a:prstGeom>
          <a:ln w="28575" cap="rnd">
            <a:solidFill>
              <a:srgbClr val="FFFF00"/>
            </a:solidFill>
          </a:ln>
          <a:effectLst/>
        </p:spPr>
      </p:pic>
      <p:sp>
        <p:nvSpPr>
          <p:cNvPr id="2" name="TextBox 1">
            <a:extLst>
              <a:ext uri="{FF2B5EF4-FFF2-40B4-BE49-F238E27FC236}">
                <a16:creationId xmlns:a16="http://schemas.microsoft.com/office/drawing/2014/main" id="{35BA771B-FE38-4EC4-78A8-1CD64ACE944B}"/>
              </a:ext>
            </a:extLst>
          </p:cNvPr>
          <p:cNvSpPr txBox="1"/>
          <p:nvPr/>
        </p:nvSpPr>
        <p:spPr>
          <a:xfrm>
            <a:off x="0" y="0"/>
            <a:ext cx="12055813" cy="58785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0" b="0" i="0" u="none" strike="noStrike" kern="1200" cap="none" spc="0" normalizeH="0" baseline="0" noProof="0" dirty="0">
                <a:ln>
                  <a:noFill/>
                </a:ln>
                <a:solidFill>
                  <a:srgbClr val="FFFF00"/>
                </a:solidFill>
                <a:effectLst/>
                <a:uLnTx/>
                <a:uFillTx/>
                <a:latin typeface="Arial"/>
                <a:ea typeface="+mn-ea"/>
                <a:cs typeface="+mn-cs"/>
              </a:rPr>
              <a:t>Secure with Jesus through</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0" b="0" i="0" u="none" strike="noStrike" kern="1200" cap="none" spc="0" normalizeH="0" baseline="0" noProof="0" dirty="0">
                <a:ln>
                  <a:noFill/>
                </a:ln>
                <a:solidFill>
                  <a:srgbClr val="FFFF00"/>
                </a:solidFill>
                <a:effectLst/>
                <a:uLnTx/>
                <a:uFillTx/>
                <a:latin typeface="Arial"/>
                <a:ea typeface="+mn-ea"/>
                <a:cs typeface="+mn-cs"/>
              </a:rPr>
              <a:t>End Times</a:t>
            </a:r>
            <a:endParaRPr kumimoji="0" lang="en-US" sz="3600" b="0" i="0" u="none" strike="noStrike" kern="1200" cap="none" spc="0" normalizeH="0" baseline="0" noProof="0" dirty="0">
              <a:ln>
                <a:noFill/>
              </a:ln>
              <a:solidFill>
                <a:srgbClr val="FFFF00"/>
              </a:solidFill>
              <a:effectLst/>
              <a:uLnTx/>
              <a:uFillTx/>
              <a:latin typeface="Arial"/>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FFFF00"/>
              </a:solidFill>
              <a:effectLst/>
              <a:uLnTx/>
              <a:uFillTx/>
              <a:latin typeface="Arial"/>
              <a:ea typeface="+mn-ea"/>
              <a:cs typeface="+mn-cs"/>
            </a:endParaRPr>
          </a:p>
          <a:p>
            <a:pPr>
              <a:defRPr/>
            </a:pPr>
            <a:r>
              <a:rPr lang="en-US" sz="4000" dirty="0">
                <a:solidFill>
                  <a:srgbClr val="FFFF00"/>
                </a:solidFill>
                <a:latin typeface="Arial"/>
              </a:rPr>
              <a:t>“Christians should be preparing for what is soon to break upon the world </a:t>
            </a:r>
            <a:r>
              <a:rPr lang="en-US" sz="4000" b="1" dirty="0">
                <a:solidFill>
                  <a:srgbClr val="FFFF00"/>
                </a:solidFill>
                <a:latin typeface="Arial"/>
              </a:rPr>
              <a:t>as an overwhelming surprise</a:t>
            </a:r>
            <a:r>
              <a:rPr lang="en-US" sz="4000" dirty="0">
                <a:solidFill>
                  <a:srgbClr val="FFFF00"/>
                </a:solidFill>
                <a:latin typeface="Arial"/>
              </a:rPr>
              <a:t>, and this preparation they should make by </a:t>
            </a:r>
            <a:r>
              <a:rPr lang="en-US" sz="4000" b="1" dirty="0">
                <a:solidFill>
                  <a:srgbClr val="FFFF00"/>
                </a:solidFill>
                <a:latin typeface="Arial"/>
              </a:rPr>
              <a:t>diligently studying the Word </a:t>
            </a:r>
            <a:r>
              <a:rPr lang="en-US" sz="4000" dirty="0">
                <a:solidFill>
                  <a:srgbClr val="FFFF00"/>
                </a:solidFill>
                <a:latin typeface="Arial"/>
              </a:rPr>
              <a:t>of God and striving to conform their lives to its precepts.”</a:t>
            </a:r>
          </a:p>
          <a:p>
            <a:pPr>
              <a:defRPr/>
            </a:pPr>
            <a:r>
              <a:rPr lang="en-US" sz="4000" dirty="0">
                <a:solidFill>
                  <a:srgbClr val="FFFF00"/>
                </a:solidFill>
                <a:latin typeface="Arial"/>
              </a:rPr>
              <a:t>	</a:t>
            </a:r>
            <a:r>
              <a:rPr lang="en-US" dirty="0"/>
              <a:t>--</a:t>
            </a:r>
            <a:r>
              <a:rPr lang="en-US" i="1" dirty="0"/>
              <a:t>Prophets and Kings</a:t>
            </a:r>
            <a:r>
              <a:rPr lang="en-US" dirty="0"/>
              <a:t>, p. 626 (c. 1914).</a:t>
            </a:r>
            <a:endParaRPr kumimoji="0" lang="en-US" sz="4000" b="0" i="0" u="none" strike="noStrike" kern="1200" cap="none" spc="0" normalizeH="0" baseline="0" noProof="0" dirty="0">
              <a:ln>
                <a:noFill/>
              </a:ln>
              <a:solidFill>
                <a:srgbClr val="FFFF00"/>
              </a:solidFill>
              <a:effectLst/>
              <a:uLnTx/>
              <a:uFillTx/>
              <a:latin typeface="Arial"/>
              <a:ea typeface="+mn-ea"/>
              <a:cs typeface="+mn-cs"/>
            </a:endParaRPr>
          </a:p>
        </p:txBody>
      </p:sp>
      <p:sp>
        <p:nvSpPr>
          <p:cNvPr id="5" name="TextBox 4">
            <a:extLst>
              <a:ext uri="{FF2B5EF4-FFF2-40B4-BE49-F238E27FC236}">
                <a16:creationId xmlns:a16="http://schemas.microsoft.com/office/drawing/2014/main" id="{B8DEF84D-2C79-5FBD-48BF-01B1EDBCC5F2}"/>
              </a:ext>
            </a:extLst>
          </p:cNvPr>
          <p:cNvSpPr txBox="1"/>
          <p:nvPr/>
        </p:nvSpPr>
        <p:spPr>
          <a:xfrm>
            <a:off x="0" y="6334780"/>
            <a:ext cx="5950226" cy="523220"/>
          </a:xfrm>
          <a:prstGeom prst="rect">
            <a:avLst/>
          </a:prstGeom>
          <a:solidFill>
            <a:srgbClr val="FFFF00"/>
          </a:solidFill>
        </p:spPr>
        <p:txBody>
          <a:bodyPr wrap="square" rtlCol="0">
            <a:spAutoFit/>
          </a:bodyPr>
          <a:lstStyle/>
          <a:p>
            <a:pPr algn="ctr"/>
            <a:r>
              <a:rPr lang="en-US" sz="2800" dirty="0">
                <a:solidFill>
                  <a:schemeClr val="bg1"/>
                </a:solidFill>
              </a:rPr>
              <a:t>You in the Word, the Word in you  </a:t>
            </a:r>
          </a:p>
        </p:txBody>
      </p:sp>
      <p:pic>
        <p:nvPicPr>
          <p:cNvPr id="6" name="Camera 5">
            <a:extLst>
              <a:ext uri="{FF2B5EF4-FFF2-40B4-BE49-F238E27FC236}">
                <a16:creationId xmlns:a16="http://schemas.microsoft.com/office/drawing/2014/main" id="{81F88396-1ACC-ADEF-1F70-797554C0D485}"/>
              </a:ext>
            </a:extLst>
          </p:cNvPr>
          <p:cNvPicPr>
            <a:picLocks noChangeAspect="1"/>
            <a:extLst>
              <a:ext uri="{51228E76-BA90-4043-B771-695A4F85340A}">
                <alf:liveFeedProps xmlns:alf="http://schemas.microsoft.com/office/drawing/2021/livefeed"/>
              </a:ext>
            </a:extLst>
          </p:cNvPicPr>
          <p:nvPr/>
        </p:nvPicPr>
        <p:blipFill>
          <a:blip>
            <a:extLst>
              <a:ext uri="{96DAC541-7B7A-43D3-8B79-37D633B846F1}">
                <asvg:svgBlip xmlns:asvg="http://schemas.microsoft.com/office/drawing/2016/SVG/main" r:embed="rId3"/>
              </a:ext>
            </a:extLst>
          </a:blip>
          <a:srcRect l="17787" t="33967"/>
          <a:stretch/>
        </p:blipFill>
        <p:spPr>
          <a:xfrm>
            <a:off x="9550858" y="4679932"/>
            <a:ext cx="2641142" cy="2158190"/>
          </a:xfrm>
          <a:prstGeom prst="rect">
            <a:avLst/>
          </a:prstGeom>
          <a:ln w="28575" cap="rnd">
            <a:solidFill>
              <a:srgbClr val="FFFF00"/>
            </a:solidFill>
          </a:ln>
          <a:effectLst/>
        </p:spPr>
      </p:pic>
      <p:sp>
        <p:nvSpPr>
          <p:cNvPr id="7" name="Slide Number Placeholder 3">
            <a:extLst>
              <a:ext uri="{FF2B5EF4-FFF2-40B4-BE49-F238E27FC236}">
                <a16:creationId xmlns:a16="http://schemas.microsoft.com/office/drawing/2014/main" id="{B33051F7-1D2D-3311-4C3D-92E469CD8345}"/>
              </a:ext>
            </a:extLst>
          </p:cNvPr>
          <p:cNvSpPr>
            <a:spLocks noGrp="1"/>
          </p:cNvSpPr>
          <p:nvPr>
            <p:ph type="sldNum" sz="quarter" idx="4"/>
          </p:nvPr>
        </p:nvSpPr>
        <p:spPr>
          <a:xfrm>
            <a:off x="11539452" y="15239"/>
            <a:ext cx="609599" cy="388521"/>
          </a:xfrm>
        </p:spPr>
        <p:txBody>
          <a:bodyPr/>
          <a:lstStyle>
            <a:lvl1pPr algn="r">
              <a:defRPr/>
            </a:lvl1pPr>
          </a:lstStyle>
          <a:p>
            <a:pPr algn="r"/>
            <a:fld id="{86CB4B4D-7CA3-9044-876B-883B54F8677D}" type="slidenum">
              <a:rPr lang="en-US" smtClean="0"/>
              <a:pPr algn="r"/>
              <a:t>72</a:t>
            </a:fld>
            <a:endParaRPr lang="en-US" dirty="0"/>
          </a:p>
        </p:txBody>
      </p:sp>
    </p:spTree>
    <p:extLst>
      <p:ext uri="{BB962C8B-B14F-4D97-AF65-F5344CB8AC3E}">
        <p14:creationId xmlns:p14="http://schemas.microsoft.com/office/powerpoint/2010/main" val="834902368"/>
      </p:ext>
    </p:extLst>
  </p:cSld>
  <p:clrMapOvr>
    <a:masterClrMapping/>
  </p:clrMapOvr>
  <p:transition spd="med"/>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7E6451-22EB-8681-A54C-F383FAEBCC84}"/>
            </a:ext>
          </a:extLst>
        </p:cNvPr>
        <p:cNvGrpSpPr/>
        <p:nvPr/>
      </p:nvGrpSpPr>
      <p:grpSpPr>
        <a:xfrm>
          <a:off x="0" y="0"/>
          <a:ext cx="0" cy="0"/>
          <a:chOff x="0" y="0"/>
          <a:chExt cx="0" cy="0"/>
        </a:xfrm>
      </p:grpSpPr>
      <p:pic>
        <p:nvPicPr>
          <p:cNvPr id="3" name="Camera 2" hidden="1">
            <a:extLst>
              <a:ext uri="{FF2B5EF4-FFF2-40B4-BE49-F238E27FC236}">
                <a16:creationId xmlns:a16="http://schemas.microsoft.com/office/drawing/2014/main" id="{F76A1453-43F1-F9C8-1A60-86CF4869891B}"/>
              </a:ext>
            </a:extLst>
          </p:cNvPr>
          <p:cNvPicPr>
            <a:picLocks noChangeAspect="1"/>
            <a:extLst>
              <a:ext uri="{51228E76-BA90-4043-B771-695A4F85340A}">
                <alf:liveFeedProps xmlns:alf="http://schemas.microsoft.com/office/drawing/2021/livefeed"/>
              </a:ext>
            </a:extLst>
          </p:cNvPicPr>
          <p:nvPr/>
        </p:nvPicPr>
        <p:blipFill>
          <a:blip>
            <a:extLst>
              <a:ext uri="{96DAC541-7B7A-43D3-8B79-37D633B846F1}">
                <asvg:svgBlip xmlns:asvg="http://schemas.microsoft.com/office/drawing/2016/SVG/main" r:embed="rId3"/>
              </a:ext>
            </a:extLst>
          </a:blip>
          <a:srcRect l="17787" t="33967"/>
          <a:stretch/>
        </p:blipFill>
        <p:spPr>
          <a:xfrm>
            <a:off x="9505941" y="4663234"/>
            <a:ext cx="2641142" cy="2158190"/>
          </a:xfrm>
          <a:prstGeom prst="rect">
            <a:avLst/>
          </a:prstGeom>
          <a:ln w="28575" cap="rnd">
            <a:solidFill>
              <a:srgbClr val="FFFF00"/>
            </a:solidFill>
          </a:ln>
          <a:effectLst/>
        </p:spPr>
      </p:pic>
      <p:sp>
        <p:nvSpPr>
          <p:cNvPr id="2" name="TextBox 1">
            <a:extLst>
              <a:ext uri="{FF2B5EF4-FFF2-40B4-BE49-F238E27FC236}">
                <a16:creationId xmlns:a16="http://schemas.microsoft.com/office/drawing/2014/main" id="{977A50A8-BDAE-58B6-C000-4273590D4182}"/>
              </a:ext>
            </a:extLst>
          </p:cNvPr>
          <p:cNvSpPr txBox="1"/>
          <p:nvPr/>
        </p:nvSpPr>
        <p:spPr>
          <a:xfrm>
            <a:off x="0" y="0"/>
            <a:ext cx="12055812" cy="61555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0" b="0" i="0" u="none" strike="noStrike" kern="1200" cap="none" spc="0" normalizeH="0" baseline="0" noProof="0" dirty="0">
                <a:ln>
                  <a:noFill/>
                </a:ln>
                <a:solidFill>
                  <a:srgbClr val="FFFF00"/>
                </a:solidFill>
                <a:effectLst/>
                <a:uLnTx/>
                <a:uFillTx/>
                <a:latin typeface="Arial"/>
                <a:ea typeface="+mn-ea"/>
                <a:cs typeface="+mn-cs"/>
              </a:rPr>
              <a:t>Secure with Jesus through</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0" b="0" i="0" u="none" strike="noStrike" kern="1200" cap="none" spc="0" normalizeH="0" baseline="0" noProof="0" dirty="0">
                <a:ln>
                  <a:noFill/>
                </a:ln>
                <a:solidFill>
                  <a:srgbClr val="FFFF00"/>
                </a:solidFill>
                <a:effectLst/>
                <a:uLnTx/>
                <a:uFillTx/>
                <a:latin typeface="Arial"/>
                <a:ea typeface="+mn-ea"/>
                <a:cs typeface="+mn-cs"/>
              </a:rPr>
              <a:t>End Times</a:t>
            </a:r>
            <a:endParaRPr kumimoji="0" lang="en-US" sz="3600" b="0" i="0" u="none" strike="noStrike" kern="1200" cap="none" spc="0" normalizeH="0" baseline="0" noProof="0" dirty="0">
              <a:ln>
                <a:noFill/>
              </a:ln>
              <a:solidFill>
                <a:srgbClr val="FFFF00"/>
              </a:solidFill>
              <a:effectLst/>
              <a:uLnTx/>
              <a:uFillTx/>
              <a:latin typeface="Arial"/>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FFFF00"/>
              </a:solidFill>
              <a:effectLst/>
              <a:uLnTx/>
              <a:uFillTx/>
              <a:latin typeface="Arial"/>
              <a:ea typeface="+mn-ea"/>
              <a:cs typeface="+mn-cs"/>
            </a:endParaRPr>
          </a:p>
          <a:p>
            <a:r>
              <a:rPr lang="en-US" sz="4000" dirty="0">
                <a:solidFill>
                  <a:srgbClr val="FFFF00"/>
                </a:solidFill>
                <a:latin typeface="Arial"/>
              </a:rPr>
              <a:t>“If there ever was a time when </a:t>
            </a:r>
            <a:r>
              <a:rPr lang="en-US" sz="4000" b="1" dirty="0">
                <a:solidFill>
                  <a:srgbClr val="FFFF00"/>
                </a:solidFill>
                <a:latin typeface="Arial"/>
              </a:rPr>
              <a:t>serious reflection </a:t>
            </a:r>
            <a:r>
              <a:rPr lang="en-US" sz="4000" dirty="0">
                <a:solidFill>
                  <a:srgbClr val="FFFF00"/>
                </a:solidFill>
                <a:latin typeface="Arial"/>
              </a:rPr>
              <a:t>becomes everyone who fears God, it is now, when personal piety is essential. The inquiry should be made, "What am I, and what is my work and mission in this time? On which side am I working—</a:t>
            </a:r>
          </a:p>
          <a:p>
            <a:r>
              <a:rPr lang="en-US" sz="4000" dirty="0">
                <a:solidFill>
                  <a:srgbClr val="FFFF00"/>
                </a:solidFill>
                <a:latin typeface="Arial"/>
              </a:rPr>
              <a:t>Christ's side or the enemy's side.”</a:t>
            </a:r>
          </a:p>
          <a:p>
            <a:r>
              <a:rPr lang="en-US" dirty="0"/>
              <a:t>--</a:t>
            </a:r>
            <a:r>
              <a:rPr lang="en-US" i="1" dirty="0"/>
              <a:t>Manuscript</a:t>
            </a:r>
            <a:r>
              <a:rPr lang="en-US" dirty="0"/>
              <a:t> 87, 1886. </a:t>
            </a:r>
            <a:endParaRPr lang="en-US" sz="4000" dirty="0">
              <a:solidFill>
                <a:srgbClr val="FFFF00"/>
              </a:solidFill>
              <a:latin typeface="Arial"/>
            </a:endParaRPr>
          </a:p>
        </p:txBody>
      </p:sp>
      <p:sp>
        <p:nvSpPr>
          <p:cNvPr id="5" name="TextBox 4">
            <a:extLst>
              <a:ext uri="{FF2B5EF4-FFF2-40B4-BE49-F238E27FC236}">
                <a16:creationId xmlns:a16="http://schemas.microsoft.com/office/drawing/2014/main" id="{40069F71-F539-B297-8036-53F72B5931F9}"/>
              </a:ext>
            </a:extLst>
          </p:cNvPr>
          <p:cNvSpPr txBox="1"/>
          <p:nvPr/>
        </p:nvSpPr>
        <p:spPr>
          <a:xfrm>
            <a:off x="0" y="6334780"/>
            <a:ext cx="5950226" cy="523220"/>
          </a:xfrm>
          <a:prstGeom prst="rect">
            <a:avLst/>
          </a:prstGeom>
          <a:solidFill>
            <a:srgbClr val="FFFF00"/>
          </a:solidFill>
        </p:spPr>
        <p:txBody>
          <a:bodyPr wrap="square" rtlCol="0">
            <a:spAutoFit/>
          </a:bodyPr>
          <a:lstStyle/>
          <a:p>
            <a:pPr algn="ctr"/>
            <a:r>
              <a:rPr lang="en-US" sz="2800" dirty="0">
                <a:solidFill>
                  <a:schemeClr val="bg1"/>
                </a:solidFill>
              </a:rPr>
              <a:t>Searching our hearts diligently  </a:t>
            </a:r>
          </a:p>
        </p:txBody>
      </p:sp>
      <p:pic>
        <p:nvPicPr>
          <p:cNvPr id="8" name="Camera 7">
            <a:extLst>
              <a:ext uri="{FF2B5EF4-FFF2-40B4-BE49-F238E27FC236}">
                <a16:creationId xmlns:a16="http://schemas.microsoft.com/office/drawing/2014/main" id="{04B89066-CB6A-3821-A127-859F7F962C4F}"/>
              </a:ext>
            </a:extLst>
          </p:cNvPr>
          <p:cNvPicPr>
            <a:picLocks noChangeAspect="1"/>
            <a:extLst>
              <a:ext uri="{51228E76-BA90-4043-B771-695A4F85340A}">
                <alf:liveFeedProps xmlns:alf="http://schemas.microsoft.com/office/drawing/2021/livefeed"/>
              </a:ext>
            </a:extLst>
          </p:cNvPicPr>
          <p:nvPr/>
        </p:nvPicPr>
        <p:blipFill>
          <a:blip>
            <a:extLst>
              <a:ext uri="{96DAC541-7B7A-43D3-8B79-37D633B846F1}">
                <asvg:svgBlip xmlns:asvg="http://schemas.microsoft.com/office/drawing/2016/SVG/main" r:embed="rId3"/>
              </a:ext>
            </a:extLst>
          </a:blip>
          <a:srcRect l="17787" t="33967"/>
          <a:stretch/>
        </p:blipFill>
        <p:spPr>
          <a:xfrm>
            <a:off x="9550858" y="4679932"/>
            <a:ext cx="2641142" cy="2158190"/>
          </a:xfrm>
          <a:prstGeom prst="rect">
            <a:avLst/>
          </a:prstGeom>
          <a:ln w="28575" cap="rnd">
            <a:solidFill>
              <a:srgbClr val="FFFF00"/>
            </a:solidFill>
          </a:ln>
          <a:effectLst/>
        </p:spPr>
      </p:pic>
      <p:sp>
        <p:nvSpPr>
          <p:cNvPr id="6" name="Slide Number Placeholder 3">
            <a:extLst>
              <a:ext uri="{FF2B5EF4-FFF2-40B4-BE49-F238E27FC236}">
                <a16:creationId xmlns:a16="http://schemas.microsoft.com/office/drawing/2014/main" id="{4E65E26C-640D-160A-F5FB-A889E8F47B6B}"/>
              </a:ext>
            </a:extLst>
          </p:cNvPr>
          <p:cNvSpPr>
            <a:spLocks noGrp="1"/>
          </p:cNvSpPr>
          <p:nvPr>
            <p:ph type="sldNum" sz="quarter" idx="4"/>
          </p:nvPr>
        </p:nvSpPr>
        <p:spPr>
          <a:xfrm>
            <a:off x="11539452" y="15239"/>
            <a:ext cx="609599" cy="388521"/>
          </a:xfrm>
        </p:spPr>
        <p:txBody>
          <a:bodyPr/>
          <a:lstStyle>
            <a:lvl1pPr algn="r">
              <a:defRPr/>
            </a:lvl1pPr>
          </a:lstStyle>
          <a:p>
            <a:pPr algn="r"/>
            <a:fld id="{86CB4B4D-7CA3-9044-876B-883B54F8677D}" type="slidenum">
              <a:rPr lang="en-US" smtClean="0"/>
              <a:pPr algn="r"/>
              <a:t>73</a:t>
            </a:fld>
            <a:endParaRPr lang="en-US" dirty="0"/>
          </a:p>
        </p:txBody>
      </p:sp>
    </p:spTree>
    <p:extLst>
      <p:ext uri="{BB962C8B-B14F-4D97-AF65-F5344CB8AC3E}">
        <p14:creationId xmlns:p14="http://schemas.microsoft.com/office/powerpoint/2010/main" val="3298474521"/>
      </p:ext>
    </p:extLst>
  </p:cSld>
  <p:clrMapOvr>
    <a:masterClrMapping/>
  </p:clrMapOvr>
  <p:transition spd="med"/>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2C202B-134C-8FC9-CF03-D2A64EFF69CC}"/>
            </a:ext>
          </a:extLst>
        </p:cNvPr>
        <p:cNvGrpSpPr/>
        <p:nvPr/>
      </p:nvGrpSpPr>
      <p:grpSpPr>
        <a:xfrm>
          <a:off x="0" y="0"/>
          <a:ext cx="0" cy="0"/>
          <a:chOff x="0" y="0"/>
          <a:chExt cx="0" cy="0"/>
        </a:xfrm>
      </p:grpSpPr>
      <p:pic>
        <p:nvPicPr>
          <p:cNvPr id="3" name="Camera 2" hidden="1">
            <a:extLst>
              <a:ext uri="{FF2B5EF4-FFF2-40B4-BE49-F238E27FC236}">
                <a16:creationId xmlns:a16="http://schemas.microsoft.com/office/drawing/2014/main" id="{2F9B5DEE-60BC-D171-4754-278AB5736AF9}"/>
              </a:ext>
            </a:extLst>
          </p:cNvPr>
          <p:cNvPicPr>
            <a:picLocks noChangeAspect="1"/>
            <a:extLst>
              <a:ext uri="{51228E76-BA90-4043-B771-695A4F85340A}">
                <alf:liveFeedProps xmlns:alf="http://schemas.microsoft.com/office/drawing/2021/livefeed"/>
              </a:ext>
            </a:extLst>
          </p:cNvPicPr>
          <p:nvPr/>
        </p:nvPicPr>
        <p:blipFill>
          <a:blip>
            <a:extLst>
              <a:ext uri="{96DAC541-7B7A-43D3-8B79-37D633B846F1}">
                <asvg:svgBlip xmlns:asvg="http://schemas.microsoft.com/office/drawing/2016/SVG/main" r:embed="rId3"/>
              </a:ext>
            </a:extLst>
          </a:blip>
          <a:srcRect l="17787" t="33967"/>
          <a:stretch/>
        </p:blipFill>
        <p:spPr>
          <a:xfrm>
            <a:off x="9505941" y="4663234"/>
            <a:ext cx="2641142" cy="2158190"/>
          </a:xfrm>
          <a:prstGeom prst="rect">
            <a:avLst/>
          </a:prstGeom>
          <a:ln w="28575" cap="rnd">
            <a:solidFill>
              <a:srgbClr val="FFFF00"/>
            </a:solidFill>
          </a:ln>
          <a:effectLst/>
        </p:spPr>
      </p:pic>
      <p:sp>
        <p:nvSpPr>
          <p:cNvPr id="2" name="TextBox 1">
            <a:extLst>
              <a:ext uri="{FF2B5EF4-FFF2-40B4-BE49-F238E27FC236}">
                <a16:creationId xmlns:a16="http://schemas.microsoft.com/office/drawing/2014/main" id="{FF764C1E-FC19-65BB-F32C-331E650D6FC9}"/>
              </a:ext>
            </a:extLst>
          </p:cNvPr>
          <p:cNvSpPr txBox="1"/>
          <p:nvPr/>
        </p:nvSpPr>
        <p:spPr>
          <a:xfrm>
            <a:off x="0" y="0"/>
            <a:ext cx="12055812" cy="60631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0" b="0" i="0" u="none" strike="noStrike" kern="1200" cap="none" spc="0" normalizeH="0" baseline="0" noProof="0" dirty="0">
                <a:ln>
                  <a:noFill/>
                </a:ln>
                <a:solidFill>
                  <a:srgbClr val="FFFF00"/>
                </a:solidFill>
                <a:effectLst/>
                <a:uLnTx/>
                <a:uFillTx/>
                <a:latin typeface="Arial"/>
                <a:ea typeface="+mn-ea"/>
                <a:cs typeface="+mn-cs"/>
              </a:rPr>
              <a:t>Secure with Jesus through</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0" b="0" i="0" u="none" strike="noStrike" kern="1200" cap="none" spc="0" normalizeH="0" baseline="0" noProof="0" dirty="0">
                <a:ln>
                  <a:noFill/>
                </a:ln>
                <a:solidFill>
                  <a:srgbClr val="FFFF00"/>
                </a:solidFill>
                <a:effectLst/>
                <a:uLnTx/>
                <a:uFillTx/>
                <a:latin typeface="Arial"/>
                <a:ea typeface="+mn-ea"/>
                <a:cs typeface="+mn-cs"/>
              </a:rPr>
              <a:t>End Times</a:t>
            </a:r>
            <a:endParaRPr kumimoji="0" lang="en-US" sz="3600" b="0" i="0" u="none" strike="noStrike" kern="1200" cap="none" spc="0" normalizeH="0" baseline="0" noProof="0" dirty="0">
              <a:ln>
                <a:noFill/>
              </a:ln>
              <a:solidFill>
                <a:srgbClr val="FFFF00"/>
              </a:solidFill>
              <a:effectLst/>
              <a:uLnTx/>
              <a:uFillTx/>
              <a:latin typeface="Arial"/>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FFFF00"/>
              </a:solidFill>
              <a:effectLst/>
              <a:uLnTx/>
              <a:uFillTx/>
              <a:latin typeface="Arial"/>
              <a:ea typeface="+mn-ea"/>
              <a:cs typeface="+mn-cs"/>
            </a:endParaRPr>
          </a:p>
          <a:p>
            <a:r>
              <a:rPr lang="en-US" sz="3600" dirty="0">
                <a:solidFill>
                  <a:srgbClr val="FFFF00"/>
                </a:solidFill>
                <a:latin typeface="Arial"/>
              </a:rPr>
              <a:t>“Let every soul now </a:t>
            </a:r>
            <a:r>
              <a:rPr lang="en-US" sz="3600" b="1" dirty="0">
                <a:solidFill>
                  <a:srgbClr val="FFFF00"/>
                </a:solidFill>
                <a:latin typeface="Arial"/>
              </a:rPr>
              <a:t>humble himself or herself before God</a:t>
            </a:r>
            <a:r>
              <a:rPr lang="en-US" sz="3600" dirty="0">
                <a:solidFill>
                  <a:srgbClr val="FFFF00"/>
                </a:solidFill>
                <a:latin typeface="Arial"/>
              </a:rPr>
              <a:t>, for now we are surely living in the great Day of Atonement. The cases even now of many are passing in review before God, for they are to sleep in their graves a little season. </a:t>
            </a:r>
            <a:r>
              <a:rPr lang="en-US" sz="3600" b="1" dirty="0">
                <a:solidFill>
                  <a:srgbClr val="FFFF00"/>
                </a:solidFill>
                <a:latin typeface="Arial"/>
              </a:rPr>
              <a:t>Your profession of faith is not </a:t>
            </a:r>
          </a:p>
          <a:p>
            <a:r>
              <a:rPr lang="en-US" sz="3600" b="1" dirty="0">
                <a:solidFill>
                  <a:srgbClr val="FFFF00"/>
                </a:solidFill>
                <a:latin typeface="Arial"/>
              </a:rPr>
              <a:t>your guarantee in that day, but the state of </a:t>
            </a:r>
          </a:p>
          <a:p>
            <a:r>
              <a:rPr lang="en-US" sz="3600" b="1" dirty="0">
                <a:solidFill>
                  <a:srgbClr val="FFFF00"/>
                </a:solidFill>
                <a:latin typeface="Arial"/>
              </a:rPr>
              <a:t>your affections.</a:t>
            </a:r>
            <a:r>
              <a:rPr lang="en-US" sz="3600" dirty="0">
                <a:solidFill>
                  <a:srgbClr val="FFFF00"/>
                </a:solidFill>
                <a:latin typeface="Arial"/>
              </a:rPr>
              <a:t>”</a:t>
            </a:r>
            <a:r>
              <a:rPr lang="en-US" dirty="0"/>
              <a:t>--</a:t>
            </a:r>
            <a:r>
              <a:rPr lang="en-US" i="1" dirty="0"/>
              <a:t>Prophets and Kings</a:t>
            </a:r>
            <a:r>
              <a:rPr lang="en-US" dirty="0"/>
              <a:t>, p. 626 (c. 1914).</a:t>
            </a:r>
            <a:endParaRPr kumimoji="0" lang="en-US" sz="4000" b="0" i="0" u="none" strike="noStrike" kern="1200" cap="none" spc="0" normalizeH="0" baseline="0" noProof="0" dirty="0">
              <a:ln>
                <a:noFill/>
              </a:ln>
              <a:solidFill>
                <a:srgbClr val="FFFF00"/>
              </a:solidFill>
              <a:effectLst/>
              <a:uLnTx/>
              <a:uFillTx/>
              <a:latin typeface="Arial"/>
              <a:ea typeface="+mn-ea"/>
              <a:cs typeface="+mn-cs"/>
            </a:endParaRPr>
          </a:p>
        </p:txBody>
      </p:sp>
      <p:sp>
        <p:nvSpPr>
          <p:cNvPr id="5" name="TextBox 4">
            <a:extLst>
              <a:ext uri="{FF2B5EF4-FFF2-40B4-BE49-F238E27FC236}">
                <a16:creationId xmlns:a16="http://schemas.microsoft.com/office/drawing/2014/main" id="{0FD2CACB-CC2C-4912-2755-67E0B73D9F86}"/>
              </a:ext>
            </a:extLst>
          </p:cNvPr>
          <p:cNvSpPr txBox="1"/>
          <p:nvPr/>
        </p:nvSpPr>
        <p:spPr>
          <a:xfrm>
            <a:off x="-159026" y="6334780"/>
            <a:ext cx="5307494" cy="523220"/>
          </a:xfrm>
          <a:prstGeom prst="rect">
            <a:avLst/>
          </a:prstGeom>
          <a:solidFill>
            <a:srgbClr val="FFFF00"/>
          </a:solidFill>
        </p:spPr>
        <p:txBody>
          <a:bodyPr wrap="square" rtlCol="0">
            <a:spAutoFit/>
          </a:bodyPr>
          <a:lstStyle/>
          <a:p>
            <a:pPr algn="ctr"/>
            <a:r>
              <a:rPr lang="en-US" sz="2800" dirty="0">
                <a:solidFill>
                  <a:schemeClr val="bg1"/>
                </a:solidFill>
              </a:rPr>
              <a:t>Humbling ourselves before God  </a:t>
            </a:r>
          </a:p>
        </p:txBody>
      </p:sp>
      <p:pic>
        <p:nvPicPr>
          <p:cNvPr id="6" name="Camera 5">
            <a:extLst>
              <a:ext uri="{FF2B5EF4-FFF2-40B4-BE49-F238E27FC236}">
                <a16:creationId xmlns:a16="http://schemas.microsoft.com/office/drawing/2014/main" id="{B9A11FC3-8ACF-7659-E13A-A7E7B336B7D9}"/>
              </a:ext>
            </a:extLst>
          </p:cNvPr>
          <p:cNvPicPr>
            <a:picLocks noChangeAspect="1"/>
            <a:extLst>
              <a:ext uri="{51228E76-BA90-4043-B771-695A4F85340A}">
                <alf:liveFeedProps xmlns:alf="http://schemas.microsoft.com/office/drawing/2021/livefeed"/>
              </a:ext>
            </a:extLst>
          </p:cNvPicPr>
          <p:nvPr/>
        </p:nvPicPr>
        <p:blipFill>
          <a:blip>
            <a:extLst>
              <a:ext uri="{96DAC541-7B7A-43D3-8B79-37D633B846F1}">
                <asvg:svgBlip xmlns:asvg="http://schemas.microsoft.com/office/drawing/2016/SVG/main" r:embed="rId3"/>
              </a:ext>
            </a:extLst>
          </a:blip>
          <a:srcRect l="17787" t="33967"/>
          <a:stretch/>
        </p:blipFill>
        <p:spPr>
          <a:xfrm>
            <a:off x="9550858" y="4679932"/>
            <a:ext cx="2641142" cy="2158190"/>
          </a:xfrm>
          <a:prstGeom prst="rect">
            <a:avLst/>
          </a:prstGeom>
          <a:ln w="28575" cap="rnd">
            <a:solidFill>
              <a:srgbClr val="FFFF00"/>
            </a:solidFill>
          </a:ln>
          <a:effectLst/>
        </p:spPr>
      </p:pic>
      <p:sp>
        <p:nvSpPr>
          <p:cNvPr id="7" name="Slide Number Placeholder 3">
            <a:extLst>
              <a:ext uri="{FF2B5EF4-FFF2-40B4-BE49-F238E27FC236}">
                <a16:creationId xmlns:a16="http://schemas.microsoft.com/office/drawing/2014/main" id="{A87633AE-DA43-EFEC-F582-5E2E47F6AB8A}"/>
              </a:ext>
            </a:extLst>
          </p:cNvPr>
          <p:cNvSpPr>
            <a:spLocks noGrp="1"/>
          </p:cNvSpPr>
          <p:nvPr>
            <p:ph type="sldNum" sz="quarter" idx="4"/>
          </p:nvPr>
        </p:nvSpPr>
        <p:spPr>
          <a:xfrm>
            <a:off x="11539452" y="15239"/>
            <a:ext cx="609599" cy="388521"/>
          </a:xfrm>
        </p:spPr>
        <p:txBody>
          <a:bodyPr/>
          <a:lstStyle>
            <a:lvl1pPr algn="r">
              <a:defRPr/>
            </a:lvl1pPr>
          </a:lstStyle>
          <a:p>
            <a:pPr algn="r"/>
            <a:fld id="{86CB4B4D-7CA3-9044-876B-883B54F8677D}" type="slidenum">
              <a:rPr lang="en-US" smtClean="0"/>
              <a:pPr algn="r"/>
              <a:t>74</a:t>
            </a:fld>
            <a:endParaRPr lang="en-US" dirty="0"/>
          </a:p>
        </p:txBody>
      </p:sp>
    </p:spTree>
    <p:extLst>
      <p:ext uri="{BB962C8B-B14F-4D97-AF65-F5344CB8AC3E}">
        <p14:creationId xmlns:p14="http://schemas.microsoft.com/office/powerpoint/2010/main" val="2695765958"/>
      </p:ext>
    </p:extLst>
  </p:cSld>
  <p:clrMapOvr>
    <a:masterClrMapping/>
  </p:clrMapOvr>
  <p:transition spd="med"/>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0BC2EF-2ED4-FAF9-3E07-6F38DE6D8E56}"/>
            </a:ext>
          </a:extLst>
        </p:cNvPr>
        <p:cNvGrpSpPr/>
        <p:nvPr/>
      </p:nvGrpSpPr>
      <p:grpSpPr>
        <a:xfrm>
          <a:off x="0" y="0"/>
          <a:ext cx="0" cy="0"/>
          <a:chOff x="0" y="0"/>
          <a:chExt cx="0" cy="0"/>
        </a:xfrm>
      </p:grpSpPr>
      <p:pic>
        <p:nvPicPr>
          <p:cNvPr id="3" name="Camera 2" hidden="1">
            <a:extLst>
              <a:ext uri="{FF2B5EF4-FFF2-40B4-BE49-F238E27FC236}">
                <a16:creationId xmlns:a16="http://schemas.microsoft.com/office/drawing/2014/main" id="{F69B0485-6BDE-1045-2B02-C3AF31B05DD5}"/>
              </a:ext>
            </a:extLst>
          </p:cNvPr>
          <p:cNvPicPr>
            <a:picLocks noChangeAspect="1"/>
            <a:extLst>
              <a:ext uri="{51228E76-BA90-4043-B771-695A4F85340A}">
                <alf:liveFeedProps xmlns:alf="http://schemas.microsoft.com/office/drawing/2021/livefeed"/>
              </a:ext>
            </a:extLst>
          </p:cNvPicPr>
          <p:nvPr/>
        </p:nvPicPr>
        <p:blipFill>
          <a:blip>
            <a:extLst>
              <a:ext uri="{96DAC541-7B7A-43D3-8B79-37D633B846F1}">
                <asvg:svgBlip xmlns:asvg="http://schemas.microsoft.com/office/drawing/2016/SVG/main" r:embed="rId3"/>
              </a:ext>
            </a:extLst>
          </a:blip>
          <a:srcRect l="17787" t="33967"/>
          <a:stretch/>
        </p:blipFill>
        <p:spPr>
          <a:xfrm>
            <a:off x="9505941" y="4663234"/>
            <a:ext cx="2641142" cy="2158190"/>
          </a:xfrm>
          <a:prstGeom prst="rect">
            <a:avLst/>
          </a:prstGeom>
          <a:ln w="28575" cap="rnd">
            <a:solidFill>
              <a:srgbClr val="FFFF00"/>
            </a:solidFill>
          </a:ln>
          <a:effectLst/>
        </p:spPr>
      </p:pic>
      <p:sp>
        <p:nvSpPr>
          <p:cNvPr id="2" name="TextBox 1">
            <a:extLst>
              <a:ext uri="{FF2B5EF4-FFF2-40B4-BE49-F238E27FC236}">
                <a16:creationId xmlns:a16="http://schemas.microsoft.com/office/drawing/2014/main" id="{320DC369-91FB-067E-6CC0-C6529368FE6E}"/>
              </a:ext>
            </a:extLst>
          </p:cNvPr>
          <p:cNvSpPr txBox="1"/>
          <p:nvPr/>
        </p:nvSpPr>
        <p:spPr>
          <a:xfrm>
            <a:off x="0" y="0"/>
            <a:ext cx="12055813" cy="464742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0" b="0" i="0" u="none" strike="noStrike" kern="1200" cap="none" spc="0" normalizeH="0" baseline="0" noProof="0" dirty="0">
                <a:ln>
                  <a:noFill/>
                </a:ln>
                <a:solidFill>
                  <a:srgbClr val="FFFF00"/>
                </a:solidFill>
                <a:effectLst/>
                <a:uLnTx/>
                <a:uFillTx/>
                <a:latin typeface="Arial"/>
                <a:ea typeface="+mn-ea"/>
                <a:cs typeface="+mn-cs"/>
              </a:rPr>
              <a:t>Secure with Jesus through</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0" b="0" i="0" u="none" strike="noStrike" kern="1200" cap="none" spc="0" normalizeH="0" baseline="0" noProof="0" dirty="0">
                <a:ln>
                  <a:noFill/>
                </a:ln>
                <a:solidFill>
                  <a:srgbClr val="FFFF00"/>
                </a:solidFill>
                <a:effectLst/>
                <a:uLnTx/>
                <a:uFillTx/>
                <a:latin typeface="Arial"/>
                <a:ea typeface="+mn-ea"/>
                <a:cs typeface="+mn-cs"/>
              </a:rPr>
              <a:t>End Times</a:t>
            </a:r>
            <a:endParaRPr kumimoji="0" lang="en-US" sz="3600" b="0" i="0" u="none" strike="noStrike" kern="1200" cap="none" spc="0" normalizeH="0" baseline="0" noProof="0" dirty="0">
              <a:ln>
                <a:noFill/>
              </a:ln>
              <a:solidFill>
                <a:srgbClr val="FFFF00"/>
              </a:solidFill>
              <a:effectLst/>
              <a:uLnTx/>
              <a:uFillTx/>
              <a:latin typeface="Arial"/>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FFFF00"/>
              </a:solidFill>
              <a:effectLst/>
              <a:uLnTx/>
              <a:uFillTx/>
              <a:latin typeface="Arial"/>
              <a:ea typeface="+mn-ea"/>
              <a:cs typeface="+mn-cs"/>
            </a:endParaRPr>
          </a:p>
          <a:p>
            <a:r>
              <a:rPr lang="en-US" sz="4000" dirty="0">
                <a:solidFill>
                  <a:srgbClr val="FFFF00"/>
                </a:solidFill>
                <a:latin typeface="Arial"/>
              </a:rPr>
              <a:t>“</a:t>
            </a:r>
            <a:r>
              <a:rPr lang="en-US" sz="4000" dirty="0">
                <a:solidFill>
                  <a:srgbClr val="FFFF00"/>
                </a:solidFill>
              </a:rPr>
              <a:t>Is the soul-temple cleansed of its </a:t>
            </a:r>
            <a:r>
              <a:rPr lang="en-US" sz="4000" dirty="0">
                <a:solidFill>
                  <a:srgbClr val="FFFF00"/>
                </a:solidFill>
                <a:latin typeface="Arial"/>
              </a:rPr>
              <a:t>defilement? Are my sins confessed and am I repenting of them before God, that they may be blotted out? Do I esteem myself too lightly?.”</a:t>
            </a:r>
            <a:r>
              <a:rPr lang="en-US" dirty="0"/>
              <a:t>--</a:t>
            </a:r>
            <a:r>
              <a:rPr lang="en-US" i="1" dirty="0"/>
              <a:t>Manuscript</a:t>
            </a:r>
            <a:r>
              <a:rPr lang="en-US" dirty="0"/>
              <a:t> 87, 1886. </a:t>
            </a:r>
            <a:endParaRPr kumimoji="0" lang="en-US" sz="4000" b="0" i="0" u="none" strike="noStrike" kern="1200" cap="none" spc="0" normalizeH="0" baseline="0" noProof="0" dirty="0">
              <a:ln>
                <a:noFill/>
              </a:ln>
              <a:solidFill>
                <a:srgbClr val="FFFF00"/>
              </a:solidFill>
              <a:effectLst/>
              <a:uLnTx/>
              <a:uFillTx/>
              <a:latin typeface="Arial"/>
              <a:ea typeface="+mn-ea"/>
              <a:cs typeface="+mn-cs"/>
            </a:endParaRPr>
          </a:p>
        </p:txBody>
      </p:sp>
      <p:sp>
        <p:nvSpPr>
          <p:cNvPr id="5" name="TextBox 4">
            <a:extLst>
              <a:ext uri="{FF2B5EF4-FFF2-40B4-BE49-F238E27FC236}">
                <a16:creationId xmlns:a16="http://schemas.microsoft.com/office/drawing/2014/main" id="{7D55D7C2-CBE0-5FB0-62FE-1515601B9E8F}"/>
              </a:ext>
            </a:extLst>
          </p:cNvPr>
          <p:cNvSpPr txBox="1"/>
          <p:nvPr/>
        </p:nvSpPr>
        <p:spPr>
          <a:xfrm>
            <a:off x="0" y="6334780"/>
            <a:ext cx="5950226" cy="523220"/>
          </a:xfrm>
          <a:prstGeom prst="rect">
            <a:avLst/>
          </a:prstGeom>
          <a:solidFill>
            <a:srgbClr val="FFFF00"/>
          </a:solidFill>
        </p:spPr>
        <p:txBody>
          <a:bodyPr wrap="square" rtlCol="0">
            <a:spAutoFit/>
          </a:bodyPr>
          <a:lstStyle/>
          <a:p>
            <a:pPr algn="ctr"/>
            <a:r>
              <a:rPr lang="en-US" sz="2800" dirty="0">
                <a:solidFill>
                  <a:schemeClr val="bg1"/>
                </a:solidFill>
              </a:rPr>
              <a:t>Repenting of all sins before God  </a:t>
            </a:r>
          </a:p>
        </p:txBody>
      </p:sp>
      <p:pic>
        <p:nvPicPr>
          <p:cNvPr id="6" name="Camera 5">
            <a:extLst>
              <a:ext uri="{FF2B5EF4-FFF2-40B4-BE49-F238E27FC236}">
                <a16:creationId xmlns:a16="http://schemas.microsoft.com/office/drawing/2014/main" id="{C61EACEF-48B7-EEEE-DFA0-7732EA460FD2}"/>
              </a:ext>
            </a:extLst>
          </p:cNvPr>
          <p:cNvPicPr>
            <a:picLocks noChangeAspect="1"/>
            <a:extLst>
              <a:ext uri="{51228E76-BA90-4043-B771-695A4F85340A}">
                <alf:liveFeedProps xmlns:alf="http://schemas.microsoft.com/office/drawing/2021/livefeed"/>
              </a:ext>
            </a:extLst>
          </p:cNvPicPr>
          <p:nvPr/>
        </p:nvPicPr>
        <p:blipFill>
          <a:blip>
            <a:extLst>
              <a:ext uri="{96DAC541-7B7A-43D3-8B79-37D633B846F1}">
                <asvg:svgBlip xmlns:asvg="http://schemas.microsoft.com/office/drawing/2016/SVG/main" r:embed="rId3"/>
              </a:ext>
            </a:extLst>
          </a:blip>
          <a:srcRect l="17787" t="33967"/>
          <a:stretch/>
        </p:blipFill>
        <p:spPr>
          <a:xfrm>
            <a:off x="9550858" y="4679932"/>
            <a:ext cx="2641142" cy="2158190"/>
          </a:xfrm>
          <a:prstGeom prst="rect">
            <a:avLst/>
          </a:prstGeom>
          <a:ln w="28575" cap="rnd">
            <a:solidFill>
              <a:srgbClr val="FFFF00"/>
            </a:solidFill>
          </a:ln>
          <a:effectLst/>
        </p:spPr>
      </p:pic>
      <p:sp>
        <p:nvSpPr>
          <p:cNvPr id="7" name="Slide Number Placeholder 3">
            <a:extLst>
              <a:ext uri="{FF2B5EF4-FFF2-40B4-BE49-F238E27FC236}">
                <a16:creationId xmlns:a16="http://schemas.microsoft.com/office/drawing/2014/main" id="{C3A7295C-D5A0-28A3-B6DC-4BB6DC0B1923}"/>
              </a:ext>
            </a:extLst>
          </p:cNvPr>
          <p:cNvSpPr>
            <a:spLocks noGrp="1"/>
          </p:cNvSpPr>
          <p:nvPr>
            <p:ph type="sldNum" sz="quarter" idx="4"/>
          </p:nvPr>
        </p:nvSpPr>
        <p:spPr>
          <a:xfrm>
            <a:off x="11539452" y="15239"/>
            <a:ext cx="609599" cy="388521"/>
          </a:xfrm>
        </p:spPr>
        <p:txBody>
          <a:bodyPr/>
          <a:lstStyle>
            <a:lvl1pPr algn="r">
              <a:defRPr/>
            </a:lvl1pPr>
          </a:lstStyle>
          <a:p>
            <a:pPr algn="r"/>
            <a:fld id="{86CB4B4D-7CA3-9044-876B-883B54F8677D}" type="slidenum">
              <a:rPr lang="en-US" smtClean="0"/>
              <a:pPr algn="r"/>
              <a:t>75</a:t>
            </a:fld>
            <a:endParaRPr lang="en-US" dirty="0"/>
          </a:p>
        </p:txBody>
      </p:sp>
    </p:spTree>
    <p:extLst>
      <p:ext uri="{BB962C8B-B14F-4D97-AF65-F5344CB8AC3E}">
        <p14:creationId xmlns:p14="http://schemas.microsoft.com/office/powerpoint/2010/main" val="2749428457"/>
      </p:ext>
    </p:extLst>
  </p:cSld>
  <p:clrMapOvr>
    <a:masterClrMapping/>
  </p:clrMapOvr>
  <p:transition spd="med"/>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516804-7EE5-4FED-E85B-6DABBBD3B733}"/>
            </a:ext>
          </a:extLst>
        </p:cNvPr>
        <p:cNvGrpSpPr/>
        <p:nvPr/>
      </p:nvGrpSpPr>
      <p:grpSpPr>
        <a:xfrm>
          <a:off x="0" y="0"/>
          <a:ext cx="0" cy="0"/>
          <a:chOff x="0" y="0"/>
          <a:chExt cx="0" cy="0"/>
        </a:xfrm>
      </p:grpSpPr>
      <p:pic>
        <p:nvPicPr>
          <p:cNvPr id="3" name="Camera 2" hidden="1">
            <a:extLst>
              <a:ext uri="{FF2B5EF4-FFF2-40B4-BE49-F238E27FC236}">
                <a16:creationId xmlns:a16="http://schemas.microsoft.com/office/drawing/2014/main" id="{38CB8572-8024-477E-DEC7-3A0B65AFE47D}"/>
              </a:ext>
            </a:extLst>
          </p:cNvPr>
          <p:cNvPicPr>
            <a:picLocks noChangeAspect="1"/>
            <a:extLst>
              <a:ext uri="{51228E76-BA90-4043-B771-695A4F85340A}">
                <alf:liveFeedProps xmlns:alf="http://schemas.microsoft.com/office/drawing/2021/livefeed"/>
              </a:ext>
            </a:extLst>
          </p:cNvPicPr>
          <p:nvPr/>
        </p:nvPicPr>
        <p:blipFill>
          <a:blip>
            <a:extLst>
              <a:ext uri="{96DAC541-7B7A-43D3-8B79-37D633B846F1}">
                <asvg:svgBlip xmlns:asvg="http://schemas.microsoft.com/office/drawing/2016/SVG/main" r:embed="rId3"/>
              </a:ext>
            </a:extLst>
          </a:blip>
          <a:srcRect l="17787" t="33967"/>
          <a:stretch/>
        </p:blipFill>
        <p:spPr>
          <a:xfrm>
            <a:off x="9505941" y="4663234"/>
            <a:ext cx="2641142" cy="2158190"/>
          </a:xfrm>
          <a:prstGeom prst="rect">
            <a:avLst/>
          </a:prstGeom>
          <a:ln w="28575" cap="rnd">
            <a:solidFill>
              <a:srgbClr val="FFFF00"/>
            </a:solidFill>
          </a:ln>
          <a:effectLst/>
        </p:spPr>
      </p:pic>
      <p:sp>
        <p:nvSpPr>
          <p:cNvPr id="2" name="TextBox 1">
            <a:extLst>
              <a:ext uri="{FF2B5EF4-FFF2-40B4-BE49-F238E27FC236}">
                <a16:creationId xmlns:a16="http://schemas.microsoft.com/office/drawing/2014/main" id="{F73B9DC5-D35A-B5B9-E101-E429FDF4A5F5}"/>
              </a:ext>
            </a:extLst>
          </p:cNvPr>
          <p:cNvSpPr txBox="1"/>
          <p:nvPr/>
        </p:nvSpPr>
        <p:spPr>
          <a:xfrm>
            <a:off x="0" y="0"/>
            <a:ext cx="12055813" cy="526297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0" b="0" i="0" u="none" strike="noStrike" kern="1200" cap="none" spc="0" normalizeH="0" baseline="0" noProof="0" dirty="0">
                <a:ln>
                  <a:noFill/>
                </a:ln>
                <a:solidFill>
                  <a:srgbClr val="FFFF00"/>
                </a:solidFill>
                <a:effectLst/>
                <a:uLnTx/>
                <a:uFillTx/>
                <a:latin typeface="Arial"/>
                <a:ea typeface="+mn-ea"/>
                <a:cs typeface="+mn-cs"/>
              </a:rPr>
              <a:t>Secure with Jesus through</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0" b="0" i="0" u="none" strike="noStrike" kern="1200" cap="none" spc="0" normalizeH="0" baseline="0" noProof="0" dirty="0">
                <a:ln>
                  <a:noFill/>
                </a:ln>
                <a:solidFill>
                  <a:srgbClr val="FFFF00"/>
                </a:solidFill>
                <a:effectLst/>
                <a:uLnTx/>
                <a:uFillTx/>
                <a:latin typeface="Arial"/>
                <a:ea typeface="+mn-ea"/>
                <a:cs typeface="+mn-cs"/>
              </a:rPr>
              <a:t>End Times</a:t>
            </a:r>
            <a:endParaRPr kumimoji="0" lang="en-US" sz="3600" b="0" i="0" u="none" strike="noStrike" kern="1200" cap="none" spc="0" normalizeH="0" baseline="0" noProof="0" dirty="0">
              <a:ln>
                <a:noFill/>
              </a:ln>
              <a:solidFill>
                <a:srgbClr val="FFFF00"/>
              </a:solidFill>
              <a:effectLst/>
              <a:uLnTx/>
              <a:uFillTx/>
              <a:latin typeface="Arial"/>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FFFF00"/>
              </a:solidFill>
              <a:effectLst/>
              <a:uLnTx/>
              <a:uFillTx/>
              <a:latin typeface="Arial"/>
              <a:ea typeface="+mn-ea"/>
              <a:cs typeface="+mn-cs"/>
            </a:endParaRPr>
          </a:p>
          <a:p>
            <a:r>
              <a:rPr lang="en-US" sz="4000" dirty="0">
                <a:solidFill>
                  <a:srgbClr val="FFFF00"/>
                </a:solidFill>
                <a:latin typeface="Arial"/>
              </a:rPr>
              <a:t>“Am I willing to make any and every sacrifice for the excellency of the knowledge of Jesus Christ? Do I feel every moment I am not my own, but Christ's property, that my service belongs to God, whose I am.”</a:t>
            </a:r>
            <a:r>
              <a:rPr lang="en-US" dirty="0"/>
              <a:t>--</a:t>
            </a:r>
            <a:r>
              <a:rPr lang="en-US" i="1" dirty="0"/>
              <a:t>Manuscript</a:t>
            </a:r>
            <a:r>
              <a:rPr lang="en-US" dirty="0"/>
              <a:t> 87, 1886. </a:t>
            </a:r>
            <a:endParaRPr kumimoji="0" lang="en-US" sz="4000" b="0" i="0" u="none" strike="noStrike" kern="1200" cap="none" spc="0" normalizeH="0" baseline="0" noProof="0" dirty="0">
              <a:ln>
                <a:noFill/>
              </a:ln>
              <a:solidFill>
                <a:srgbClr val="FFFF00"/>
              </a:solidFill>
              <a:effectLst/>
              <a:uLnTx/>
              <a:uFillTx/>
              <a:latin typeface="Arial"/>
              <a:ea typeface="+mn-ea"/>
              <a:cs typeface="+mn-cs"/>
            </a:endParaRPr>
          </a:p>
        </p:txBody>
      </p:sp>
      <p:sp>
        <p:nvSpPr>
          <p:cNvPr id="5" name="TextBox 4">
            <a:extLst>
              <a:ext uri="{FF2B5EF4-FFF2-40B4-BE49-F238E27FC236}">
                <a16:creationId xmlns:a16="http://schemas.microsoft.com/office/drawing/2014/main" id="{EB38A487-F67A-77FD-B846-B0FFB8D2A834}"/>
              </a:ext>
            </a:extLst>
          </p:cNvPr>
          <p:cNvSpPr txBox="1"/>
          <p:nvPr/>
        </p:nvSpPr>
        <p:spPr>
          <a:xfrm>
            <a:off x="0" y="6334780"/>
            <a:ext cx="5950226" cy="523220"/>
          </a:xfrm>
          <a:prstGeom prst="rect">
            <a:avLst/>
          </a:prstGeom>
          <a:solidFill>
            <a:srgbClr val="FFFF00"/>
          </a:solidFill>
        </p:spPr>
        <p:txBody>
          <a:bodyPr wrap="square" rtlCol="0">
            <a:spAutoFit/>
          </a:bodyPr>
          <a:lstStyle/>
          <a:p>
            <a:pPr algn="ctr"/>
            <a:r>
              <a:rPr lang="en-US" sz="2800" dirty="0">
                <a:solidFill>
                  <a:schemeClr val="bg1"/>
                </a:solidFill>
              </a:rPr>
              <a:t>Holding things of this life loosely  </a:t>
            </a:r>
          </a:p>
        </p:txBody>
      </p:sp>
      <p:pic>
        <p:nvPicPr>
          <p:cNvPr id="6" name="Camera 5">
            <a:extLst>
              <a:ext uri="{FF2B5EF4-FFF2-40B4-BE49-F238E27FC236}">
                <a16:creationId xmlns:a16="http://schemas.microsoft.com/office/drawing/2014/main" id="{416F1422-8197-8364-8832-34F02453A3CD}"/>
              </a:ext>
            </a:extLst>
          </p:cNvPr>
          <p:cNvPicPr>
            <a:picLocks noChangeAspect="1"/>
            <a:extLst>
              <a:ext uri="{51228E76-BA90-4043-B771-695A4F85340A}">
                <alf:liveFeedProps xmlns:alf="http://schemas.microsoft.com/office/drawing/2021/livefeed"/>
              </a:ext>
            </a:extLst>
          </p:cNvPicPr>
          <p:nvPr/>
        </p:nvPicPr>
        <p:blipFill>
          <a:blip>
            <a:extLst>
              <a:ext uri="{96DAC541-7B7A-43D3-8B79-37D633B846F1}">
                <asvg:svgBlip xmlns:asvg="http://schemas.microsoft.com/office/drawing/2016/SVG/main" r:embed="rId3"/>
              </a:ext>
            </a:extLst>
          </a:blip>
          <a:srcRect l="17787" t="33967"/>
          <a:stretch/>
        </p:blipFill>
        <p:spPr>
          <a:xfrm>
            <a:off x="9550858" y="4679932"/>
            <a:ext cx="2641142" cy="2158190"/>
          </a:xfrm>
          <a:prstGeom prst="rect">
            <a:avLst/>
          </a:prstGeom>
          <a:ln w="28575" cap="rnd">
            <a:solidFill>
              <a:srgbClr val="FFFF00"/>
            </a:solidFill>
          </a:ln>
          <a:effectLst/>
        </p:spPr>
      </p:pic>
      <p:sp>
        <p:nvSpPr>
          <p:cNvPr id="7" name="Slide Number Placeholder 3">
            <a:extLst>
              <a:ext uri="{FF2B5EF4-FFF2-40B4-BE49-F238E27FC236}">
                <a16:creationId xmlns:a16="http://schemas.microsoft.com/office/drawing/2014/main" id="{2B3EBEB7-2A88-1E50-7251-8B40B4AC1E43}"/>
              </a:ext>
            </a:extLst>
          </p:cNvPr>
          <p:cNvSpPr>
            <a:spLocks noGrp="1"/>
          </p:cNvSpPr>
          <p:nvPr>
            <p:ph type="sldNum" sz="quarter" idx="4"/>
          </p:nvPr>
        </p:nvSpPr>
        <p:spPr>
          <a:xfrm>
            <a:off x="11539452" y="15239"/>
            <a:ext cx="609599" cy="388521"/>
          </a:xfrm>
        </p:spPr>
        <p:txBody>
          <a:bodyPr/>
          <a:lstStyle>
            <a:lvl1pPr algn="r">
              <a:defRPr/>
            </a:lvl1pPr>
          </a:lstStyle>
          <a:p>
            <a:pPr algn="r"/>
            <a:fld id="{86CB4B4D-7CA3-9044-876B-883B54F8677D}" type="slidenum">
              <a:rPr lang="en-US" smtClean="0"/>
              <a:pPr algn="r"/>
              <a:t>76</a:t>
            </a:fld>
            <a:endParaRPr lang="en-US" dirty="0"/>
          </a:p>
        </p:txBody>
      </p:sp>
    </p:spTree>
    <p:extLst>
      <p:ext uri="{BB962C8B-B14F-4D97-AF65-F5344CB8AC3E}">
        <p14:creationId xmlns:p14="http://schemas.microsoft.com/office/powerpoint/2010/main" val="1008446740"/>
      </p:ext>
    </p:extLst>
  </p:cSld>
  <p:clrMapOvr>
    <a:masterClrMapping/>
  </p:clrMapOvr>
  <p:transition spd="med"/>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D5B5F8-528C-DD1B-1FBF-34108743B56E}"/>
            </a:ext>
          </a:extLst>
        </p:cNvPr>
        <p:cNvGrpSpPr/>
        <p:nvPr/>
      </p:nvGrpSpPr>
      <p:grpSpPr>
        <a:xfrm>
          <a:off x="0" y="0"/>
          <a:ext cx="0" cy="0"/>
          <a:chOff x="0" y="0"/>
          <a:chExt cx="0" cy="0"/>
        </a:xfrm>
      </p:grpSpPr>
      <p:pic>
        <p:nvPicPr>
          <p:cNvPr id="3" name="Camera 2" hidden="1">
            <a:extLst>
              <a:ext uri="{FF2B5EF4-FFF2-40B4-BE49-F238E27FC236}">
                <a16:creationId xmlns:a16="http://schemas.microsoft.com/office/drawing/2014/main" id="{5A28617B-4E29-A364-222D-E1A37443999E}"/>
              </a:ext>
            </a:extLst>
          </p:cNvPr>
          <p:cNvPicPr>
            <a:picLocks noChangeAspect="1"/>
            <a:extLst>
              <a:ext uri="{51228E76-BA90-4043-B771-695A4F85340A}">
                <alf:liveFeedProps xmlns:alf="http://schemas.microsoft.com/office/drawing/2021/livefeed"/>
              </a:ext>
            </a:extLst>
          </p:cNvPicPr>
          <p:nvPr/>
        </p:nvPicPr>
        <p:blipFill>
          <a:blip>
            <a:extLst>
              <a:ext uri="{96DAC541-7B7A-43D3-8B79-37D633B846F1}">
                <asvg:svgBlip xmlns:asvg="http://schemas.microsoft.com/office/drawing/2016/SVG/main" r:embed="rId3"/>
              </a:ext>
            </a:extLst>
          </a:blip>
          <a:srcRect l="17787" t="33967"/>
          <a:stretch/>
        </p:blipFill>
        <p:spPr>
          <a:xfrm>
            <a:off x="9505941" y="4663234"/>
            <a:ext cx="2641142" cy="2158190"/>
          </a:xfrm>
          <a:prstGeom prst="rect">
            <a:avLst/>
          </a:prstGeom>
          <a:ln w="28575" cap="rnd">
            <a:solidFill>
              <a:srgbClr val="FFFF00"/>
            </a:solidFill>
          </a:ln>
          <a:effectLst/>
        </p:spPr>
      </p:pic>
      <p:sp>
        <p:nvSpPr>
          <p:cNvPr id="2" name="TextBox 1">
            <a:extLst>
              <a:ext uri="{FF2B5EF4-FFF2-40B4-BE49-F238E27FC236}">
                <a16:creationId xmlns:a16="http://schemas.microsoft.com/office/drawing/2014/main" id="{4553CDB7-B1AF-042E-68F1-0EFAB33E5BCF}"/>
              </a:ext>
            </a:extLst>
          </p:cNvPr>
          <p:cNvSpPr txBox="1"/>
          <p:nvPr/>
        </p:nvSpPr>
        <p:spPr>
          <a:xfrm>
            <a:off x="0" y="0"/>
            <a:ext cx="12192000" cy="680186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0" b="0" i="0" u="none" strike="noStrike" kern="1200" cap="none" spc="0" normalizeH="0" baseline="0" noProof="0" dirty="0">
                <a:ln>
                  <a:noFill/>
                </a:ln>
                <a:solidFill>
                  <a:srgbClr val="FFFF00"/>
                </a:solidFill>
                <a:effectLst/>
                <a:uLnTx/>
                <a:uFillTx/>
                <a:latin typeface="Arial"/>
                <a:ea typeface="+mn-ea"/>
                <a:cs typeface="+mn-cs"/>
              </a:rPr>
              <a:t>The Shaking</a:t>
            </a:r>
          </a:p>
          <a:p>
            <a:pPr lvl="0" algn="ctr">
              <a:defRPr/>
            </a:pPr>
            <a:r>
              <a:rPr lang="en-US" sz="4000" b="1" i="1" dirty="0">
                <a:solidFill>
                  <a:srgbClr val="FFFF00"/>
                </a:solidFill>
              </a:rPr>
              <a:t>* * * This article is a must read by all! * * *</a:t>
            </a:r>
            <a:endParaRPr kumimoji="0" lang="en-US" sz="4000" b="0" i="0" u="none" strike="noStrike" kern="1200" cap="none" spc="0" normalizeH="0" baseline="0" noProof="0" dirty="0">
              <a:ln>
                <a:noFill/>
              </a:ln>
              <a:solidFill>
                <a:srgbClr val="FFFF00"/>
              </a:solidFill>
              <a:effectLst/>
              <a:uLnTx/>
              <a:uFillTx/>
              <a:latin typeface="Arial"/>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FFFF00"/>
              </a:solidFill>
              <a:effectLst/>
              <a:uLnTx/>
              <a:uFillTx/>
              <a:latin typeface="Arial"/>
              <a:ea typeface="+mn-ea"/>
              <a:cs typeface="+mn-cs"/>
            </a:endParaRPr>
          </a:p>
          <a:p>
            <a:pPr marL="571500" marR="0" lvl="0" indent="-5715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4000" b="0" i="0" u="none" strike="noStrike" kern="1200" cap="none" spc="0" normalizeH="0" baseline="0" noProof="0" dirty="0">
                <a:ln>
                  <a:noFill/>
                </a:ln>
                <a:solidFill>
                  <a:srgbClr val="FFFF00"/>
                </a:solidFill>
                <a:effectLst/>
                <a:uLnTx/>
                <a:uFillTx/>
                <a:latin typeface="Arial"/>
                <a:ea typeface="+mn-ea"/>
                <a:cs typeface="+mn-cs"/>
              </a:rPr>
              <a:t>The following material was also taken from an article written by EGW </a:t>
            </a:r>
            <a:r>
              <a:rPr lang="en-US" sz="4000" dirty="0">
                <a:solidFill>
                  <a:srgbClr val="FFFF00"/>
                </a:solidFill>
                <a:latin typeface="Arial"/>
              </a:rPr>
              <a:t>in 1857 called the Shaking.</a:t>
            </a:r>
          </a:p>
          <a:p>
            <a:pPr marL="571500" marR="0" lvl="0" indent="-5715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4000" b="0" i="0" u="none" strike="noStrike" kern="1200" cap="none" spc="0" normalizeH="0" baseline="0" noProof="0" dirty="0">
                <a:ln>
                  <a:noFill/>
                </a:ln>
                <a:solidFill>
                  <a:srgbClr val="3399FF">
                    <a:lumMod val="20000"/>
                    <a:lumOff val="80000"/>
                  </a:srgbClr>
                </a:solidFill>
                <a:effectLst/>
                <a:uLnTx/>
                <a:uFillTx/>
                <a:latin typeface="Arial"/>
                <a:ea typeface="+mn-ea"/>
                <a:cs typeface="+mn-cs"/>
                <a:hlinkClick r:id="rId4">
                  <a:extLst>
                    <a:ext uri="{A12FA001-AC4F-418D-AE19-62706E023703}">
                      <ahyp:hlinkClr xmlns:ahyp="http://schemas.microsoft.com/office/drawing/2018/hyperlinkcolor" val="tx"/>
                    </a:ext>
                  </a:extLst>
                </a:hlinkClick>
              </a:rPr>
              <a:t>Click here</a:t>
            </a:r>
            <a:r>
              <a:rPr kumimoji="0" lang="en-US" sz="4000" b="0" i="0" u="none" strike="noStrike" kern="1200" cap="none" spc="0" normalizeH="0" baseline="0" noProof="0" dirty="0">
                <a:ln>
                  <a:noFill/>
                </a:ln>
                <a:solidFill>
                  <a:srgbClr val="3399FF">
                    <a:lumMod val="20000"/>
                    <a:lumOff val="80000"/>
                  </a:srgbClr>
                </a:solidFill>
                <a:effectLst/>
                <a:uLnTx/>
                <a:uFillTx/>
                <a:latin typeface="Arial"/>
                <a:ea typeface="+mn-ea"/>
                <a:cs typeface="+mn-cs"/>
              </a:rPr>
              <a:t> </a:t>
            </a:r>
            <a:r>
              <a:rPr kumimoji="0" lang="en-US" sz="4000" b="0" i="0" u="none" strike="noStrike" kern="1200" cap="none" spc="0" normalizeH="0" baseline="0" noProof="0" dirty="0">
                <a:ln>
                  <a:noFill/>
                </a:ln>
                <a:solidFill>
                  <a:srgbClr val="FFFF00"/>
                </a:solidFill>
                <a:effectLst/>
                <a:uLnTx/>
                <a:uFillTx/>
                <a:latin typeface="Arial"/>
                <a:ea typeface="+mn-ea"/>
                <a:cs typeface="+mn-cs"/>
              </a:rPr>
              <a:t>to read the article online.</a:t>
            </a:r>
          </a:p>
          <a:p>
            <a:pPr marL="571500" marR="0" lvl="0" indent="-5715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4000" b="0" i="0" u="none" strike="noStrike" kern="1200" cap="none" spc="0" normalizeH="0" baseline="0" noProof="0" dirty="0">
                <a:ln>
                  <a:noFill/>
                </a:ln>
                <a:solidFill>
                  <a:srgbClr val="FFFF00"/>
                </a:solidFill>
                <a:effectLst/>
                <a:uLnTx/>
                <a:uFillTx/>
                <a:latin typeface="Arial"/>
                <a:ea typeface="+mn-ea"/>
                <a:cs typeface="+mn-cs"/>
              </a:rPr>
              <a:t>A complete copy of the article is included in the PDF printout of this presentation.</a:t>
            </a:r>
          </a:p>
          <a:p>
            <a:pPr marL="571500" marR="0" lvl="0" indent="-5715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4000" dirty="0">
                <a:solidFill>
                  <a:srgbClr val="FFFF00"/>
                </a:solidFill>
                <a:latin typeface="Arial"/>
              </a:rPr>
              <a:t>This article emphasizes the previous </a:t>
            </a:r>
          </a:p>
          <a:p>
            <a:pPr marR="0" lvl="0" algn="l" defTabSz="914400" rtl="0" eaLnBrk="1" fontAlgn="auto" latinLnBrk="0" hangingPunct="1">
              <a:lnSpc>
                <a:spcPct val="100000"/>
              </a:lnSpc>
              <a:spcBef>
                <a:spcPts val="0"/>
              </a:spcBef>
              <a:spcAft>
                <a:spcPts val="0"/>
              </a:spcAft>
              <a:buClrTx/>
              <a:buSzTx/>
              <a:tabLst/>
              <a:defRPr/>
            </a:pPr>
            <a:r>
              <a:rPr lang="en-US" sz="4000" dirty="0">
                <a:solidFill>
                  <a:srgbClr val="FFFF00"/>
                </a:solidFill>
                <a:latin typeface="Arial"/>
              </a:rPr>
              <a:t>    action plan. It is left as an assignment </a:t>
            </a:r>
          </a:p>
          <a:p>
            <a:pPr marR="0" lvl="0" algn="l" defTabSz="914400" rtl="0" eaLnBrk="1" fontAlgn="auto" latinLnBrk="0" hangingPunct="1">
              <a:lnSpc>
                <a:spcPct val="100000"/>
              </a:lnSpc>
              <a:spcBef>
                <a:spcPts val="0"/>
              </a:spcBef>
              <a:spcAft>
                <a:spcPts val="0"/>
              </a:spcAft>
              <a:buClrTx/>
              <a:buSzTx/>
              <a:tabLst/>
              <a:defRPr/>
            </a:pPr>
            <a:r>
              <a:rPr lang="en-US" sz="4000" dirty="0">
                <a:solidFill>
                  <a:srgbClr val="FFFF00"/>
                </a:solidFill>
                <a:latin typeface="Arial"/>
              </a:rPr>
              <a:t>    for you to read.</a:t>
            </a:r>
            <a:endParaRPr kumimoji="0" lang="en-US" sz="4000" b="0" i="0" u="none" strike="noStrike" kern="1200" cap="none" spc="0" normalizeH="0" baseline="0" noProof="0" dirty="0">
              <a:ln>
                <a:noFill/>
              </a:ln>
              <a:solidFill>
                <a:srgbClr val="FFFF00"/>
              </a:solidFill>
              <a:effectLst/>
              <a:uLnTx/>
              <a:uFillTx/>
              <a:latin typeface="Arial"/>
              <a:ea typeface="+mn-ea"/>
              <a:cs typeface="+mn-cs"/>
            </a:endParaRPr>
          </a:p>
        </p:txBody>
      </p:sp>
      <p:pic>
        <p:nvPicPr>
          <p:cNvPr id="5" name="Camera 4">
            <a:extLst>
              <a:ext uri="{FF2B5EF4-FFF2-40B4-BE49-F238E27FC236}">
                <a16:creationId xmlns:a16="http://schemas.microsoft.com/office/drawing/2014/main" id="{B6CFDE77-2938-B7A6-A4E7-C7A85AFDA157}"/>
              </a:ext>
            </a:extLst>
          </p:cNvPr>
          <p:cNvPicPr>
            <a:picLocks noChangeAspect="1"/>
            <a:extLst>
              <a:ext uri="{51228E76-BA90-4043-B771-695A4F85340A}">
                <alf:liveFeedProps xmlns:alf="http://schemas.microsoft.com/office/drawing/2021/livefeed"/>
              </a:ext>
            </a:extLst>
          </p:cNvPicPr>
          <p:nvPr/>
        </p:nvPicPr>
        <p:blipFill>
          <a:blip>
            <a:extLst>
              <a:ext uri="{96DAC541-7B7A-43D3-8B79-37D633B846F1}">
                <asvg:svgBlip xmlns:asvg="http://schemas.microsoft.com/office/drawing/2016/SVG/main" r:embed="rId3"/>
              </a:ext>
            </a:extLst>
          </a:blip>
          <a:srcRect l="17787" t="33967"/>
          <a:stretch/>
        </p:blipFill>
        <p:spPr>
          <a:xfrm>
            <a:off x="9550858" y="4679932"/>
            <a:ext cx="2641142" cy="2158190"/>
          </a:xfrm>
          <a:prstGeom prst="rect">
            <a:avLst/>
          </a:prstGeom>
          <a:ln w="28575" cap="rnd">
            <a:solidFill>
              <a:srgbClr val="FFFF00"/>
            </a:solidFill>
          </a:ln>
          <a:effectLst/>
        </p:spPr>
      </p:pic>
      <p:sp>
        <p:nvSpPr>
          <p:cNvPr id="6" name="Slide Number Placeholder 3">
            <a:extLst>
              <a:ext uri="{FF2B5EF4-FFF2-40B4-BE49-F238E27FC236}">
                <a16:creationId xmlns:a16="http://schemas.microsoft.com/office/drawing/2014/main" id="{52A65059-9B57-2BB9-5BB9-CC57DDE40454}"/>
              </a:ext>
            </a:extLst>
          </p:cNvPr>
          <p:cNvSpPr>
            <a:spLocks noGrp="1"/>
          </p:cNvSpPr>
          <p:nvPr>
            <p:ph type="sldNum" sz="quarter" idx="4"/>
          </p:nvPr>
        </p:nvSpPr>
        <p:spPr>
          <a:xfrm>
            <a:off x="11539452" y="15239"/>
            <a:ext cx="609599" cy="388521"/>
          </a:xfrm>
        </p:spPr>
        <p:txBody>
          <a:bodyPr/>
          <a:lstStyle>
            <a:lvl1pPr algn="r">
              <a:defRPr/>
            </a:lvl1pPr>
          </a:lstStyle>
          <a:p>
            <a:pPr algn="r"/>
            <a:fld id="{86CB4B4D-7CA3-9044-876B-883B54F8677D}" type="slidenum">
              <a:rPr lang="en-US" smtClean="0"/>
              <a:pPr algn="r"/>
              <a:t>77</a:t>
            </a:fld>
            <a:endParaRPr lang="en-US" dirty="0"/>
          </a:p>
        </p:txBody>
      </p:sp>
    </p:spTree>
    <p:extLst>
      <p:ext uri="{BB962C8B-B14F-4D97-AF65-F5344CB8AC3E}">
        <p14:creationId xmlns:p14="http://schemas.microsoft.com/office/powerpoint/2010/main" val="2947095016"/>
      </p:ext>
    </p:extLst>
  </p:cSld>
  <p:clrMapOvr>
    <a:masterClrMapping/>
  </p:clrMapOvr>
  <p:transition spd="med"/>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6796E4-07EA-433A-6145-56D1E18CC15A}"/>
            </a:ext>
          </a:extLst>
        </p:cNvPr>
        <p:cNvGrpSpPr/>
        <p:nvPr/>
      </p:nvGrpSpPr>
      <p:grpSpPr>
        <a:xfrm>
          <a:off x="0" y="0"/>
          <a:ext cx="0" cy="0"/>
          <a:chOff x="0" y="0"/>
          <a:chExt cx="0" cy="0"/>
        </a:xfrm>
      </p:grpSpPr>
      <p:pic>
        <p:nvPicPr>
          <p:cNvPr id="3" name="Camera 2" hidden="1">
            <a:extLst>
              <a:ext uri="{FF2B5EF4-FFF2-40B4-BE49-F238E27FC236}">
                <a16:creationId xmlns:a16="http://schemas.microsoft.com/office/drawing/2014/main" id="{21013D4E-99FC-7260-E85B-5D8E1932D74A}"/>
              </a:ext>
            </a:extLst>
          </p:cNvPr>
          <p:cNvPicPr>
            <a:picLocks noChangeAspect="1"/>
            <a:extLst>
              <a:ext uri="{51228E76-BA90-4043-B771-695A4F85340A}">
                <alf:liveFeedProps xmlns:alf="http://schemas.microsoft.com/office/drawing/2021/livefeed"/>
              </a:ext>
            </a:extLst>
          </p:cNvPicPr>
          <p:nvPr/>
        </p:nvPicPr>
        <p:blipFill>
          <a:blip>
            <a:extLst>
              <a:ext uri="{96DAC541-7B7A-43D3-8B79-37D633B846F1}">
                <asvg:svgBlip xmlns:asvg="http://schemas.microsoft.com/office/drawing/2016/SVG/main" r:embed="rId3"/>
              </a:ext>
            </a:extLst>
          </a:blip>
          <a:srcRect l="17787" t="33967"/>
          <a:stretch/>
        </p:blipFill>
        <p:spPr>
          <a:xfrm>
            <a:off x="9505941" y="4663234"/>
            <a:ext cx="2641142" cy="2158190"/>
          </a:xfrm>
          <a:prstGeom prst="rect">
            <a:avLst/>
          </a:prstGeom>
          <a:ln w="28575" cap="rnd">
            <a:solidFill>
              <a:srgbClr val="FFFF00"/>
            </a:solidFill>
          </a:ln>
          <a:effectLst/>
        </p:spPr>
      </p:pic>
      <p:sp>
        <p:nvSpPr>
          <p:cNvPr id="2" name="TextBox 1">
            <a:extLst>
              <a:ext uri="{FF2B5EF4-FFF2-40B4-BE49-F238E27FC236}">
                <a16:creationId xmlns:a16="http://schemas.microsoft.com/office/drawing/2014/main" id="{34D297F1-56FB-7CD6-8E4C-3CC62C6A553E}"/>
              </a:ext>
            </a:extLst>
          </p:cNvPr>
          <p:cNvSpPr txBox="1"/>
          <p:nvPr/>
        </p:nvSpPr>
        <p:spPr>
          <a:xfrm>
            <a:off x="0" y="0"/>
            <a:ext cx="12192000" cy="557075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0" b="0" i="0" u="none" strike="noStrike" kern="1200" cap="none" spc="0" normalizeH="0" baseline="0" noProof="0" dirty="0">
                <a:ln>
                  <a:noFill/>
                </a:ln>
                <a:solidFill>
                  <a:srgbClr val="FFFF00"/>
                </a:solidFill>
                <a:effectLst/>
                <a:uLnTx/>
                <a:uFillTx/>
                <a:latin typeface="Arial"/>
                <a:ea typeface="+mn-ea"/>
                <a:cs typeface="+mn-cs"/>
              </a:rPr>
              <a:t>The Shaking</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FFFF00"/>
              </a:solidFill>
              <a:effectLst/>
              <a:uLnTx/>
              <a:uFillTx/>
              <a:latin typeface="Arial"/>
              <a:ea typeface="+mn-ea"/>
              <a:cs typeface="+mn-cs"/>
            </a:endParaRPr>
          </a:p>
          <a:p>
            <a:pPr marL="571500" marR="0" lvl="0" indent="-5715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4000" dirty="0">
                <a:solidFill>
                  <a:srgbClr val="FFFF00"/>
                </a:solidFill>
                <a:latin typeface="Arial"/>
              </a:rPr>
              <a:t>“I was shown the people of God and saw them mightily shaken. Some, with strong faith and agonizing cries, were </a:t>
            </a:r>
            <a:r>
              <a:rPr lang="en-US" sz="4000" b="1" dirty="0">
                <a:solidFill>
                  <a:srgbClr val="FFFF00"/>
                </a:solidFill>
                <a:latin typeface="Arial"/>
              </a:rPr>
              <a:t>pleading with God</a:t>
            </a:r>
            <a:r>
              <a:rPr lang="en-US" sz="4000" dirty="0">
                <a:solidFill>
                  <a:srgbClr val="FFFF00"/>
                </a:solidFill>
                <a:latin typeface="Arial"/>
              </a:rPr>
              <a:t>…”</a:t>
            </a:r>
          </a:p>
          <a:p>
            <a:pPr marL="571500" marR="0" lvl="0" indent="-5715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4000" b="0" i="0" u="none" strike="noStrike" kern="1200" cap="none" spc="0" normalizeH="0" baseline="0" noProof="0" dirty="0">
                <a:ln>
                  <a:noFill/>
                </a:ln>
                <a:solidFill>
                  <a:srgbClr val="FFFF00"/>
                </a:solidFill>
                <a:effectLst/>
                <a:uLnTx/>
                <a:uFillTx/>
                <a:latin typeface="Arial"/>
                <a:ea typeface="+mn-ea"/>
                <a:cs typeface="+mn-cs"/>
              </a:rPr>
              <a:t>“Firmness and great earnestness were expressed in their countenances…”</a:t>
            </a:r>
          </a:p>
          <a:p>
            <a:pPr marL="571500" marR="0" lvl="0" indent="-5715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4000" dirty="0">
                <a:solidFill>
                  <a:srgbClr val="FFFF00"/>
                </a:solidFill>
                <a:latin typeface="Arial"/>
              </a:rPr>
              <a:t>“Their only safety was in keeping their </a:t>
            </a:r>
          </a:p>
          <a:p>
            <a:pPr marR="0" lvl="0" algn="l" defTabSz="914400" rtl="0" eaLnBrk="1" fontAlgn="auto" latinLnBrk="0" hangingPunct="1">
              <a:lnSpc>
                <a:spcPct val="100000"/>
              </a:lnSpc>
              <a:spcBef>
                <a:spcPts val="0"/>
              </a:spcBef>
              <a:spcAft>
                <a:spcPts val="0"/>
              </a:spcAft>
              <a:buClrTx/>
              <a:buSzTx/>
              <a:tabLst/>
              <a:defRPr/>
            </a:pPr>
            <a:r>
              <a:rPr lang="en-US" sz="4000" dirty="0">
                <a:solidFill>
                  <a:srgbClr val="FFFF00"/>
                </a:solidFill>
                <a:latin typeface="Arial"/>
              </a:rPr>
              <a:t>    eyes directed upward…”</a:t>
            </a:r>
            <a:endParaRPr kumimoji="0" lang="en-US" sz="4000" b="0" i="0" u="none" strike="noStrike" kern="1200" cap="none" spc="0" normalizeH="0" baseline="0" noProof="0" dirty="0">
              <a:ln>
                <a:noFill/>
              </a:ln>
              <a:solidFill>
                <a:srgbClr val="FFFF00"/>
              </a:solidFill>
              <a:effectLst/>
              <a:uLnTx/>
              <a:uFillTx/>
              <a:latin typeface="Arial"/>
              <a:ea typeface="+mn-ea"/>
              <a:cs typeface="+mn-cs"/>
            </a:endParaRPr>
          </a:p>
        </p:txBody>
      </p:sp>
      <p:sp>
        <p:nvSpPr>
          <p:cNvPr id="5" name="TextBox 4">
            <a:extLst>
              <a:ext uri="{FF2B5EF4-FFF2-40B4-BE49-F238E27FC236}">
                <a16:creationId xmlns:a16="http://schemas.microsoft.com/office/drawing/2014/main" id="{A282F801-DD7C-9F80-FF96-262F258DE229}"/>
              </a:ext>
            </a:extLst>
          </p:cNvPr>
          <p:cNvSpPr txBox="1"/>
          <p:nvPr/>
        </p:nvSpPr>
        <p:spPr>
          <a:xfrm>
            <a:off x="0" y="6334780"/>
            <a:ext cx="5950226" cy="523220"/>
          </a:xfrm>
          <a:prstGeom prst="rect">
            <a:avLst/>
          </a:prstGeom>
          <a:solidFill>
            <a:srgbClr val="FFFF00"/>
          </a:solidFill>
        </p:spPr>
        <p:txBody>
          <a:bodyPr wrap="square" rtlCol="0">
            <a:spAutoFit/>
          </a:bodyPr>
          <a:lstStyle/>
          <a:p>
            <a:pPr algn="ctr"/>
            <a:r>
              <a:rPr lang="en-US" sz="2800" dirty="0">
                <a:solidFill>
                  <a:schemeClr val="bg1"/>
                </a:solidFill>
              </a:rPr>
              <a:t>Searching our hearts diligently  </a:t>
            </a:r>
          </a:p>
        </p:txBody>
      </p:sp>
      <p:sp>
        <p:nvSpPr>
          <p:cNvPr id="7" name="TextBox 6">
            <a:extLst>
              <a:ext uri="{FF2B5EF4-FFF2-40B4-BE49-F238E27FC236}">
                <a16:creationId xmlns:a16="http://schemas.microsoft.com/office/drawing/2014/main" id="{62CFDAFA-BA24-7DDF-7D71-F65368915C4A}"/>
              </a:ext>
            </a:extLst>
          </p:cNvPr>
          <p:cNvSpPr txBox="1"/>
          <p:nvPr/>
        </p:nvSpPr>
        <p:spPr>
          <a:xfrm>
            <a:off x="6628" y="5758307"/>
            <a:ext cx="5950226" cy="523220"/>
          </a:xfrm>
          <a:prstGeom prst="rect">
            <a:avLst/>
          </a:prstGeom>
          <a:solidFill>
            <a:srgbClr val="FFFF00"/>
          </a:solidFill>
        </p:spPr>
        <p:txBody>
          <a:bodyPr wrap="square" rtlCol="0">
            <a:spAutoFit/>
          </a:bodyPr>
          <a:lstStyle/>
          <a:p>
            <a:pPr algn="ctr"/>
            <a:r>
              <a:rPr lang="en-US" sz="2800" dirty="0">
                <a:solidFill>
                  <a:schemeClr val="bg1"/>
                </a:solidFill>
              </a:rPr>
              <a:t>Pray without ceasing </a:t>
            </a:r>
          </a:p>
        </p:txBody>
      </p:sp>
      <p:pic>
        <p:nvPicPr>
          <p:cNvPr id="6" name="Camera 5">
            <a:extLst>
              <a:ext uri="{FF2B5EF4-FFF2-40B4-BE49-F238E27FC236}">
                <a16:creationId xmlns:a16="http://schemas.microsoft.com/office/drawing/2014/main" id="{F57CFFA3-400C-7BC2-831C-D7EE61C0E540}"/>
              </a:ext>
            </a:extLst>
          </p:cNvPr>
          <p:cNvPicPr>
            <a:picLocks noChangeAspect="1"/>
            <a:extLst>
              <a:ext uri="{51228E76-BA90-4043-B771-695A4F85340A}">
                <alf:liveFeedProps xmlns:alf="http://schemas.microsoft.com/office/drawing/2021/livefeed"/>
              </a:ext>
            </a:extLst>
          </p:cNvPicPr>
          <p:nvPr/>
        </p:nvPicPr>
        <p:blipFill>
          <a:blip>
            <a:extLst>
              <a:ext uri="{96DAC541-7B7A-43D3-8B79-37D633B846F1}">
                <asvg:svgBlip xmlns:asvg="http://schemas.microsoft.com/office/drawing/2016/SVG/main" r:embed="rId3"/>
              </a:ext>
            </a:extLst>
          </a:blip>
          <a:srcRect l="17787" t="33967"/>
          <a:stretch/>
        </p:blipFill>
        <p:spPr>
          <a:xfrm>
            <a:off x="9550858" y="4679932"/>
            <a:ext cx="2641142" cy="2158190"/>
          </a:xfrm>
          <a:prstGeom prst="rect">
            <a:avLst/>
          </a:prstGeom>
          <a:ln w="28575" cap="rnd">
            <a:solidFill>
              <a:srgbClr val="FFFF00"/>
            </a:solidFill>
          </a:ln>
          <a:effectLst/>
        </p:spPr>
      </p:pic>
      <p:sp>
        <p:nvSpPr>
          <p:cNvPr id="8" name="Slide Number Placeholder 3">
            <a:extLst>
              <a:ext uri="{FF2B5EF4-FFF2-40B4-BE49-F238E27FC236}">
                <a16:creationId xmlns:a16="http://schemas.microsoft.com/office/drawing/2014/main" id="{E50C8496-2CE7-AFA7-13AF-B612221F5C88}"/>
              </a:ext>
            </a:extLst>
          </p:cNvPr>
          <p:cNvSpPr>
            <a:spLocks noGrp="1"/>
          </p:cNvSpPr>
          <p:nvPr>
            <p:ph type="sldNum" sz="quarter" idx="4"/>
          </p:nvPr>
        </p:nvSpPr>
        <p:spPr>
          <a:xfrm>
            <a:off x="11539452" y="15239"/>
            <a:ext cx="609599" cy="388521"/>
          </a:xfrm>
        </p:spPr>
        <p:txBody>
          <a:bodyPr/>
          <a:lstStyle>
            <a:lvl1pPr algn="r">
              <a:defRPr/>
            </a:lvl1pPr>
          </a:lstStyle>
          <a:p>
            <a:pPr algn="r"/>
            <a:fld id="{86CB4B4D-7CA3-9044-876B-883B54F8677D}" type="slidenum">
              <a:rPr lang="en-US" smtClean="0"/>
              <a:pPr algn="r"/>
              <a:t>78</a:t>
            </a:fld>
            <a:endParaRPr lang="en-US" dirty="0"/>
          </a:p>
        </p:txBody>
      </p:sp>
    </p:spTree>
    <p:extLst>
      <p:ext uri="{BB962C8B-B14F-4D97-AF65-F5344CB8AC3E}">
        <p14:creationId xmlns:p14="http://schemas.microsoft.com/office/powerpoint/2010/main" val="2408189101"/>
      </p:ext>
    </p:extLst>
  </p:cSld>
  <p:clrMapOvr>
    <a:masterClrMapping/>
  </p:clrMapOvr>
  <p:transition spd="med"/>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7BE58F-35E7-D563-A989-BD62FC0902BB}"/>
            </a:ext>
          </a:extLst>
        </p:cNvPr>
        <p:cNvGrpSpPr/>
        <p:nvPr/>
      </p:nvGrpSpPr>
      <p:grpSpPr>
        <a:xfrm>
          <a:off x="0" y="0"/>
          <a:ext cx="0" cy="0"/>
          <a:chOff x="0" y="0"/>
          <a:chExt cx="0" cy="0"/>
        </a:xfrm>
      </p:grpSpPr>
      <p:pic>
        <p:nvPicPr>
          <p:cNvPr id="3" name="Camera 2" hidden="1">
            <a:extLst>
              <a:ext uri="{FF2B5EF4-FFF2-40B4-BE49-F238E27FC236}">
                <a16:creationId xmlns:a16="http://schemas.microsoft.com/office/drawing/2014/main" id="{34E9A843-5582-9DEB-D7DE-0497EE4D22D9}"/>
              </a:ext>
            </a:extLst>
          </p:cNvPr>
          <p:cNvPicPr>
            <a:picLocks noChangeAspect="1"/>
            <a:extLst>
              <a:ext uri="{51228E76-BA90-4043-B771-695A4F85340A}">
                <alf:liveFeedProps xmlns:alf="http://schemas.microsoft.com/office/drawing/2021/livefeed"/>
              </a:ext>
            </a:extLst>
          </p:cNvPicPr>
          <p:nvPr/>
        </p:nvPicPr>
        <p:blipFill>
          <a:blip>
            <a:extLst>
              <a:ext uri="{96DAC541-7B7A-43D3-8B79-37D633B846F1}">
                <asvg:svgBlip xmlns:asvg="http://schemas.microsoft.com/office/drawing/2016/SVG/main" r:embed="rId3"/>
              </a:ext>
            </a:extLst>
          </a:blip>
          <a:srcRect l="17787" t="33967"/>
          <a:stretch/>
        </p:blipFill>
        <p:spPr>
          <a:xfrm>
            <a:off x="9505941" y="4663234"/>
            <a:ext cx="2641142" cy="2158190"/>
          </a:xfrm>
          <a:prstGeom prst="rect">
            <a:avLst/>
          </a:prstGeom>
          <a:ln w="28575" cap="rnd">
            <a:solidFill>
              <a:srgbClr val="FFFF00"/>
            </a:solidFill>
          </a:ln>
          <a:effectLst/>
        </p:spPr>
      </p:pic>
      <p:sp>
        <p:nvSpPr>
          <p:cNvPr id="2" name="TextBox 1">
            <a:extLst>
              <a:ext uri="{FF2B5EF4-FFF2-40B4-BE49-F238E27FC236}">
                <a16:creationId xmlns:a16="http://schemas.microsoft.com/office/drawing/2014/main" id="{14A90D25-BB46-A1CA-9E74-E06BBDEE6781}"/>
              </a:ext>
            </a:extLst>
          </p:cNvPr>
          <p:cNvSpPr txBox="1"/>
          <p:nvPr/>
        </p:nvSpPr>
        <p:spPr>
          <a:xfrm>
            <a:off x="0" y="0"/>
            <a:ext cx="12192000" cy="43396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0" b="0" i="0" u="none" strike="noStrike" kern="1200" cap="none" spc="0" normalizeH="0" baseline="0" noProof="0" dirty="0">
                <a:ln>
                  <a:noFill/>
                </a:ln>
                <a:solidFill>
                  <a:srgbClr val="FFFF00"/>
                </a:solidFill>
                <a:effectLst/>
                <a:uLnTx/>
                <a:uFillTx/>
                <a:latin typeface="Arial"/>
                <a:ea typeface="+mn-ea"/>
                <a:cs typeface="+mn-cs"/>
              </a:rPr>
              <a:t>The Shaking</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FFFF00"/>
              </a:solidFill>
              <a:effectLst/>
              <a:uLnTx/>
              <a:uFillTx/>
              <a:latin typeface="Arial"/>
              <a:ea typeface="+mn-ea"/>
              <a:cs typeface="+mn-cs"/>
            </a:endParaRPr>
          </a:p>
          <a:p>
            <a:pPr marL="571500" marR="0" lvl="0" indent="-5715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4000" dirty="0">
                <a:solidFill>
                  <a:srgbClr val="FFFF00"/>
                </a:solidFill>
                <a:latin typeface="Arial"/>
              </a:rPr>
              <a:t>“All seemed to have a deep sense of their unworthiness, and </a:t>
            </a:r>
            <a:r>
              <a:rPr lang="en-US" sz="4000" b="1" dirty="0">
                <a:solidFill>
                  <a:srgbClr val="FFFF00"/>
                </a:solidFill>
                <a:latin typeface="Arial"/>
              </a:rPr>
              <a:t>manifested entire submission to the will of God</a:t>
            </a:r>
            <a:r>
              <a:rPr lang="en-US" sz="4000" dirty="0">
                <a:solidFill>
                  <a:srgbClr val="FFFF00"/>
                </a:solidFill>
                <a:latin typeface="Arial"/>
              </a:rPr>
              <a:t>. Yet like Jacob, everyone, without an exception, was </a:t>
            </a:r>
            <a:r>
              <a:rPr lang="en-US" sz="4000" b="1" dirty="0">
                <a:solidFill>
                  <a:srgbClr val="FFFF00"/>
                </a:solidFill>
                <a:latin typeface="Arial"/>
              </a:rPr>
              <a:t>earnestly pleading </a:t>
            </a:r>
            <a:r>
              <a:rPr lang="en-US" sz="4000" dirty="0">
                <a:solidFill>
                  <a:srgbClr val="FFFF00"/>
                </a:solidFill>
                <a:latin typeface="Arial"/>
              </a:rPr>
              <a:t>and </a:t>
            </a:r>
            <a:r>
              <a:rPr lang="en-US" sz="4000" b="1" dirty="0">
                <a:solidFill>
                  <a:srgbClr val="FFFF00"/>
                </a:solidFill>
                <a:latin typeface="Arial"/>
              </a:rPr>
              <a:t>wrestling</a:t>
            </a:r>
            <a:r>
              <a:rPr lang="en-US" sz="4000" dirty="0">
                <a:solidFill>
                  <a:srgbClr val="FFFF00"/>
                </a:solidFill>
                <a:latin typeface="Arial"/>
              </a:rPr>
              <a:t> for deliverance…”</a:t>
            </a:r>
            <a:endParaRPr kumimoji="0" lang="en-US" sz="4000" b="0" i="0" u="none" strike="noStrike" kern="1200" cap="none" spc="0" normalizeH="0" baseline="0" noProof="0" dirty="0">
              <a:ln>
                <a:noFill/>
              </a:ln>
              <a:solidFill>
                <a:srgbClr val="FFFF00"/>
              </a:solidFill>
              <a:effectLst/>
              <a:uLnTx/>
              <a:uFillTx/>
              <a:latin typeface="Arial"/>
              <a:ea typeface="+mn-ea"/>
              <a:cs typeface="+mn-cs"/>
            </a:endParaRPr>
          </a:p>
        </p:txBody>
      </p:sp>
      <p:sp>
        <p:nvSpPr>
          <p:cNvPr id="5" name="TextBox 4">
            <a:extLst>
              <a:ext uri="{FF2B5EF4-FFF2-40B4-BE49-F238E27FC236}">
                <a16:creationId xmlns:a16="http://schemas.microsoft.com/office/drawing/2014/main" id="{8A7D47E4-4E71-A377-F039-4C45C7A6514D}"/>
              </a:ext>
            </a:extLst>
          </p:cNvPr>
          <p:cNvSpPr txBox="1"/>
          <p:nvPr/>
        </p:nvSpPr>
        <p:spPr>
          <a:xfrm>
            <a:off x="-6628" y="6334780"/>
            <a:ext cx="5950226" cy="523220"/>
          </a:xfrm>
          <a:prstGeom prst="rect">
            <a:avLst/>
          </a:prstGeom>
          <a:solidFill>
            <a:srgbClr val="FFFF00"/>
          </a:solidFill>
        </p:spPr>
        <p:txBody>
          <a:bodyPr wrap="square" rtlCol="0">
            <a:spAutoFit/>
          </a:bodyPr>
          <a:lstStyle/>
          <a:p>
            <a:pPr algn="ctr"/>
            <a:r>
              <a:rPr lang="en-US" sz="2800" dirty="0">
                <a:solidFill>
                  <a:schemeClr val="bg1"/>
                </a:solidFill>
              </a:rPr>
              <a:t>Searching our hearts diligently  </a:t>
            </a:r>
          </a:p>
        </p:txBody>
      </p:sp>
      <p:sp>
        <p:nvSpPr>
          <p:cNvPr id="6" name="TextBox 5">
            <a:extLst>
              <a:ext uri="{FF2B5EF4-FFF2-40B4-BE49-F238E27FC236}">
                <a16:creationId xmlns:a16="http://schemas.microsoft.com/office/drawing/2014/main" id="{36239CB5-930E-C07A-C71F-8C3CD5D99C9B}"/>
              </a:ext>
            </a:extLst>
          </p:cNvPr>
          <p:cNvSpPr txBox="1"/>
          <p:nvPr/>
        </p:nvSpPr>
        <p:spPr>
          <a:xfrm>
            <a:off x="0" y="5758309"/>
            <a:ext cx="5950226" cy="523220"/>
          </a:xfrm>
          <a:prstGeom prst="rect">
            <a:avLst/>
          </a:prstGeom>
          <a:solidFill>
            <a:srgbClr val="FFFF00"/>
          </a:solidFill>
        </p:spPr>
        <p:txBody>
          <a:bodyPr wrap="square" rtlCol="0">
            <a:spAutoFit/>
          </a:bodyPr>
          <a:lstStyle/>
          <a:p>
            <a:pPr algn="ctr"/>
            <a:r>
              <a:rPr lang="en-US" sz="2800" dirty="0">
                <a:solidFill>
                  <a:schemeClr val="bg1"/>
                </a:solidFill>
              </a:rPr>
              <a:t>Humbling ourselves before God  </a:t>
            </a:r>
          </a:p>
        </p:txBody>
      </p:sp>
      <p:sp>
        <p:nvSpPr>
          <p:cNvPr id="8" name="TextBox 7">
            <a:extLst>
              <a:ext uri="{FF2B5EF4-FFF2-40B4-BE49-F238E27FC236}">
                <a16:creationId xmlns:a16="http://schemas.microsoft.com/office/drawing/2014/main" id="{BEDAC19C-4795-3FB3-652A-E29460714FA4}"/>
              </a:ext>
            </a:extLst>
          </p:cNvPr>
          <p:cNvSpPr txBox="1"/>
          <p:nvPr/>
        </p:nvSpPr>
        <p:spPr>
          <a:xfrm>
            <a:off x="0" y="5181838"/>
            <a:ext cx="5950226" cy="523220"/>
          </a:xfrm>
          <a:prstGeom prst="rect">
            <a:avLst/>
          </a:prstGeom>
          <a:solidFill>
            <a:srgbClr val="FFFF00"/>
          </a:solidFill>
        </p:spPr>
        <p:txBody>
          <a:bodyPr wrap="square" rtlCol="0">
            <a:spAutoFit/>
          </a:bodyPr>
          <a:lstStyle>
            <a:defPPr>
              <a:defRPr lang="en-US"/>
            </a:defPPr>
            <a:lvl1pPr algn="ctr">
              <a:defRPr sz="2800">
                <a:solidFill>
                  <a:schemeClr val="bg1"/>
                </a:solidFill>
              </a:defRPr>
            </a:lvl1pPr>
          </a:lstStyle>
          <a:p>
            <a:r>
              <a:rPr lang="en-US" dirty="0"/>
              <a:t>Pray without ceasing </a:t>
            </a:r>
          </a:p>
        </p:txBody>
      </p:sp>
      <p:sp>
        <p:nvSpPr>
          <p:cNvPr id="7" name="Slide Number Placeholder 3">
            <a:extLst>
              <a:ext uri="{FF2B5EF4-FFF2-40B4-BE49-F238E27FC236}">
                <a16:creationId xmlns:a16="http://schemas.microsoft.com/office/drawing/2014/main" id="{F30D58D4-1712-BE6F-36D6-8BE0439E35C3}"/>
              </a:ext>
            </a:extLst>
          </p:cNvPr>
          <p:cNvSpPr>
            <a:spLocks noGrp="1"/>
          </p:cNvSpPr>
          <p:nvPr>
            <p:ph type="sldNum" sz="quarter" idx="4"/>
          </p:nvPr>
        </p:nvSpPr>
        <p:spPr>
          <a:xfrm>
            <a:off x="11539452" y="15239"/>
            <a:ext cx="609599" cy="388521"/>
          </a:xfrm>
        </p:spPr>
        <p:txBody>
          <a:bodyPr/>
          <a:lstStyle>
            <a:lvl1pPr algn="r">
              <a:defRPr/>
            </a:lvl1pPr>
          </a:lstStyle>
          <a:p>
            <a:pPr algn="r"/>
            <a:fld id="{86CB4B4D-7CA3-9044-876B-883B54F8677D}" type="slidenum">
              <a:rPr lang="en-US" smtClean="0"/>
              <a:pPr algn="r"/>
              <a:t>79</a:t>
            </a:fld>
            <a:endParaRPr lang="en-US" dirty="0"/>
          </a:p>
        </p:txBody>
      </p:sp>
    </p:spTree>
    <p:extLst>
      <p:ext uri="{BB962C8B-B14F-4D97-AF65-F5344CB8AC3E}">
        <p14:creationId xmlns:p14="http://schemas.microsoft.com/office/powerpoint/2010/main" val="227362677"/>
      </p:ext>
    </p:extLst>
  </p:cSld>
  <p:clrMapOvr>
    <a:masterClrMapping/>
  </p:clrMapOvr>
  <p:transition spd="med"/>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E7F6D3-180A-41EA-11E0-1144C1ED10D5}"/>
            </a:ext>
          </a:extLst>
        </p:cNvPr>
        <p:cNvGrpSpPr/>
        <p:nvPr/>
      </p:nvGrpSpPr>
      <p:grpSpPr>
        <a:xfrm>
          <a:off x="0" y="0"/>
          <a:ext cx="0" cy="0"/>
          <a:chOff x="0" y="0"/>
          <a:chExt cx="0" cy="0"/>
        </a:xfrm>
      </p:grpSpPr>
      <p:pic>
        <p:nvPicPr>
          <p:cNvPr id="3" name="Camera 2" hidden="1">
            <a:extLst>
              <a:ext uri="{FF2B5EF4-FFF2-40B4-BE49-F238E27FC236}">
                <a16:creationId xmlns:a16="http://schemas.microsoft.com/office/drawing/2014/main" id="{E5448AA9-06F5-8C6B-0053-41FAE2776AC4}"/>
              </a:ext>
            </a:extLst>
          </p:cNvPr>
          <p:cNvPicPr>
            <a:picLocks noChangeAspect="1"/>
            <a:extLst>
              <a:ext uri="{51228E76-BA90-4043-B771-695A4F85340A}">
                <alf:liveFeedProps xmlns:alf="http://schemas.microsoft.com/office/drawing/2021/livefeed"/>
              </a:ext>
            </a:extLst>
          </p:cNvPicPr>
          <p:nvPr/>
        </p:nvPicPr>
        <p:blipFill>
          <a:blip>
            <a:extLst>
              <a:ext uri="{96DAC541-7B7A-43D3-8B79-37D633B846F1}">
                <asvg:svgBlip xmlns:asvg="http://schemas.microsoft.com/office/drawing/2016/SVG/main" r:embed="rId3"/>
              </a:ext>
            </a:extLst>
          </a:blip>
          <a:srcRect l="17787" t="33967"/>
          <a:stretch/>
        </p:blipFill>
        <p:spPr>
          <a:xfrm>
            <a:off x="9505941" y="4663234"/>
            <a:ext cx="2641142" cy="2158190"/>
          </a:xfrm>
          <a:prstGeom prst="rect">
            <a:avLst/>
          </a:prstGeom>
          <a:ln w="28575" cap="rnd">
            <a:solidFill>
              <a:srgbClr val="FFFF00"/>
            </a:solidFill>
          </a:ln>
          <a:effectLst/>
        </p:spPr>
      </p:pic>
      <p:sp>
        <p:nvSpPr>
          <p:cNvPr id="2" name="TextBox 1">
            <a:extLst>
              <a:ext uri="{FF2B5EF4-FFF2-40B4-BE49-F238E27FC236}">
                <a16:creationId xmlns:a16="http://schemas.microsoft.com/office/drawing/2014/main" id="{FEBF0811-64A0-0D13-30B6-622F07F0F5EF}"/>
              </a:ext>
            </a:extLst>
          </p:cNvPr>
          <p:cNvSpPr txBox="1"/>
          <p:nvPr/>
        </p:nvSpPr>
        <p:spPr>
          <a:xfrm>
            <a:off x="0" y="0"/>
            <a:ext cx="12192000" cy="649408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0" b="0" i="0" u="none" strike="noStrike" kern="1200" cap="none" spc="0" normalizeH="0" baseline="0" noProof="0" dirty="0">
                <a:ln>
                  <a:noFill/>
                </a:ln>
                <a:solidFill>
                  <a:srgbClr val="FFFF00"/>
                </a:solidFill>
                <a:effectLst/>
                <a:uLnTx/>
                <a:uFillTx/>
                <a:latin typeface="Arial"/>
                <a:ea typeface="+mn-ea"/>
                <a:cs typeface="+mn-cs"/>
              </a:rPr>
              <a:t>Great Distress Coming</a:t>
            </a:r>
            <a:r>
              <a:rPr kumimoji="0" lang="en-US" sz="1600" b="1" i="1" u="none" strike="noStrike" kern="1200" cap="none" spc="0" normalizeH="0" baseline="0" noProof="0" dirty="0">
                <a:ln>
                  <a:noFill/>
                </a:ln>
                <a:solidFill>
                  <a:srgbClr val="FFFF00"/>
                </a:solidFill>
                <a:effectLst/>
                <a:uLnTx/>
                <a:uFillTx/>
                <a:latin typeface="Arial"/>
                <a:ea typeface="+mn-ea"/>
                <a:cs typeface="+mn-cs"/>
              </a:rPr>
              <a:t>*</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FFFF00"/>
              </a:solidFill>
              <a:effectLst/>
              <a:uLnTx/>
              <a:uFillTx/>
              <a:latin typeface="Arial"/>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400" b="0" i="0" u="none" strike="noStrike" kern="1200" cap="none" spc="0" normalizeH="0" baseline="0" noProof="0" dirty="0">
                <a:ln>
                  <a:noFill/>
                </a:ln>
                <a:solidFill>
                  <a:srgbClr val="FFFF00"/>
                </a:solidFill>
                <a:effectLst/>
                <a:uLnTx/>
                <a:uFillTx/>
                <a:latin typeface="Arial"/>
                <a:ea typeface="+mn-ea"/>
                <a:cs typeface="+mn-cs"/>
              </a:rPr>
              <a:t>“I warn all who profess the name of Christ to closely examine themselves and make full and thorough confession of all their wrongs, that they may go beforehand to judgment, and that the recording angel may write pardon opposite their names. My brother, my sister, if these precious moments of mercy are not improved, you will be left without excuse. If you make no special effort to arouse, </a:t>
            </a:r>
            <a:r>
              <a:rPr kumimoji="0" lang="en-US" sz="3400" b="1" i="0" u="none" strike="noStrike" kern="1200" cap="none" spc="0" normalizeH="0" baseline="0" noProof="0" dirty="0">
                <a:ln>
                  <a:noFill/>
                </a:ln>
                <a:solidFill>
                  <a:srgbClr val="FFFF00"/>
                </a:solidFill>
                <a:effectLst/>
                <a:uLnTx/>
                <a:uFillTx/>
                <a:latin typeface="Arial"/>
                <a:ea typeface="+mn-ea"/>
                <a:cs typeface="+mn-cs"/>
              </a:rPr>
              <a:t>if you will not manifest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400" b="1" i="0" u="none" strike="noStrike" kern="1200" cap="none" spc="0" normalizeH="0" baseline="0" noProof="0" dirty="0">
                <a:ln>
                  <a:noFill/>
                </a:ln>
                <a:solidFill>
                  <a:srgbClr val="FFFF00"/>
                </a:solidFill>
                <a:effectLst/>
                <a:uLnTx/>
                <a:uFillTx/>
                <a:latin typeface="Arial"/>
                <a:ea typeface="+mn-ea"/>
                <a:cs typeface="+mn-cs"/>
              </a:rPr>
              <a:t>zeal in repenting, these golden moments will </a:t>
            </a:r>
            <a:endParaRPr lang="en-US" sz="3400" b="1" dirty="0">
              <a:solidFill>
                <a:srgbClr val="FFFF00"/>
              </a:solidFill>
              <a:latin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3400" b="1" dirty="0">
                <a:solidFill>
                  <a:srgbClr val="FFFF00"/>
                </a:solidFill>
                <a:latin typeface="Arial"/>
              </a:rPr>
              <a:t>s</a:t>
            </a:r>
            <a:r>
              <a:rPr kumimoji="0" lang="en-US" sz="3400" b="1" i="0" u="none" strike="noStrike" kern="1200" cap="none" spc="0" normalizeH="0" baseline="0" noProof="0" dirty="0" err="1">
                <a:ln>
                  <a:noFill/>
                </a:ln>
                <a:solidFill>
                  <a:srgbClr val="FFFF00"/>
                </a:solidFill>
                <a:effectLst/>
                <a:uLnTx/>
                <a:uFillTx/>
                <a:latin typeface="Arial"/>
                <a:ea typeface="+mn-ea"/>
                <a:cs typeface="+mn-cs"/>
              </a:rPr>
              <a:t>oon</a:t>
            </a:r>
            <a:r>
              <a:rPr kumimoji="0" lang="en-US" sz="3400" b="1" i="0" u="none" strike="noStrike" kern="1200" cap="none" spc="0" normalizeH="0" baseline="0" noProof="0" dirty="0">
                <a:ln>
                  <a:noFill/>
                </a:ln>
                <a:solidFill>
                  <a:srgbClr val="FFFF00"/>
                </a:solidFill>
                <a:effectLst/>
                <a:uLnTx/>
                <a:uFillTx/>
                <a:latin typeface="Arial"/>
                <a:ea typeface="+mn-ea"/>
                <a:cs typeface="+mn-cs"/>
              </a:rPr>
              <a:t> pass, and you will be weighed in the </a:t>
            </a:r>
            <a:endParaRPr lang="en-US" sz="3400" b="1" dirty="0">
              <a:solidFill>
                <a:srgbClr val="FFFF00"/>
              </a:solidFill>
              <a:latin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400" b="1" i="0" u="none" strike="noStrike" kern="1200" cap="none" spc="0" normalizeH="0" baseline="0" noProof="0" dirty="0">
                <a:ln>
                  <a:noFill/>
                </a:ln>
                <a:solidFill>
                  <a:srgbClr val="FFFF00"/>
                </a:solidFill>
                <a:effectLst/>
                <a:uLnTx/>
                <a:uFillTx/>
                <a:latin typeface="Arial"/>
                <a:ea typeface="+mn-ea"/>
                <a:cs typeface="+mn-cs"/>
              </a:rPr>
              <a:t>balance </a:t>
            </a:r>
            <a:r>
              <a:rPr kumimoji="0" lang="en-US" sz="3400" b="1" i="1" u="none" strike="noStrike" kern="1200" cap="none" spc="0" normalizeH="0" baseline="0" noProof="0" dirty="0">
                <a:ln>
                  <a:noFill/>
                </a:ln>
                <a:solidFill>
                  <a:srgbClr val="FFFF00"/>
                </a:solidFill>
                <a:effectLst/>
                <a:uLnTx/>
                <a:uFillTx/>
                <a:latin typeface="Arial"/>
                <a:ea typeface="+mn-ea"/>
                <a:cs typeface="+mn-cs"/>
              </a:rPr>
              <a:t>and found wanting</a:t>
            </a:r>
            <a:r>
              <a:rPr kumimoji="0" lang="en-US" sz="3400" b="0" i="0" u="none" strike="noStrike" kern="1200" cap="none" spc="0" normalizeH="0" baseline="0" noProof="0" dirty="0">
                <a:ln>
                  <a:noFill/>
                </a:ln>
                <a:solidFill>
                  <a:srgbClr val="FFFF00"/>
                </a:solidFill>
                <a:effectLst/>
                <a:uLnTx/>
                <a:uFillTx/>
                <a:latin typeface="Arial"/>
                <a:ea typeface="+mn-ea"/>
                <a:cs typeface="+mn-cs"/>
              </a:rPr>
              <a:t>!”</a:t>
            </a:r>
          </a:p>
        </p:txBody>
      </p:sp>
      <p:pic>
        <p:nvPicPr>
          <p:cNvPr id="5" name="Camera 4">
            <a:extLst>
              <a:ext uri="{FF2B5EF4-FFF2-40B4-BE49-F238E27FC236}">
                <a16:creationId xmlns:a16="http://schemas.microsoft.com/office/drawing/2014/main" id="{68FA9683-5C2D-F2EC-46AF-ADDA79456DBE}"/>
              </a:ext>
            </a:extLst>
          </p:cNvPr>
          <p:cNvPicPr>
            <a:picLocks noChangeAspect="1"/>
            <a:extLst>
              <a:ext uri="{51228E76-BA90-4043-B771-695A4F85340A}">
                <alf:liveFeedProps xmlns:alf="http://schemas.microsoft.com/office/drawing/2021/livefeed"/>
              </a:ext>
            </a:extLst>
          </p:cNvPicPr>
          <p:nvPr/>
        </p:nvPicPr>
        <p:blipFill>
          <a:blip>
            <a:extLst>
              <a:ext uri="{96DAC541-7B7A-43D3-8B79-37D633B846F1}">
                <asvg:svgBlip xmlns:asvg="http://schemas.microsoft.com/office/drawing/2016/SVG/main" r:embed="rId3"/>
              </a:ext>
            </a:extLst>
          </a:blip>
          <a:srcRect l="17787" t="33967"/>
          <a:stretch/>
        </p:blipFill>
        <p:spPr>
          <a:xfrm>
            <a:off x="9550858" y="4679932"/>
            <a:ext cx="2641142" cy="2158190"/>
          </a:xfrm>
          <a:prstGeom prst="rect">
            <a:avLst/>
          </a:prstGeom>
          <a:ln w="28575" cap="rnd">
            <a:solidFill>
              <a:srgbClr val="FFFF00"/>
            </a:solidFill>
          </a:ln>
          <a:effectLst/>
        </p:spPr>
      </p:pic>
      <p:sp>
        <p:nvSpPr>
          <p:cNvPr id="6" name="Slide Number Placeholder 3">
            <a:extLst>
              <a:ext uri="{FF2B5EF4-FFF2-40B4-BE49-F238E27FC236}">
                <a16:creationId xmlns:a16="http://schemas.microsoft.com/office/drawing/2014/main" id="{67948CE5-97CA-FBFA-C9F0-B99D264CD1E3}"/>
              </a:ext>
            </a:extLst>
          </p:cNvPr>
          <p:cNvSpPr>
            <a:spLocks noGrp="1"/>
          </p:cNvSpPr>
          <p:nvPr>
            <p:ph type="sldNum" sz="quarter" idx="4"/>
          </p:nvPr>
        </p:nvSpPr>
        <p:spPr>
          <a:xfrm>
            <a:off x="11539452" y="15239"/>
            <a:ext cx="609599" cy="388521"/>
          </a:xfrm>
        </p:spPr>
        <p:txBody>
          <a:bodyPr/>
          <a:lstStyle>
            <a:lvl1pPr algn="r">
              <a:defRPr/>
            </a:lvl1pPr>
          </a:lstStyle>
          <a:p>
            <a:pPr algn="r"/>
            <a:fld id="{86CB4B4D-7CA3-9044-876B-883B54F8677D}" type="slidenum">
              <a:rPr lang="en-US" smtClean="0"/>
              <a:pPr algn="r"/>
              <a:t>80</a:t>
            </a:fld>
            <a:endParaRPr lang="en-US" dirty="0"/>
          </a:p>
        </p:txBody>
      </p:sp>
    </p:spTree>
    <p:extLst>
      <p:ext uri="{BB962C8B-B14F-4D97-AF65-F5344CB8AC3E}">
        <p14:creationId xmlns:p14="http://schemas.microsoft.com/office/powerpoint/2010/main" val="1620384319"/>
      </p:ext>
    </p:extLst>
  </p:cSld>
  <p:clrMapOvr>
    <a:masterClrMapping/>
  </p:clrMapOvr>
  <p:transition spd="med"/>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368D48-BA27-8B78-EA6C-8369314DB75A}"/>
            </a:ext>
          </a:extLst>
        </p:cNvPr>
        <p:cNvGrpSpPr/>
        <p:nvPr/>
      </p:nvGrpSpPr>
      <p:grpSpPr>
        <a:xfrm>
          <a:off x="0" y="0"/>
          <a:ext cx="0" cy="0"/>
          <a:chOff x="0" y="0"/>
          <a:chExt cx="0" cy="0"/>
        </a:xfrm>
      </p:grpSpPr>
      <p:pic>
        <p:nvPicPr>
          <p:cNvPr id="3" name="Camera 2" hidden="1">
            <a:extLst>
              <a:ext uri="{FF2B5EF4-FFF2-40B4-BE49-F238E27FC236}">
                <a16:creationId xmlns:a16="http://schemas.microsoft.com/office/drawing/2014/main" id="{4413ADD3-7FDE-6A68-08A5-1C155586C40E}"/>
              </a:ext>
            </a:extLst>
          </p:cNvPr>
          <p:cNvPicPr>
            <a:picLocks noChangeAspect="1"/>
            <a:extLst>
              <a:ext uri="{51228E76-BA90-4043-B771-695A4F85340A}">
                <alf:liveFeedProps xmlns:alf="http://schemas.microsoft.com/office/drawing/2021/livefeed"/>
              </a:ext>
            </a:extLst>
          </p:cNvPicPr>
          <p:nvPr/>
        </p:nvPicPr>
        <p:blipFill>
          <a:blip>
            <a:extLst>
              <a:ext uri="{96DAC541-7B7A-43D3-8B79-37D633B846F1}">
                <asvg:svgBlip xmlns:asvg="http://schemas.microsoft.com/office/drawing/2016/SVG/main" r:embed="rId3"/>
              </a:ext>
            </a:extLst>
          </a:blip>
          <a:srcRect l="17787" t="33967"/>
          <a:stretch/>
        </p:blipFill>
        <p:spPr>
          <a:xfrm>
            <a:off x="9505941" y="4663234"/>
            <a:ext cx="2641142" cy="2158190"/>
          </a:xfrm>
          <a:prstGeom prst="rect">
            <a:avLst/>
          </a:prstGeom>
          <a:ln w="28575" cap="rnd">
            <a:solidFill>
              <a:srgbClr val="FFFF00"/>
            </a:solidFill>
          </a:ln>
          <a:effectLst/>
        </p:spPr>
      </p:pic>
      <p:sp>
        <p:nvSpPr>
          <p:cNvPr id="4" name="TextBox 3">
            <a:extLst>
              <a:ext uri="{FF2B5EF4-FFF2-40B4-BE49-F238E27FC236}">
                <a16:creationId xmlns:a16="http://schemas.microsoft.com/office/drawing/2014/main" id="{97445CDC-2E9A-6F3B-22D9-937023FB4F4E}"/>
              </a:ext>
            </a:extLst>
          </p:cNvPr>
          <p:cNvSpPr txBox="1"/>
          <p:nvPr/>
        </p:nvSpPr>
        <p:spPr>
          <a:xfrm>
            <a:off x="0" y="2451371"/>
            <a:ext cx="12055813" cy="126188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0" b="0" i="0" u="none" strike="noStrike" kern="1200" cap="none" spc="0" normalizeH="0" baseline="0" noProof="0" dirty="0">
                <a:ln>
                  <a:noFill/>
                </a:ln>
                <a:solidFill>
                  <a:srgbClr val="FFFF00"/>
                </a:solidFill>
                <a:effectLst/>
                <a:uLnTx/>
                <a:uFillTx/>
                <a:latin typeface="Arial"/>
                <a:ea typeface="+mn-ea"/>
                <a:cs typeface="+mn-cs"/>
              </a:rPr>
              <a:t>This is Coming Very Soon</a:t>
            </a:r>
            <a:endParaRPr kumimoji="0" lang="en-US" sz="3600" b="0" i="0" u="none" strike="noStrike" kern="1200" cap="none" spc="0" normalizeH="0" baseline="0" noProof="0" dirty="0">
              <a:ln>
                <a:noFill/>
              </a:ln>
              <a:solidFill>
                <a:srgbClr val="FFFF00"/>
              </a:solidFill>
              <a:effectLst/>
              <a:uLnTx/>
              <a:uFillTx/>
              <a:latin typeface="Arial"/>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FFFF00"/>
              </a:solidFill>
              <a:effectLst/>
              <a:uLnTx/>
              <a:uFillTx/>
              <a:latin typeface="Arial"/>
              <a:ea typeface="+mn-ea"/>
              <a:cs typeface="+mn-cs"/>
            </a:endParaRPr>
          </a:p>
        </p:txBody>
      </p:sp>
      <p:sp>
        <p:nvSpPr>
          <p:cNvPr id="5" name="Slide Number Placeholder 3">
            <a:extLst>
              <a:ext uri="{FF2B5EF4-FFF2-40B4-BE49-F238E27FC236}">
                <a16:creationId xmlns:a16="http://schemas.microsoft.com/office/drawing/2014/main" id="{62583B28-28EB-B067-CEDB-EF432494B550}"/>
              </a:ext>
            </a:extLst>
          </p:cNvPr>
          <p:cNvSpPr>
            <a:spLocks noGrp="1"/>
          </p:cNvSpPr>
          <p:nvPr>
            <p:ph type="sldNum" sz="quarter" idx="4"/>
          </p:nvPr>
        </p:nvSpPr>
        <p:spPr>
          <a:xfrm>
            <a:off x="11539452" y="15239"/>
            <a:ext cx="609599" cy="388521"/>
          </a:xfrm>
        </p:spPr>
        <p:txBody>
          <a:bodyPr/>
          <a:lstStyle>
            <a:lvl1pPr algn="r">
              <a:defRPr/>
            </a:lvl1pPr>
          </a:lstStyle>
          <a:p>
            <a:pPr algn="r"/>
            <a:fld id="{86CB4B4D-7CA3-9044-876B-883B54F8677D}" type="slidenum">
              <a:rPr lang="en-US" smtClean="0"/>
              <a:pPr algn="r"/>
              <a:t>81</a:t>
            </a:fld>
            <a:endParaRPr lang="en-US" dirty="0"/>
          </a:p>
        </p:txBody>
      </p:sp>
    </p:spTree>
    <p:extLst>
      <p:ext uri="{BB962C8B-B14F-4D97-AF65-F5344CB8AC3E}">
        <p14:creationId xmlns:p14="http://schemas.microsoft.com/office/powerpoint/2010/main" val="1265390143"/>
      </p:ext>
    </p:extLst>
  </p:cSld>
  <p:clrMapOvr>
    <a:masterClrMapping/>
  </p:clrMapOvr>
  <p:transition spd="med"/>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F0EBF5-ECFD-9AE0-CB7F-45E0469EB1AB}"/>
            </a:ext>
          </a:extLst>
        </p:cNvPr>
        <p:cNvGrpSpPr/>
        <p:nvPr/>
      </p:nvGrpSpPr>
      <p:grpSpPr>
        <a:xfrm>
          <a:off x="0" y="0"/>
          <a:ext cx="0" cy="0"/>
          <a:chOff x="0" y="0"/>
          <a:chExt cx="0" cy="0"/>
        </a:xfrm>
      </p:grpSpPr>
      <p:pic>
        <p:nvPicPr>
          <p:cNvPr id="3" name="Camera 2" hidden="1">
            <a:extLst>
              <a:ext uri="{FF2B5EF4-FFF2-40B4-BE49-F238E27FC236}">
                <a16:creationId xmlns:a16="http://schemas.microsoft.com/office/drawing/2014/main" id="{65E5B3F4-13DD-2A7A-18E6-641FC56CFECE}"/>
              </a:ext>
            </a:extLst>
          </p:cNvPr>
          <p:cNvPicPr>
            <a:picLocks noChangeAspect="1"/>
            <a:extLst>
              <a:ext uri="{51228E76-BA90-4043-B771-695A4F85340A}">
                <alf:liveFeedProps xmlns:alf="http://schemas.microsoft.com/office/drawing/2021/livefeed"/>
              </a:ext>
            </a:extLst>
          </p:cNvPicPr>
          <p:nvPr/>
        </p:nvPicPr>
        <p:blipFill>
          <a:blip>
            <a:extLst>
              <a:ext uri="{96DAC541-7B7A-43D3-8B79-37D633B846F1}">
                <asvg:svgBlip xmlns:asvg="http://schemas.microsoft.com/office/drawing/2016/SVG/main" r:embed="rId5"/>
              </a:ext>
            </a:extLst>
          </a:blip>
          <a:srcRect l="17787" t="33967"/>
          <a:stretch/>
        </p:blipFill>
        <p:spPr>
          <a:xfrm>
            <a:off x="9505941" y="4663234"/>
            <a:ext cx="2641142" cy="2158190"/>
          </a:xfrm>
          <a:prstGeom prst="rect">
            <a:avLst/>
          </a:prstGeom>
          <a:ln w="28575" cap="rnd">
            <a:solidFill>
              <a:srgbClr val="FFFF00"/>
            </a:solidFill>
          </a:ln>
          <a:effectLst/>
        </p:spPr>
      </p:pic>
      <p:pic>
        <p:nvPicPr>
          <p:cNvPr id="2" name="Intro AF Final Events - Tsunami">
            <a:hlinkClick r:id="" action="ppaction://media"/>
            <a:extLst>
              <a:ext uri="{FF2B5EF4-FFF2-40B4-BE49-F238E27FC236}">
                <a16:creationId xmlns:a16="http://schemas.microsoft.com/office/drawing/2014/main" id="{759C5548-B2A5-9D16-7896-4E39EC996F1D}"/>
              </a:ext>
            </a:extLst>
          </p:cNvPr>
          <p:cNvPicPr>
            <a:picLocks noChangeAspect="1"/>
          </p:cNvPicPr>
          <p:nvPr>
            <a:videoFile r:link="rId2"/>
            <p:extLst>
              <p:ext uri="{DAA4B4D4-6D71-4841-9C94-3DE7FCFB9230}">
                <p14:media xmlns:p14="http://schemas.microsoft.com/office/powerpoint/2010/main" r:embed="rId1"/>
              </p:ext>
            </p:extLst>
          </p:nvPr>
        </p:nvPicPr>
        <p:blipFill>
          <a:blip r:embed="rId6"/>
          <a:stretch>
            <a:fillRect/>
          </a:stretch>
        </p:blipFill>
        <p:spPr>
          <a:xfrm>
            <a:off x="0" y="0"/>
            <a:ext cx="12192000" cy="6858000"/>
          </a:xfrm>
          <a:prstGeom prst="rect">
            <a:avLst/>
          </a:prstGeom>
        </p:spPr>
      </p:pic>
      <p:sp>
        <p:nvSpPr>
          <p:cNvPr id="5" name="Slide Number Placeholder 3">
            <a:extLst>
              <a:ext uri="{FF2B5EF4-FFF2-40B4-BE49-F238E27FC236}">
                <a16:creationId xmlns:a16="http://schemas.microsoft.com/office/drawing/2014/main" id="{3FFF43A5-ADE7-D9BD-98DD-8E3C7E09CC63}"/>
              </a:ext>
            </a:extLst>
          </p:cNvPr>
          <p:cNvSpPr>
            <a:spLocks noGrp="1"/>
          </p:cNvSpPr>
          <p:nvPr>
            <p:ph type="sldNum" sz="quarter" idx="4"/>
          </p:nvPr>
        </p:nvSpPr>
        <p:spPr>
          <a:xfrm>
            <a:off x="11539452" y="15239"/>
            <a:ext cx="609599" cy="388521"/>
          </a:xfrm>
        </p:spPr>
        <p:txBody>
          <a:bodyPr/>
          <a:lstStyle>
            <a:lvl1pPr algn="r">
              <a:defRPr/>
            </a:lvl1pPr>
          </a:lstStyle>
          <a:p>
            <a:pPr algn="r"/>
            <a:fld id="{86CB4B4D-7CA3-9044-876B-883B54F8677D}" type="slidenum">
              <a:rPr lang="en-US" smtClean="0"/>
              <a:pPr algn="r"/>
              <a:t>82</a:t>
            </a:fld>
            <a:endParaRPr lang="en-US" dirty="0"/>
          </a:p>
        </p:txBody>
      </p:sp>
    </p:spTree>
    <p:extLst>
      <p:ext uri="{BB962C8B-B14F-4D97-AF65-F5344CB8AC3E}">
        <p14:creationId xmlns:p14="http://schemas.microsoft.com/office/powerpoint/2010/main" val="323394133"/>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9670"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521A84-F23F-6DEC-CDBE-76AE2536C85D}"/>
            </a:ext>
          </a:extLst>
        </p:cNvPr>
        <p:cNvGrpSpPr/>
        <p:nvPr/>
      </p:nvGrpSpPr>
      <p:grpSpPr>
        <a:xfrm>
          <a:off x="0" y="0"/>
          <a:ext cx="0" cy="0"/>
          <a:chOff x="0" y="0"/>
          <a:chExt cx="0" cy="0"/>
        </a:xfrm>
      </p:grpSpPr>
      <p:pic>
        <p:nvPicPr>
          <p:cNvPr id="3" name="Camera 2" hidden="1">
            <a:extLst>
              <a:ext uri="{FF2B5EF4-FFF2-40B4-BE49-F238E27FC236}">
                <a16:creationId xmlns:a16="http://schemas.microsoft.com/office/drawing/2014/main" id="{A2CF844D-0198-783B-1BD5-1248946E11D3}"/>
              </a:ext>
            </a:extLst>
          </p:cNvPr>
          <p:cNvPicPr>
            <a:picLocks noChangeAspect="1"/>
            <a:extLst>
              <a:ext uri="{51228E76-BA90-4043-B771-695A4F85340A}">
                <alf:liveFeedProps xmlns:alf="http://schemas.microsoft.com/office/drawing/2021/livefeed"/>
              </a:ext>
            </a:extLst>
          </p:cNvPicPr>
          <p:nvPr/>
        </p:nvPicPr>
        <p:blipFill>
          <a:blip>
            <a:extLst>
              <a:ext uri="{96DAC541-7B7A-43D3-8B79-37D633B846F1}">
                <asvg:svgBlip xmlns:asvg="http://schemas.microsoft.com/office/drawing/2016/SVG/main" r:embed="rId3"/>
              </a:ext>
            </a:extLst>
          </a:blip>
          <a:srcRect l="17787" t="33967"/>
          <a:stretch/>
        </p:blipFill>
        <p:spPr>
          <a:xfrm>
            <a:off x="9505941" y="4663234"/>
            <a:ext cx="2641142" cy="2158190"/>
          </a:xfrm>
          <a:prstGeom prst="rect">
            <a:avLst/>
          </a:prstGeom>
          <a:ln w="28575" cap="rnd">
            <a:solidFill>
              <a:srgbClr val="FFFF00"/>
            </a:solidFill>
          </a:ln>
          <a:effectLst/>
        </p:spPr>
      </p:pic>
      <p:sp>
        <p:nvSpPr>
          <p:cNvPr id="4" name="TextBox 3">
            <a:extLst>
              <a:ext uri="{FF2B5EF4-FFF2-40B4-BE49-F238E27FC236}">
                <a16:creationId xmlns:a16="http://schemas.microsoft.com/office/drawing/2014/main" id="{91112DC8-7D23-DDD1-C57F-25A202556DE3}"/>
              </a:ext>
            </a:extLst>
          </p:cNvPr>
          <p:cNvSpPr txBox="1"/>
          <p:nvPr/>
        </p:nvSpPr>
        <p:spPr>
          <a:xfrm>
            <a:off x="0" y="1398950"/>
            <a:ext cx="12055813" cy="313932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600" b="0" i="0" u="none" strike="noStrike" kern="1200" cap="none" spc="0" normalizeH="0" baseline="0" noProof="0" dirty="0">
                <a:ln>
                  <a:noFill/>
                </a:ln>
                <a:solidFill>
                  <a:srgbClr val="FFFF00"/>
                </a:solidFill>
                <a:effectLst/>
                <a:uLnTx/>
                <a:uFillTx/>
                <a:latin typeface="Arial"/>
                <a:ea typeface="+mn-ea"/>
                <a:cs typeface="+mn-cs"/>
              </a:rPr>
              <a:t>However, </a:t>
            </a:r>
            <a:r>
              <a:rPr lang="en-US" sz="6600" dirty="0">
                <a:solidFill>
                  <a:srgbClr val="FFFF00"/>
                </a:solidFill>
                <a:latin typeface="Arial"/>
              </a:rPr>
              <a:t>do not f</a:t>
            </a:r>
            <a:r>
              <a:rPr kumimoji="0" lang="en-US" sz="6600" b="0" i="0" u="none" strike="noStrike" kern="1200" cap="none" spc="0" normalizeH="0" baseline="0" noProof="0" dirty="0">
                <a:ln>
                  <a:noFill/>
                </a:ln>
                <a:solidFill>
                  <a:srgbClr val="FFFF00"/>
                </a:solidFill>
                <a:effectLst/>
                <a:uLnTx/>
                <a:uFillTx/>
                <a:latin typeface="Arial"/>
                <a:ea typeface="+mn-ea"/>
                <a:cs typeface="+mn-cs"/>
              </a:rPr>
              <a:t>ear!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6600" dirty="0">
                <a:solidFill>
                  <a:srgbClr val="FFFF00"/>
                </a:solidFill>
                <a:latin typeface="Arial"/>
              </a:rPr>
              <a:t>The time of t</a:t>
            </a:r>
            <a:r>
              <a:rPr kumimoji="0" lang="en-US" sz="6600" b="0" i="0" u="none" strike="noStrike" kern="1200" cap="none" spc="0" normalizeH="0" baseline="0" noProof="0" dirty="0" err="1">
                <a:ln>
                  <a:noFill/>
                </a:ln>
                <a:solidFill>
                  <a:srgbClr val="FFFF00"/>
                </a:solidFill>
                <a:effectLst/>
                <a:uLnTx/>
                <a:uFillTx/>
                <a:latin typeface="Arial"/>
                <a:ea typeface="+mn-ea"/>
                <a:cs typeface="+mn-cs"/>
              </a:rPr>
              <a:t>ribulation</a:t>
            </a:r>
            <a:endParaRPr kumimoji="0" lang="en-US" sz="6600" b="0" i="0" u="none" strike="noStrike" kern="1200" cap="none" spc="0" normalizeH="0" baseline="0" noProof="0" dirty="0">
              <a:ln>
                <a:noFill/>
              </a:ln>
              <a:solidFill>
                <a:srgbClr val="FFFF00"/>
              </a:solidFill>
              <a:effectLst/>
              <a:uLnTx/>
              <a:uFillTx/>
              <a:latin typeface="Arial"/>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6600" dirty="0">
                <a:solidFill>
                  <a:srgbClr val="FFFF00"/>
                </a:solidFill>
                <a:latin typeface="Arial"/>
              </a:rPr>
              <a:t>has an end.</a:t>
            </a:r>
            <a:endParaRPr kumimoji="0" lang="en-US" sz="1600" b="0" i="0" u="none" strike="noStrike" kern="1200" cap="none" spc="0" normalizeH="0" baseline="0" noProof="0" dirty="0">
              <a:ln>
                <a:noFill/>
              </a:ln>
              <a:solidFill>
                <a:srgbClr val="FFFF00"/>
              </a:solidFill>
              <a:effectLst/>
              <a:uLnTx/>
              <a:uFillTx/>
              <a:latin typeface="Arial"/>
              <a:ea typeface="+mn-ea"/>
              <a:cs typeface="+mn-cs"/>
            </a:endParaRPr>
          </a:p>
        </p:txBody>
      </p:sp>
      <p:sp>
        <p:nvSpPr>
          <p:cNvPr id="5" name="Slide Number Placeholder 3">
            <a:extLst>
              <a:ext uri="{FF2B5EF4-FFF2-40B4-BE49-F238E27FC236}">
                <a16:creationId xmlns:a16="http://schemas.microsoft.com/office/drawing/2014/main" id="{0BDEDBBA-A3EE-AADE-DC02-C30E7CBF0C5B}"/>
              </a:ext>
            </a:extLst>
          </p:cNvPr>
          <p:cNvSpPr>
            <a:spLocks noGrp="1"/>
          </p:cNvSpPr>
          <p:nvPr>
            <p:ph type="sldNum" sz="quarter" idx="4"/>
          </p:nvPr>
        </p:nvSpPr>
        <p:spPr>
          <a:xfrm>
            <a:off x="11539452" y="15239"/>
            <a:ext cx="609599" cy="388521"/>
          </a:xfrm>
        </p:spPr>
        <p:txBody>
          <a:bodyPr/>
          <a:lstStyle>
            <a:lvl1pPr algn="r">
              <a:defRPr/>
            </a:lvl1pPr>
          </a:lstStyle>
          <a:p>
            <a:pPr algn="r"/>
            <a:fld id="{86CB4B4D-7CA3-9044-876B-883B54F8677D}" type="slidenum">
              <a:rPr lang="en-US" smtClean="0"/>
              <a:pPr algn="r"/>
              <a:t>83</a:t>
            </a:fld>
            <a:endParaRPr lang="en-US" dirty="0"/>
          </a:p>
        </p:txBody>
      </p:sp>
    </p:spTree>
    <p:extLst>
      <p:ext uri="{BB962C8B-B14F-4D97-AF65-F5344CB8AC3E}">
        <p14:creationId xmlns:p14="http://schemas.microsoft.com/office/powerpoint/2010/main" val="166147162"/>
      </p:ext>
    </p:extLst>
  </p:cSld>
  <p:clrMapOvr>
    <a:masterClrMapping/>
  </p:clrMapOvr>
  <p:transition spd="med"/>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1F57D3-DDE3-F083-39E1-564616DBBB98}"/>
            </a:ext>
          </a:extLst>
        </p:cNvPr>
        <p:cNvGrpSpPr/>
        <p:nvPr/>
      </p:nvGrpSpPr>
      <p:grpSpPr>
        <a:xfrm>
          <a:off x="0" y="0"/>
          <a:ext cx="0" cy="0"/>
          <a:chOff x="0" y="0"/>
          <a:chExt cx="0" cy="0"/>
        </a:xfrm>
      </p:grpSpPr>
      <p:pic>
        <p:nvPicPr>
          <p:cNvPr id="3" name="Camera 2" hidden="1">
            <a:extLst>
              <a:ext uri="{FF2B5EF4-FFF2-40B4-BE49-F238E27FC236}">
                <a16:creationId xmlns:a16="http://schemas.microsoft.com/office/drawing/2014/main" id="{CF4DC5E8-E1A9-B5E0-19DC-535BA17AEFD5}"/>
              </a:ext>
            </a:extLst>
          </p:cNvPr>
          <p:cNvPicPr>
            <a:picLocks noChangeAspect="1"/>
            <a:extLst>
              <a:ext uri="{51228E76-BA90-4043-B771-695A4F85340A}">
                <alf:liveFeedProps xmlns:alf="http://schemas.microsoft.com/office/drawing/2021/livefeed"/>
              </a:ext>
            </a:extLst>
          </p:cNvPicPr>
          <p:nvPr/>
        </p:nvPicPr>
        <p:blipFill>
          <a:blip>
            <a:extLst>
              <a:ext uri="{96DAC541-7B7A-43D3-8B79-37D633B846F1}">
                <asvg:svgBlip xmlns:asvg="http://schemas.microsoft.com/office/drawing/2016/SVG/main" r:embed="rId3"/>
              </a:ext>
            </a:extLst>
          </a:blip>
          <a:srcRect l="17787" t="33967"/>
          <a:stretch/>
        </p:blipFill>
        <p:spPr>
          <a:xfrm>
            <a:off x="9505941" y="4663234"/>
            <a:ext cx="2641142" cy="2158190"/>
          </a:xfrm>
          <a:prstGeom prst="rect">
            <a:avLst/>
          </a:prstGeom>
          <a:ln w="28575" cap="rnd">
            <a:solidFill>
              <a:srgbClr val="FFFF00"/>
            </a:solidFill>
          </a:ln>
          <a:effectLst/>
        </p:spPr>
      </p:pic>
      <p:cxnSp>
        <p:nvCxnSpPr>
          <p:cNvPr id="7" name="Straight Arrow Connector 6">
            <a:extLst>
              <a:ext uri="{FF2B5EF4-FFF2-40B4-BE49-F238E27FC236}">
                <a16:creationId xmlns:a16="http://schemas.microsoft.com/office/drawing/2014/main" id="{E05D4FBD-30C1-3FDD-CC60-1313A9B902B1}"/>
              </a:ext>
            </a:extLst>
          </p:cNvPr>
          <p:cNvCxnSpPr>
            <a:cxnSpLocks/>
          </p:cNvCxnSpPr>
          <p:nvPr/>
        </p:nvCxnSpPr>
        <p:spPr bwMode="auto">
          <a:xfrm>
            <a:off x="5394054" y="1278834"/>
            <a:ext cx="624839" cy="0"/>
          </a:xfrm>
          <a:prstGeom prst="straightConnector1">
            <a:avLst/>
          </a:prstGeom>
          <a:solidFill>
            <a:schemeClr val="accent1"/>
          </a:solidFill>
          <a:ln w="50800" cap="flat" cmpd="sng" algn="ctr">
            <a:solidFill>
              <a:schemeClr val="tx1"/>
            </a:solidFill>
            <a:prstDash val="solid"/>
            <a:round/>
            <a:headEnd type="none" w="med" len="med"/>
            <a:tailEnd type="none"/>
          </a:ln>
          <a:effectLst/>
        </p:spPr>
      </p:cxnSp>
      <p:cxnSp>
        <p:nvCxnSpPr>
          <p:cNvPr id="8" name="Straight Arrow Connector 7">
            <a:extLst>
              <a:ext uri="{FF2B5EF4-FFF2-40B4-BE49-F238E27FC236}">
                <a16:creationId xmlns:a16="http://schemas.microsoft.com/office/drawing/2014/main" id="{A7B56007-0520-9CC4-10E1-8CB889612F8D}"/>
              </a:ext>
            </a:extLst>
          </p:cNvPr>
          <p:cNvCxnSpPr>
            <a:cxnSpLocks/>
          </p:cNvCxnSpPr>
          <p:nvPr/>
        </p:nvCxnSpPr>
        <p:spPr bwMode="auto">
          <a:xfrm>
            <a:off x="5992389" y="1278834"/>
            <a:ext cx="0" cy="1025682"/>
          </a:xfrm>
          <a:prstGeom prst="straightConnector1">
            <a:avLst/>
          </a:prstGeom>
          <a:solidFill>
            <a:schemeClr val="accent1"/>
          </a:solidFill>
          <a:ln w="50800" cap="flat" cmpd="sng" algn="ctr">
            <a:solidFill>
              <a:schemeClr val="tx1"/>
            </a:solidFill>
            <a:prstDash val="solid"/>
            <a:round/>
            <a:headEnd type="none" w="med" len="med"/>
            <a:tailEnd type="triangle"/>
          </a:ln>
          <a:effectLst/>
        </p:spPr>
      </p:cxnSp>
      <p:cxnSp>
        <p:nvCxnSpPr>
          <p:cNvPr id="9" name="Straight Arrow Connector 8">
            <a:extLst>
              <a:ext uri="{FF2B5EF4-FFF2-40B4-BE49-F238E27FC236}">
                <a16:creationId xmlns:a16="http://schemas.microsoft.com/office/drawing/2014/main" id="{59BC5153-AA45-5D43-3EEC-4EDEFE6BF14A}"/>
              </a:ext>
            </a:extLst>
          </p:cNvPr>
          <p:cNvCxnSpPr>
            <a:cxnSpLocks/>
          </p:cNvCxnSpPr>
          <p:nvPr/>
        </p:nvCxnSpPr>
        <p:spPr bwMode="auto">
          <a:xfrm>
            <a:off x="6546993" y="2554971"/>
            <a:ext cx="624839" cy="0"/>
          </a:xfrm>
          <a:prstGeom prst="straightConnector1">
            <a:avLst/>
          </a:prstGeom>
          <a:solidFill>
            <a:schemeClr val="accent1"/>
          </a:solidFill>
          <a:ln w="50800" cap="flat" cmpd="sng" algn="ctr">
            <a:solidFill>
              <a:schemeClr val="tx1"/>
            </a:solidFill>
            <a:prstDash val="solid"/>
            <a:round/>
            <a:headEnd type="none" w="med" len="med"/>
            <a:tailEnd type="none"/>
          </a:ln>
          <a:effectLst/>
        </p:spPr>
      </p:cxnSp>
      <p:cxnSp>
        <p:nvCxnSpPr>
          <p:cNvPr id="10" name="Straight Arrow Connector 9">
            <a:extLst>
              <a:ext uri="{FF2B5EF4-FFF2-40B4-BE49-F238E27FC236}">
                <a16:creationId xmlns:a16="http://schemas.microsoft.com/office/drawing/2014/main" id="{4D2FB1D7-CA62-239C-B811-DE490728C649}"/>
              </a:ext>
            </a:extLst>
          </p:cNvPr>
          <p:cNvCxnSpPr>
            <a:cxnSpLocks/>
          </p:cNvCxnSpPr>
          <p:nvPr/>
        </p:nvCxnSpPr>
        <p:spPr bwMode="auto">
          <a:xfrm>
            <a:off x="7145328" y="2554971"/>
            <a:ext cx="0" cy="1025682"/>
          </a:xfrm>
          <a:prstGeom prst="straightConnector1">
            <a:avLst/>
          </a:prstGeom>
          <a:solidFill>
            <a:schemeClr val="accent1"/>
          </a:solidFill>
          <a:ln w="50800" cap="flat" cmpd="sng" algn="ctr">
            <a:solidFill>
              <a:schemeClr val="tx1"/>
            </a:solidFill>
            <a:prstDash val="solid"/>
            <a:round/>
            <a:headEnd type="none" w="med" len="med"/>
            <a:tailEnd type="triangle"/>
          </a:ln>
          <a:effectLst/>
        </p:spPr>
      </p:cxnSp>
      <p:cxnSp>
        <p:nvCxnSpPr>
          <p:cNvPr id="11" name="Straight Arrow Connector 10">
            <a:extLst>
              <a:ext uri="{FF2B5EF4-FFF2-40B4-BE49-F238E27FC236}">
                <a16:creationId xmlns:a16="http://schemas.microsoft.com/office/drawing/2014/main" id="{2D79B5FD-45CA-F2C2-FCA9-B26109074788}"/>
              </a:ext>
            </a:extLst>
          </p:cNvPr>
          <p:cNvCxnSpPr>
            <a:cxnSpLocks/>
          </p:cNvCxnSpPr>
          <p:nvPr/>
        </p:nvCxnSpPr>
        <p:spPr bwMode="auto">
          <a:xfrm>
            <a:off x="7783446" y="3842263"/>
            <a:ext cx="624839" cy="0"/>
          </a:xfrm>
          <a:prstGeom prst="straightConnector1">
            <a:avLst/>
          </a:prstGeom>
          <a:solidFill>
            <a:schemeClr val="accent1"/>
          </a:solidFill>
          <a:ln w="50800" cap="flat" cmpd="sng" algn="ctr">
            <a:solidFill>
              <a:srgbClr val="92D050"/>
            </a:solidFill>
            <a:prstDash val="solid"/>
            <a:round/>
            <a:headEnd type="none" w="med" len="med"/>
            <a:tailEnd type="none"/>
          </a:ln>
          <a:effectLst/>
        </p:spPr>
      </p:cxnSp>
      <p:cxnSp>
        <p:nvCxnSpPr>
          <p:cNvPr id="12" name="Straight Arrow Connector 11">
            <a:extLst>
              <a:ext uri="{FF2B5EF4-FFF2-40B4-BE49-F238E27FC236}">
                <a16:creationId xmlns:a16="http://schemas.microsoft.com/office/drawing/2014/main" id="{6D8FCDB5-7C05-1632-F579-A38483BC9F0A}"/>
              </a:ext>
            </a:extLst>
          </p:cNvPr>
          <p:cNvCxnSpPr>
            <a:cxnSpLocks/>
          </p:cNvCxnSpPr>
          <p:nvPr/>
        </p:nvCxnSpPr>
        <p:spPr bwMode="auto">
          <a:xfrm>
            <a:off x="8381781" y="3842263"/>
            <a:ext cx="0" cy="1025682"/>
          </a:xfrm>
          <a:prstGeom prst="straightConnector1">
            <a:avLst/>
          </a:prstGeom>
          <a:solidFill>
            <a:schemeClr val="accent1"/>
          </a:solidFill>
          <a:ln w="50800" cap="flat" cmpd="sng" algn="ctr">
            <a:solidFill>
              <a:srgbClr val="92D050"/>
            </a:solidFill>
            <a:prstDash val="solid"/>
            <a:round/>
            <a:headEnd type="none" w="med" len="med"/>
            <a:tailEnd type="triangle"/>
          </a:ln>
          <a:effectLst/>
        </p:spPr>
      </p:cxnSp>
      <p:cxnSp>
        <p:nvCxnSpPr>
          <p:cNvPr id="16" name="Straight Arrow Connector 15">
            <a:extLst>
              <a:ext uri="{FF2B5EF4-FFF2-40B4-BE49-F238E27FC236}">
                <a16:creationId xmlns:a16="http://schemas.microsoft.com/office/drawing/2014/main" id="{F6606E96-8E9C-0EB2-C0B7-2B0555BDEF67}"/>
              </a:ext>
            </a:extLst>
          </p:cNvPr>
          <p:cNvCxnSpPr>
            <a:cxnSpLocks/>
          </p:cNvCxnSpPr>
          <p:nvPr/>
        </p:nvCxnSpPr>
        <p:spPr bwMode="auto">
          <a:xfrm>
            <a:off x="9025937" y="5073620"/>
            <a:ext cx="624839" cy="0"/>
          </a:xfrm>
          <a:prstGeom prst="straightConnector1">
            <a:avLst/>
          </a:prstGeom>
          <a:solidFill>
            <a:schemeClr val="accent1"/>
          </a:solidFill>
          <a:ln w="50800" cap="flat" cmpd="sng" algn="ctr">
            <a:solidFill>
              <a:srgbClr val="92D050"/>
            </a:solidFill>
            <a:prstDash val="solid"/>
            <a:round/>
            <a:headEnd type="none" w="med" len="med"/>
            <a:tailEnd type="none"/>
          </a:ln>
          <a:effectLst/>
        </p:spPr>
      </p:cxnSp>
      <p:cxnSp>
        <p:nvCxnSpPr>
          <p:cNvPr id="17" name="Straight Arrow Connector 16">
            <a:extLst>
              <a:ext uri="{FF2B5EF4-FFF2-40B4-BE49-F238E27FC236}">
                <a16:creationId xmlns:a16="http://schemas.microsoft.com/office/drawing/2014/main" id="{CECA6E32-27A2-3060-2830-A173AB1FF47A}"/>
              </a:ext>
            </a:extLst>
          </p:cNvPr>
          <p:cNvCxnSpPr>
            <a:cxnSpLocks/>
          </p:cNvCxnSpPr>
          <p:nvPr/>
        </p:nvCxnSpPr>
        <p:spPr bwMode="auto">
          <a:xfrm>
            <a:off x="9624272" y="5073620"/>
            <a:ext cx="0" cy="1025682"/>
          </a:xfrm>
          <a:prstGeom prst="straightConnector1">
            <a:avLst/>
          </a:prstGeom>
          <a:solidFill>
            <a:schemeClr val="accent1"/>
          </a:solidFill>
          <a:ln w="50800" cap="flat" cmpd="sng" algn="ctr">
            <a:solidFill>
              <a:srgbClr val="92D050"/>
            </a:solidFill>
            <a:prstDash val="solid"/>
            <a:round/>
            <a:headEnd type="none" w="med" len="med"/>
            <a:tailEnd type="triangle"/>
          </a:ln>
          <a:effectLst/>
        </p:spPr>
      </p:cxnSp>
      <p:sp>
        <p:nvSpPr>
          <p:cNvPr id="18" name="TextBox 17">
            <a:extLst>
              <a:ext uri="{FF2B5EF4-FFF2-40B4-BE49-F238E27FC236}">
                <a16:creationId xmlns:a16="http://schemas.microsoft.com/office/drawing/2014/main" id="{5FD2B3D9-E7D9-0971-16E0-0CC0993EC4D5}"/>
              </a:ext>
            </a:extLst>
          </p:cNvPr>
          <p:cNvSpPr txBox="1"/>
          <p:nvPr/>
        </p:nvSpPr>
        <p:spPr>
          <a:xfrm>
            <a:off x="6095087" y="4856790"/>
            <a:ext cx="2892958" cy="523220"/>
          </a:xfrm>
          <a:prstGeom prst="rect">
            <a:avLst/>
          </a:prstGeom>
          <a:solidFill>
            <a:srgbClr val="99FFCC"/>
          </a:solidFill>
          <a:ln w="50800">
            <a:solidFill>
              <a:schemeClr val="accent1"/>
            </a:solidFill>
          </a:ln>
        </p:spPr>
        <p:txBody>
          <a:bodyPr wrap="square" rtlCol="0">
            <a:spAutoFit/>
          </a:bodyPr>
          <a:lstStyle/>
          <a:p>
            <a:pPr algn="ctr"/>
            <a:r>
              <a:rPr lang="en-US" sz="2800" dirty="0">
                <a:solidFill>
                  <a:schemeClr val="bg1"/>
                </a:solidFill>
              </a:rPr>
              <a:t>1st Resurrection</a:t>
            </a:r>
          </a:p>
        </p:txBody>
      </p:sp>
      <p:sp>
        <p:nvSpPr>
          <p:cNvPr id="19" name="TextBox 18">
            <a:extLst>
              <a:ext uri="{FF2B5EF4-FFF2-40B4-BE49-F238E27FC236}">
                <a16:creationId xmlns:a16="http://schemas.microsoft.com/office/drawing/2014/main" id="{20272174-434C-49E0-745F-4DB601CC93C0}"/>
              </a:ext>
            </a:extLst>
          </p:cNvPr>
          <p:cNvSpPr txBox="1"/>
          <p:nvPr/>
        </p:nvSpPr>
        <p:spPr>
          <a:xfrm>
            <a:off x="7354544" y="6106885"/>
            <a:ext cx="2892958" cy="523220"/>
          </a:xfrm>
          <a:prstGeom prst="rect">
            <a:avLst/>
          </a:prstGeom>
          <a:solidFill>
            <a:srgbClr val="99FFCC"/>
          </a:solidFill>
          <a:ln w="50800">
            <a:solidFill>
              <a:schemeClr val="accent1"/>
            </a:solidFill>
          </a:ln>
        </p:spPr>
        <p:txBody>
          <a:bodyPr wrap="square" rtlCol="0">
            <a:spAutoFit/>
          </a:bodyPr>
          <a:lstStyle/>
          <a:p>
            <a:pPr algn="ctr"/>
            <a:r>
              <a:rPr lang="en-US" sz="2800" dirty="0">
                <a:solidFill>
                  <a:schemeClr val="bg1"/>
                </a:solidFill>
              </a:rPr>
              <a:t>Heaven</a:t>
            </a:r>
          </a:p>
        </p:txBody>
      </p:sp>
      <p:sp>
        <p:nvSpPr>
          <p:cNvPr id="22" name="TextBox 21">
            <a:extLst>
              <a:ext uri="{FF2B5EF4-FFF2-40B4-BE49-F238E27FC236}">
                <a16:creationId xmlns:a16="http://schemas.microsoft.com/office/drawing/2014/main" id="{D45BFFEC-6F0A-40A4-BEBC-65E25FDB1381}"/>
              </a:ext>
            </a:extLst>
          </p:cNvPr>
          <p:cNvSpPr txBox="1"/>
          <p:nvPr/>
        </p:nvSpPr>
        <p:spPr>
          <a:xfrm>
            <a:off x="4873235" y="3528846"/>
            <a:ext cx="2892958" cy="523220"/>
          </a:xfrm>
          <a:prstGeom prst="rect">
            <a:avLst/>
          </a:prstGeom>
          <a:solidFill>
            <a:schemeClr val="tx1"/>
          </a:solidFill>
          <a:ln w="50800">
            <a:solidFill>
              <a:schemeClr val="accent1"/>
            </a:solidFill>
          </a:ln>
        </p:spPr>
        <p:txBody>
          <a:bodyPr wrap="square" rtlCol="0">
            <a:spAutoFit/>
          </a:bodyPr>
          <a:lstStyle/>
          <a:p>
            <a:pPr algn="ctr"/>
            <a:r>
              <a:rPr lang="en-US" sz="2800" dirty="0">
                <a:solidFill>
                  <a:schemeClr val="bg1"/>
                </a:solidFill>
              </a:rPr>
              <a:t>Sanctification?</a:t>
            </a:r>
          </a:p>
        </p:txBody>
      </p:sp>
      <p:sp>
        <p:nvSpPr>
          <p:cNvPr id="23" name="TextBox 22">
            <a:extLst>
              <a:ext uri="{FF2B5EF4-FFF2-40B4-BE49-F238E27FC236}">
                <a16:creationId xmlns:a16="http://schemas.microsoft.com/office/drawing/2014/main" id="{284C3C3A-31DA-1171-8F03-A982A363FFD7}"/>
              </a:ext>
            </a:extLst>
          </p:cNvPr>
          <p:cNvSpPr txBox="1"/>
          <p:nvPr/>
        </p:nvSpPr>
        <p:spPr>
          <a:xfrm>
            <a:off x="3654035" y="2268477"/>
            <a:ext cx="2892958" cy="523220"/>
          </a:xfrm>
          <a:prstGeom prst="rect">
            <a:avLst/>
          </a:prstGeom>
          <a:solidFill>
            <a:schemeClr val="tx1"/>
          </a:solidFill>
          <a:ln w="50800">
            <a:solidFill>
              <a:schemeClr val="accent1"/>
            </a:solidFill>
          </a:ln>
        </p:spPr>
        <p:txBody>
          <a:bodyPr wrap="square" rtlCol="0">
            <a:spAutoFit/>
          </a:bodyPr>
          <a:lstStyle/>
          <a:p>
            <a:pPr algn="ctr"/>
            <a:r>
              <a:rPr lang="en-US" sz="2800" dirty="0">
                <a:solidFill>
                  <a:schemeClr val="bg1"/>
                </a:solidFill>
              </a:rPr>
              <a:t>Salvation</a:t>
            </a:r>
          </a:p>
        </p:txBody>
      </p:sp>
      <p:sp>
        <p:nvSpPr>
          <p:cNvPr id="24" name="TextBox 23">
            <a:extLst>
              <a:ext uri="{FF2B5EF4-FFF2-40B4-BE49-F238E27FC236}">
                <a16:creationId xmlns:a16="http://schemas.microsoft.com/office/drawing/2014/main" id="{9CCAD8B8-5409-CABB-3A4C-30D8E9DB85AD}"/>
              </a:ext>
            </a:extLst>
          </p:cNvPr>
          <p:cNvSpPr txBox="1"/>
          <p:nvPr/>
        </p:nvSpPr>
        <p:spPr>
          <a:xfrm>
            <a:off x="2501096" y="1008108"/>
            <a:ext cx="2892958" cy="523220"/>
          </a:xfrm>
          <a:prstGeom prst="rect">
            <a:avLst/>
          </a:prstGeom>
          <a:solidFill>
            <a:schemeClr val="tx1"/>
          </a:solidFill>
          <a:ln w="50800">
            <a:solidFill>
              <a:schemeClr val="accent1"/>
            </a:solidFill>
          </a:ln>
        </p:spPr>
        <p:txBody>
          <a:bodyPr wrap="square" rtlCol="0">
            <a:spAutoFit/>
          </a:bodyPr>
          <a:lstStyle/>
          <a:p>
            <a:pPr algn="ctr"/>
            <a:r>
              <a:rPr lang="en-US" sz="2800" dirty="0">
                <a:solidFill>
                  <a:schemeClr val="bg1"/>
                </a:solidFill>
              </a:rPr>
              <a:t>In the world</a:t>
            </a:r>
          </a:p>
        </p:txBody>
      </p:sp>
      <p:cxnSp>
        <p:nvCxnSpPr>
          <p:cNvPr id="26" name="Straight Arrow Connector 25">
            <a:extLst>
              <a:ext uri="{FF2B5EF4-FFF2-40B4-BE49-F238E27FC236}">
                <a16:creationId xmlns:a16="http://schemas.microsoft.com/office/drawing/2014/main" id="{10EABD9B-E7BA-8BE9-ADCC-3C56054C309A}"/>
              </a:ext>
            </a:extLst>
          </p:cNvPr>
          <p:cNvCxnSpPr>
            <a:cxnSpLocks/>
            <a:endCxn id="37" idx="0"/>
          </p:cNvCxnSpPr>
          <p:nvPr/>
        </p:nvCxnSpPr>
        <p:spPr bwMode="auto">
          <a:xfrm>
            <a:off x="3398814" y="1531328"/>
            <a:ext cx="0" cy="3360243"/>
          </a:xfrm>
          <a:prstGeom prst="straightConnector1">
            <a:avLst/>
          </a:prstGeom>
          <a:solidFill>
            <a:schemeClr val="accent1"/>
          </a:solidFill>
          <a:ln w="50800" cap="flat" cmpd="sng" algn="ctr">
            <a:solidFill>
              <a:srgbClr val="FF0000"/>
            </a:solidFill>
            <a:prstDash val="solid"/>
            <a:round/>
            <a:headEnd type="none" w="med" len="med"/>
            <a:tailEnd type="triangle"/>
          </a:ln>
          <a:effectLst/>
        </p:spPr>
      </p:cxnSp>
      <p:sp>
        <p:nvSpPr>
          <p:cNvPr id="37" name="TextBox 36">
            <a:extLst>
              <a:ext uri="{FF2B5EF4-FFF2-40B4-BE49-F238E27FC236}">
                <a16:creationId xmlns:a16="http://schemas.microsoft.com/office/drawing/2014/main" id="{9BA36E78-9189-0B0B-FB0D-341B1A024E52}"/>
              </a:ext>
            </a:extLst>
          </p:cNvPr>
          <p:cNvSpPr txBox="1"/>
          <p:nvPr/>
        </p:nvSpPr>
        <p:spPr>
          <a:xfrm>
            <a:off x="1952335" y="4891571"/>
            <a:ext cx="2892958" cy="523220"/>
          </a:xfrm>
          <a:prstGeom prst="rect">
            <a:avLst/>
          </a:prstGeom>
          <a:solidFill>
            <a:srgbClr val="FF9999"/>
          </a:solidFill>
          <a:ln w="50800">
            <a:solidFill>
              <a:srgbClr val="FF0000"/>
            </a:solidFill>
          </a:ln>
        </p:spPr>
        <p:txBody>
          <a:bodyPr wrap="square" rtlCol="0">
            <a:spAutoFit/>
          </a:bodyPr>
          <a:lstStyle/>
          <a:p>
            <a:pPr algn="ctr"/>
            <a:r>
              <a:rPr lang="en-US" sz="2800" dirty="0">
                <a:solidFill>
                  <a:schemeClr val="bg1"/>
                </a:solidFill>
              </a:rPr>
              <a:t>2</a:t>
            </a:r>
            <a:r>
              <a:rPr lang="en-US" sz="2800" baseline="30000" dirty="0">
                <a:solidFill>
                  <a:schemeClr val="bg1"/>
                </a:solidFill>
              </a:rPr>
              <a:t>nd</a:t>
            </a:r>
            <a:r>
              <a:rPr lang="en-US" sz="2800" dirty="0">
                <a:solidFill>
                  <a:schemeClr val="bg1"/>
                </a:solidFill>
              </a:rPr>
              <a:t> Resurrection</a:t>
            </a:r>
          </a:p>
        </p:txBody>
      </p:sp>
      <p:sp>
        <p:nvSpPr>
          <p:cNvPr id="38" name="TextBox 37">
            <a:extLst>
              <a:ext uri="{FF2B5EF4-FFF2-40B4-BE49-F238E27FC236}">
                <a16:creationId xmlns:a16="http://schemas.microsoft.com/office/drawing/2014/main" id="{C9CD7572-643E-E4FF-092D-87654FE8545D}"/>
              </a:ext>
            </a:extLst>
          </p:cNvPr>
          <p:cNvSpPr txBox="1"/>
          <p:nvPr/>
        </p:nvSpPr>
        <p:spPr>
          <a:xfrm>
            <a:off x="1980180" y="6106885"/>
            <a:ext cx="2892958" cy="523220"/>
          </a:xfrm>
          <a:prstGeom prst="rect">
            <a:avLst/>
          </a:prstGeom>
          <a:solidFill>
            <a:srgbClr val="FF9999"/>
          </a:solidFill>
          <a:ln w="50800">
            <a:solidFill>
              <a:srgbClr val="FF0000"/>
            </a:solidFill>
          </a:ln>
        </p:spPr>
        <p:txBody>
          <a:bodyPr wrap="square" rtlCol="0">
            <a:spAutoFit/>
          </a:bodyPr>
          <a:lstStyle/>
          <a:p>
            <a:pPr algn="ctr"/>
            <a:r>
              <a:rPr lang="en-US" sz="2800" dirty="0">
                <a:solidFill>
                  <a:schemeClr val="bg1"/>
                </a:solidFill>
              </a:rPr>
              <a:t>Eternal Death</a:t>
            </a:r>
          </a:p>
        </p:txBody>
      </p:sp>
      <p:cxnSp>
        <p:nvCxnSpPr>
          <p:cNvPr id="39" name="Straight Arrow Connector 38">
            <a:extLst>
              <a:ext uri="{FF2B5EF4-FFF2-40B4-BE49-F238E27FC236}">
                <a16:creationId xmlns:a16="http://schemas.microsoft.com/office/drawing/2014/main" id="{D75BB224-D3DB-6A16-DAE8-BAB650B72DE6}"/>
              </a:ext>
            </a:extLst>
          </p:cNvPr>
          <p:cNvCxnSpPr>
            <a:cxnSpLocks/>
          </p:cNvCxnSpPr>
          <p:nvPr/>
        </p:nvCxnSpPr>
        <p:spPr bwMode="auto">
          <a:xfrm>
            <a:off x="4231046" y="3819888"/>
            <a:ext cx="624839" cy="0"/>
          </a:xfrm>
          <a:prstGeom prst="straightConnector1">
            <a:avLst/>
          </a:prstGeom>
          <a:solidFill>
            <a:schemeClr val="accent1"/>
          </a:solidFill>
          <a:ln w="50800" cap="flat" cmpd="sng" algn="ctr">
            <a:solidFill>
              <a:srgbClr val="FF0000"/>
            </a:solidFill>
            <a:prstDash val="solid"/>
            <a:round/>
            <a:headEnd type="none" w="med" len="med"/>
            <a:tailEnd type="none"/>
          </a:ln>
          <a:effectLst/>
        </p:spPr>
      </p:cxnSp>
      <p:cxnSp>
        <p:nvCxnSpPr>
          <p:cNvPr id="40" name="Straight Arrow Connector 39">
            <a:extLst>
              <a:ext uri="{FF2B5EF4-FFF2-40B4-BE49-F238E27FC236}">
                <a16:creationId xmlns:a16="http://schemas.microsoft.com/office/drawing/2014/main" id="{DBCA1290-2063-D34B-6705-3759C2CACAAA}"/>
              </a:ext>
            </a:extLst>
          </p:cNvPr>
          <p:cNvCxnSpPr>
            <a:cxnSpLocks/>
          </p:cNvCxnSpPr>
          <p:nvPr/>
        </p:nvCxnSpPr>
        <p:spPr bwMode="auto">
          <a:xfrm>
            <a:off x="4231046" y="3790456"/>
            <a:ext cx="0" cy="1101115"/>
          </a:xfrm>
          <a:prstGeom prst="straightConnector1">
            <a:avLst/>
          </a:prstGeom>
          <a:solidFill>
            <a:schemeClr val="accent1"/>
          </a:solidFill>
          <a:ln w="50800" cap="flat" cmpd="sng" algn="ctr">
            <a:solidFill>
              <a:srgbClr val="FF0000"/>
            </a:solidFill>
            <a:prstDash val="solid"/>
            <a:round/>
            <a:headEnd type="none" w="med" len="med"/>
            <a:tailEnd type="triangle"/>
          </a:ln>
          <a:effectLst/>
        </p:spPr>
      </p:cxnSp>
      <p:cxnSp>
        <p:nvCxnSpPr>
          <p:cNvPr id="41" name="Straight Arrow Connector 40">
            <a:extLst>
              <a:ext uri="{FF2B5EF4-FFF2-40B4-BE49-F238E27FC236}">
                <a16:creationId xmlns:a16="http://schemas.microsoft.com/office/drawing/2014/main" id="{69779474-2C58-DEC4-4A32-731E238647A4}"/>
              </a:ext>
            </a:extLst>
          </p:cNvPr>
          <p:cNvCxnSpPr>
            <a:cxnSpLocks/>
            <a:stCxn id="37" idx="2"/>
          </p:cNvCxnSpPr>
          <p:nvPr/>
        </p:nvCxnSpPr>
        <p:spPr bwMode="auto">
          <a:xfrm>
            <a:off x="3398814" y="5414791"/>
            <a:ext cx="10592" cy="692094"/>
          </a:xfrm>
          <a:prstGeom prst="straightConnector1">
            <a:avLst/>
          </a:prstGeom>
          <a:solidFill>
            <a:schemeClr val="accent1"/>
          </a:solidFill>
          <a:ln w="50800" cap="flat" cmpd="sng" algn="ctr">
            <a:solidFill>
              <a:srgbClr val="FF0000"/>
            </a:solidFill>
            <a:prstDash val="solid"/>
            <a:round/>
            <a:headEnd type="none" w="med" len="med"/>
            <a:tailEnd type="triangle"/>
          </a:ln>
          <a:effectLst/>
        </p:spPr>
      </p:cxnSp>
      <p:sp>
        <p:nvSpPr>
          <p:cNvPr id="43" name="TextBox 42">
            <a:extLst>
              <a:ext uri="{FF2B5EF4-FFF2-40B4-BE49-F238E27FC236}">
                <a16:creationId xmlns:a16="http://schemas.microsoft.com/office/drawing/2014/main" id="{9386493E-968F-DBA9-F440-D3C1AD8B2415}"/>
              </a:ext>
            </a:extLst>
          </p:cNvPr>
          <p:cNvSpPr txBox="1"/>
          <p:nvPr/>
        </p:nvSpPr>
        <p:spPr>
          <a:xfrm>
            <a:off x="1065771" y="86264"/>
            <a:ext cx="9972136" cy="707886"/>
          </a:xfrm>
          <a:prstGeom prst="rect">
            <a:avLst/>
          </a:prstGeom>
          <a:solidFill>
            <a:schemeClr val="tx1">
              <a:alpha val="0"/>
            </a:schemeClr>
          </a:solidFill>
          <a:ln w="50800">
            <a:solidFill>
              <a:srgbClr val="FFFF00"/>
            </a:solidFill>
          </a:ln>
        </p:spPr>
        <p:txBody>
          <a:bodyPr wrap="square" rtlCol="0">
            <a:spAutoFit/>
          </a:bodyPr>
          <a:lstStyle/>
          <a:p>
            <a:pPr algn="ctr"/>
            <a:r>
              <a:rPr lang="en-US" sz="4000" dirty="0">
                <a:solidFill>
                  <a:schemeClr val="accent2"/>
                </a:solidFill>
              </a:rPr>
              <a:t>Eternal Life in Heaven or Eternal Death?</a:t>
            </a:r>
          </a:p>
        </p:txBody>
      </p:sp>
      <p:sp>
        <p:nvSpPr>
          <p:cNvPr id="45" name="Slide Number Placeholder 3">
            <a:extLst>
              <a:ext uri="{FF2B5EF4-FFF2-40B4-BE49-F238E27FC236}">
                <a16:creationId xmlns:a16="http://schemas.microsoft.com/office/drawing/2014/main" id="{99A3A976-11C8-9874-90A5-0C3F2711D6F4}"/>
              </a:ext>
            </a:extLst>
          </p:cNvPr>
          <p:cNvSpPr>
            <a:spLocks noGrp="1"/>
          </p:cNvSpPr>
          <p:nvPr>
            <p:ph type="sldNum" sz="quarter" idx="4"/>
          </p:nvPr>
        </p:nvSpPr>
        <p:spPr>
          <a:xfrm>
            <a:off x="11539452" y="15239"/>
            <a:ext cx="609599" cy="388521"/>
          </a:xfrm>
        </p:spPr>
        <p:txBody>
          <a:bodyPr/>
          <a:lstStyle>
            <a:lvl1pPr algn="r">
              <a:defRPr/>
            </a:lvl1pPr>
          </a:lstStyle>
          <a:p>
            <a:pPr algn="r"/>
            <a:fld id="{86CB4B4D-7CA3-9044-876B-883B54F8677D}" type="slidenum">
              <a:rPr lang="en-US" smtClean="0"/>
              <a:pPr algn="r"/>
              <a:t>84</a:t>
            </a:fld>
            <a:endParaRPr lang="en-US" dirty="0"/>
          </a:p>
        </p:txBody>
      </p:sp>
    </p:spTree>
    <p:extLst>
      <p:ext uri="{BB962C8B-B14F-4D97-AF65-F5344CB8AC3E}">
        <p14:creationId xmlns:p14="http://schemas.microsoft.com/office/powerpoint/2010/main" val="2466209078"/>
      </p:ext>
    </p:extLst>
  </p:cSld>
  <p:clrMapOvr>
    <a:masterClrMapping/>
  </p:clrMapOvr>
  <p:transition spd="med"/>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BC951A-60CE-668B-38AB-13681FE9771F}"/>
            </a:ext>
          </a:extLst>
        </p:cNvPr>
        <p:cNvGrpSpPr/>
        <p:nvPr/>
      </p:nvGrpSpPr>
      <p:grpSpPr>
        <a:xfrm>
          <a:off x="0" y="0"/>
          <a:ext cx="0" cy="0"/>
          <a:chOff x="0" y="0"/>
          <a:chExt cx="0" cy="0"/>
        </a:xfrm>
      </p:grpSpPr>
      <p:pic>
        <p:nvPicPr>
          <p:cNvPr id="3" name="Camera 2" hidden="1">
            <a:extLst>
              <a:ext uri="{FF2B5EF4-FFF2-40B4-BE49-F238E27FC236}">
                <a16:creationId xmlns:a16="http://schemas.microsoft.com/office/drawing/2014/main" id="{DC577BEB-E9B8-8832-E49C-79F6C9B331C5}"/>
              </a:ext>
            </a:extLst>
          </p:cNvPr>
          <p:cNvPicPr>
            <a:picLocks noChangeAspect="1"/>
            <a:extLst>
              <a:ext uri="{51228E76-BA90-4043-B771-695A4F85340A}">
                <alf:liveFeedProps xmlns:alf="http://schemas.microsoft.com/office/drawing/2021/livefeed"/>
              </a:ext>
            </a:extLst>
          </p:cNvPicPr>
          <p:nvPr/>
        </p:nvPicPr>
        <p:blipFill>
          <a:blip>
            <a:extLst>
              <a:ext uri="{96DAC541-7B7A-43D3-8B79-37D633B846F1}">
                <asvg:svgBlip xmlns:asvg="http://schemas.microsoft.com/office/drawing/2016/SVG/main" r:embed="rId3"/>
              </a:ext>
            </a:extLst>
          </a:blip>
          <a:srcRect l="17787" t="33967"/>
          <a:stretch/>
        </p:blipFill>
        <p:spPr>
          <a:xfrm>
            <a:off x="9505941" y="4663234"/>
            <a:ext cx="2641142" cy="2158190"/>
          </a:xfrm>
          <a:prstGeom prst="rect">
            <a:avLst/>
          </a:prstGeom>
          <a:ln w="28575" cap="rnd">
            <a:solidFill>
              <a:srgbClr val="FFFF00"/>
            </a:solidFill>
          </a:ln>
          <a:effectLst/>
        </p:spPr>
      </p:pic>
      <p:cxnSp>
        <p:nvCxnSpPr>
          <p:cNvPr id="32" name="Straight Arrow Connector 31">
            <a:extLst>
              <a:ext uri="{FF2B5EF4-FFF2-40B4-BE49-F238E27FC236}">
                <a16:creationId xmlns:a16="http://schemas.microsoft.com/office/drawing/2014/main" id="{BCE3FE80-112D-EAC9-5B11-E0E3CCB3A0E1}"/>
              </a:ext>
            </a:extLst>
          </p:cNvPr>
          <p:cNvCxnSpPr>
            <a:cxnSpLocks/>
          </p:cNvCxnSpPr>
          <p:nvPr/>
        </p:nvCxnSpPr>
        <p:spPr bwMode="auto">
          <a:xfrm>
            <a:off x="5394054" y="1278834"/>
            <a:ext cx="624839" cy="0"/>
          </a:xfrm>
          <a:prstGeom prst="straightConnector1">
            <a:avLst/>
          </a:prstGeom>
          <a:solidFill>
            <a:schemeClr val="accent1"/>
          </a:solidFill>
          <a:ln w="50800" cap="flat" cmpd="sng" algn="ctr">
            <a:solidFill>
              <a:schemeClr val="tx1"/>
            </a:solidFill>
            <a:prstDash val="solid"/>
            <a:round/>
            <a:headEnd type="none" w="med" len="med"/>
            <a:tailEnd type="none"/>
          </a:ln>
          <a:effectLst/>
        </p:spPr>
      </p:cxnSp>
      <p:cxnSp>
        <p:nvCxnSpPr>
          <p:cNvPr id="33" name="Straight Arrow Connector 32">
            <a:extLst>
              <a:ext uri="{FF2B5EF4-FFF2-40B4-BE49-F238E27FC236}">
                <a16:creationId xmlns:a16="http://schemas.microsoft.com/office/drawing/2014/main" id="{8FFC74BC-2FB4-6489-940C-94F1ED7FB878}"/>
              </a:ext>
            </a:extLst>
          </p:cNvPr>
          <p:cNvCxnSpPr>
            <a:cxnSpLocks/>
          </p:cNvCxnSpPr>
          <p:nvPr/>
        </p:nvCxnSpPr>
        <p:spPr bwMode="auto">
          <a:xfrm>
            <a:off x="5992389" y="1278834"/>
            <a:ext cx="0" cy="1025682"/>
          </a:xfrm>
          <a:prstGeom prst="straightConnector1">
            <a:avLst/>
          </a:prstGeom>
          <a:solidFill>
            <a:schemeClr val="accent1"/>
          </a:solidFill>
          <a:ln w="50800" cap="flat" cmpd="sng" algn="ctr">
            <a:solidFill>
              <a:schemeClr val="tx1"/>
            </a:solidFill>
            <a:prstDash val="solid"/>
            <a:round/>
            <a:headEnd type="none" w="med" len="med"/>
            <a:tailEnd type="triangle"/>
          </a:ln>
          <a:effectLst/>
        </p:spPr>
      </p:cxnSp>
      <p:cxnSp>
        <p:nvCxnSpPr>
          <p:cNvPr id="34" name="Straight Arrow Connector 33">
            <a:extLst>
              <a:ext uri="{FF2B5EF4-FFF2-40B4-BE49-F238E27FC236}">
                <a16:creationId xmlns:a16="http://schemas.microsoft.com/office/drawing/2014/main" id="{BA9E1A57-8397-1E2C-DD82-76014FA8CDA0}"/>
              </a:ext>
            </a:extLst>
          </p:cNvPr>
          <p:cNvCxnSpPr>
            <a:cxnSpLocks/>
          </p:cNvCxnSpPr>
          <p:nvPr/>
        </p:nvCxnSpPr>
        <p:spPr bwMode="auto">
          <a:xfrm>
            <a:off x="6546993" y="2554971"/>
            <a:ext cx="624839" cy="0"/>
          </a:xfrm>
          <a:prstGeom prst="straightConnector1">
            <a:avLst/>
          </a:prstGeom>
          <a:solidFill>
            <a:schemeClr val="accent1"/>
          </a:solidFill>
          <a:ln w="50800" cap="flat" cmpd="sng" algn="ctr">
            <a:solidFill>
              <a:schemeClr val="tx1"/>
            </a:solidFill>
            <a:prstDash val="solid"/>
            <a:round/>
            <a:headEnd type="none" w="med" len="med"/>
            <a:tailEnd type="none"/>
          </a:ln>
          <a:effectLst/>
        </p:spPr>
      </p:cxnSp>
      <p:cxnSp>
        <p:nvCxnSpPr>
          <p:cNvPr id="35" name="Straight Arrow Connector 34">
            <a:extLst>
              <a:ext uri="{FF2B5EF4-FFF2-40B4-BE49-F238E27FC236}">
                <a16:creationId xmlns:a16="http://schemas.microsoft.com/office/drawing/2014/main" id="{6763D509-88CB-E046-5D50-7BF1982113DA}"/>
              </a:ext>
            </a:extLst>
          </p:cNvPr>
          <p:cNvCxnSpPr>
            <a:cxnSpLocks/>
          </p:cNvCxnSpPr>
          <p:nvPr/>
        </p:nvCxnSpPr>
        <p:spPr bwMode="auto">
          <a:xfrm>
            <a:off x="7145328" y="2554971"/>
            <a:ext cx="0" cy="1025682"/>
          </a:xfrm>
          <a:prstGeom prst="straightConnector1">
            <a:avLst/>
          </a:prstGeom>
          <a:solidFill>
            <a:schemeClr val="accent1"/>
          </a:solidFill>
          <a:ln w="50800" cap="flat" cmpd="sng" algn="ctr">
            <a:solidFill>
              <a:schemeClr val="tx1"/>
            </a:solidFill>
            <a:prstDash val="solid"/>
            <a:round/>
            <a:headEnd type="none" w="med" len="med"/>
            <a:tailEnd type="triangle"/>
          </a:ln>
          <a:effectLst/>
        </p:spPr>
      </p:cxnSp>
      <p:cxnSp>
        <p:nvCxnSpPr>
          <p:cNvPr id="36" name="Straight Arrow Connector 35">
            <a:extLst>
              <a:ext uri="{FF2B5EF4-FFF2-40B4-BE49-F238E27FC236}">
                <a16:creationId xmlns:a16="http://schemas.microsoft.com/office/drawing/2014/main" id="{C4563524-AFF4-483D-1D64-039F311DD493}"/>
              </a:ext>
            </a:extLst>
          </p:cNvPr>
          <p:cNvCxnSpPr>
            <a:cxnSpLocks/>
          </p:cNvCxnSpPr>
          <p:nvPr/>
        </p:nvCxnSpPr>
        <p:spPr bwMode="auto">
          <a:xfrm>
            <a:off x="7783446" y="3842263"/>
            <a:ext cx="624839" cy="0"/>
          </a:xfrm>
          <a:prstGeom prst="straightConnector1">
            <a:avLst/>
          </a:prstGeom>
          <a:solidFill>
            <a:schemeClr val="accent1"/>
          </a:solidFill>
          <a:ln w="50800" cap="flat" cmpd="sng" algn="ctr">
            <a:solidFill>
              <a:srgbClr val="92D050"/>
            </a:solidFill>
            <a:prstDash val="solid"/>
            <a:round/>
            <a:headEnd type="none" w="med" len="med"/>
            <a:tailEnd type="none"/>
          </a:ln>
          <a:effectLst/>
        </p:spPr>
      </p:cxnSp>
      <p:cxnSp>
        <p:nvCxnSpPr>
          <p:cNvPr id="37" name="Straight Arrow Connector 36">
            <a:extLst>
              <a:ext uri="{FF2B5EF4-FFF2-40B4-BE49-F238E27FC236}">
                <a16:creationId xmlns:a16="http://schemas.microsoft.com/office/drawing/2014/main" id="{9C486075-5DAA-1AE5-B13C-0FE3E03CF53B}"/>
              </a:ext>
            </a:extLst>
          </p:cNvPr>
          <p:cNvCxnSpPr>
            <a:cxnSpLocks/>
          </p:cNvCxnSpPr>
          <p:nvPr/>
        </p:nvCxnSpPr>
        <p:spPr bwMode="auto">
          <a:xfrm>
            <a:off x="8381781" y="3842263"/>
            <a:ext cx="0" cy="1025682"/>
          </a:xfrm>
          <a:prstGeom prst="straightConnector1">
            <a:avLst/>
          </a:prstGeom>
          <a:solidFill>
            <a:schemeClr val="accent1"/>
          </a:solidFill>
          <a:ln w="50800" cap="flat" cmpd="sng" algn="ctr">
            <a:solidFill>
              <a:srgbClr val="92D050"/>
            </a:solidFill>
            <a:prstDash val="solid"/>
            <a:round/>
            <a:headEnd type="none" w="med" len="med"/>
            <a:tailEnd type="triangle"/>
          </a:ln>
          <a:effectLst/>
        </p:spPr>
      </p:cxnSp>
      <p:cxnSp>
        <p:nvCxnSpPr>
          <p:cNvPr id="40" name="Straight Arrow Connector 39">
            <a:extLst>
              <a:ext uri="{FF2B5EF4-FFF2-40B4-BE49-F238E27FC236}">
                <a16:creationId xmlns:a16="http://schemas.microsoft.com/office/drawing/2014/main" id="{F8C6A334-1AF5-CE8E-213B-E187F7F848FC}"/>
              </a:ext>
            </a:extLst>
          </p:cNvPr>
          <p:cNvCxnSpPr>
            <a:cxnSpLocks/>
          </p:cNvCxnSpPr>
          <p:nvPr/>
        </p:nvCxnSpPr>
        <p:spPr bwMode="auto">
          <a:xfrm>
            <a:off x="9025937" y="5073620"/>
            <a:ext cx="624839" cy="0"/>
          </a:xfrm>
          <a:prstGeom prst="straightConnector1">
            <a:avLst/>
          </a:prstGeom>
          <a:solidFill>
            <a:schemeClr val="accent1"/>
          </a:solidFill>
          <a:ln w="50800" cap="flat" cmpd="sng" algn="ctr">
            <a:solidFill>
              <a:srgbClr val="92D050"/>
            </a:solidFill>
            <a:prstDash val="solid"/>
            <a:round/>
            <a:headEnd type="none" w="med" len="med"/>
            <a:tailEnd type="none"/>
          </a:ln>
          <a:effectLst/>
        </p:spPr>
      </p:cxnSp>
      <p:cxnSp>
        <p:nvCxnSpPr>
          <p:cNvPr id="41" name="Straight Arrow Connector 40">
            <a:extLst>
              <a:ext uri="{FF2B5EF4-FFF2-40B4-BE49-F238E27FC236}">
                <a16:creationId xmlns:a16="http://schemas.microsoft.com/office/drawing/2014/main" id="{8B17CF2F-A54C-AACF-57EE-F19C5191A7A1}"/>
              </a:ext>
            </a:extLst>
          </p:cNvPr>
          <p:cNvCxnSpPr>
            <a:cxnSpLocks/>
          </p:cNvCxnSpPr>
          <p:nvPr/>
        </p:nvCxnSpPr>
        <p:spPr bwMode="auto">
          <a:xfrm>
            <a:off x="9624272" y="5073620"/>
            <a:ext cx="0" cy="1025682"/>
          </a:xfrm>
          <a:prstGeom prst="straightConnector1">
            <a:avLst/>
          </a:prstGeom>
          <a:solidFill>
            <a:schemeClr val="accent1"/>
          </a:solidFill>
          <a:ln w="50800" cap="flat" cmpd="sng" algn="ctr">
            <a:solidFill>
              <a:srgbClr val="92D050"/>
            </a:solidFill>
            <a:prstDash val="solid"/>
            <a:round/>
            <a:headEnd type="none" w="med" len="med"/>
            <a:tailEnd type="triangle"/>
          </a:ln>
          <a:effectLst/>
        </p:spPr>
      </p:cxnSp>
      <p:sp>
        <p:nvSpPr>
          <p:cNvPr id="42" name="TextBox 41">
            <a:extLst>
              <a:ext uri="{FF2B5EF4-FFF2-40B4-BE49-F238E27FC236}">
                <a16:creationId xmlns:a16="http://schemas.microsoft.com/office/drawing/2014/main" id="{AB0C632B-3E59-4A36-4568-9A7D0B062707}"/>
              </a:ext>
            </a:extLst>
          </p:cNvPr>
          <p:cNvSpPr txBox="1"/>
          <p:nvPr/>
        </p:nvSpPr>
        <p:spPr>
          <a:xfrm>
            <a:off x="6095087" y="4856790"/>
            <a:ext cx="2892958" cy="523220"/>
          </a:xfrm>
          <a:prstGeom prst="rect">
            <a:avLst/>
          </a:prstGeom>
          <a:solidFill>
            <a:srgbClr val="99FFCC"/>
          </a:solidFill>
          <a:ln w="50800">
            <a:solidFill>
              <a:schemeClr val="accent1"/>
            </a:solidFill>
          </a:ln>
        </p:spPr>
        <p:txBody>
          <a:bodyPr wrap="square" rtlCol="0">
            <a:spAutoFit/>
          </a:bodyPr>
          <a:lstStyle/>
          <a:p>
            <a:pPr algn="ctr"/>
            <a:r>
              <a:rPr lang="en-US" sz="2800" dirty="0">
                <a:solidFill>
                  <a:schemeClr val="bg1"/>
                </a:solidFill>
              </a:rPr>
              <a:t>1st Resurrection</a:t>
            </a:r>
          </a:p>
        </p:txBody>
      </p:sp>
      <p:sp>
        <p:nvSpPr>
          <p:cNvPr id="43" name="TextBox 42">
            <a:extLst>
              <a:ext uri="{FF2B5EF4-FFF2-40B4-BE49-F238E27FC236}">
                <a16:creationId xmlns:a16="http://schemas.microsoft.com/office/drawing/2014/main" id="{3FB44A13-A7DA-A5AF-0784-BB5F5B898EE1}"/>
              </a:ext>
            </a:extLst>
          </p:cNvPr>
          <p:cNvSpPr txBox="1"/>
          <p:nvPr/>
        </p:nvSpPr>
        <p:spPr>
          <a:xfrm>
            <a:off x="7354544" y="6106885"/>
            <a:ext cx="2892958" cy="523220"/>
          </a:xfrm>
          <a:prstGeom prst="rect">
            <a:avLst/>
          </a:prstGeom>
          <a:solidFill>
            <a:srgbClr val="99FFCC"/>
          </a:solidFill>
          <a:ln w="50800">
            <a:solidFill>
              <a:schemeClr val="accent1"/>
            </a:solidFill>
          </a:ln>
        </p:spPr>
        <p:txBody>
          <a:bodyPr wrap="square" rtlCol="0">
            <a:spAutoFit/>
          </a:bodyPr>
          <a:lstStyle/>
          <a:p>
            <a:pPr algn="ctr"/>
            <a:r>
              <a:rPr lang="en-US" sz="2800" dirty="0">
                <a:solidFill>
                  <a:schemeClr val="bg1"/>
                </a:solidFill>
              </a:rPr>
              <a:t>Heaven</a:t>
            </a:r>
          </a:p>
        </p:txBody>
      </p:sp>
      <p:sp>
        <p:nvSpPr>
          <p:cNvPr id="44" name="TextBox 43">
            <a:extLst>
              <a:ext uri="{FF2B5EF4-FFF2-40B4-BE49-F238E27FC236}">
                <a16:creationId xmlns:a16="http://schemas.microsoft.com/office/drawing/2014/main" id="{BC575D53-BA0D-BE2B-A463-01ACD462C1BA}"/>
              </a:ext>
            </a:extLst>
          </p:cNvPr>
          <p:cNvSpPr txBox="1"/>
          <p:nvPr/>
        </p:nvSpPr>
        <p:spPr>
          <a:xfrm>
            <a:off x="4873235" y="3528846"/>
            <a:ext cx="2892958" cy="523220"/>
          </a:xfrm>
          <a:prstGeom prst="rect">
            <a:avLst/>
          </a:prstGeom>
          <a:solidFill>
            <a:schemeClr val="tx1"/>
          </a:solidFill>
          <a:ln w="50800">
            <a:solidFill>
              <a:schemeClr val="accent1"/>
            </a:solidFill>
          </a:ln>
        </p:spPr>
        <p:txBody>
          <a:bodyPr wrap="square" rtlCol="0">
            <a:spAutoFit/>
          </a:bodyPr>
          <a:lstStyle/>
          <a:p>
            <a:pPr algn="ctr"/>
            <a:r>
              <a:rPr lang="en-US" sz="2800" dirty="0">
                <a:solidFill>
                  <a:schemeClr val="bg1"/>
                </a:solidFill>
              </a:rPr>
              <a:t>Sanctification?</a:t>
            </a:r>
          </a:p>
        </p:txBody>
      </p:sp>
      <p:sp>
        <p:nvSpPr>
          <p:cNvPr id="45" name="TextBox 44">
            <a:extLst>
              <a:ext uri="{FF2B5EF4-FFF2-40B4-BE49-F238E27FC236}">
                <a16:creationId xmlns:a16="http://schemas.microsoft.com/office/drawing/2014/main" id="{EA0396A5-1B26-138A-C3B4-05599BC18451}"/>
              </a:ext>
            </a:extLst>
          </p:cNvPr>
          <p:cNvSpPr txBox="1"/>
          <p:nvPr/>
        </p:nvSpPr>
        <p:spPr>
          <a:xfrm>
            <a:off x="3654035" y="2268477"/>
            <a:ext cx="2892958" cy="523220"/>
          </a:xfrm>
          <a:prstGeom prst="rect">
            <a:avLst/>
          </a:prstGeom>
          <a:solidFill>
            <a:schemeClr val="tx1"/>
          </a:solidFill>
          <a:ln w="50800">
            <a:solidFill>
              <a:schemeClr val="accent1"/>
            </a:solidFill>
          </a:ln>
        </p:spPr>
        <p:txBody>
          <a:bodyPr wrap="square" rtlCol="0">
            <a:spAutoFit/>
          </a:bodyPr>
          <a:lstStyle/>
          <a:p>
            <a:pPr algn="ctr"/>
            <a:r>
              <a:rPr lang="en-US" sz="2800" dirty="0">
                <a:solidFill>
                  <a:schemeClr val="bg1"/>
                </a:solidFill>
              </a:rPr>
              <a:t>Salvation</a:t>
            </a:r>
          </a:p>
        </p:txBody>
      </p:sp>
      <p:sp>
        <p:nvSpPr>
          <p:cNvPr id="46" name="TextBox 45">
            <a:extLst>
              <a:ext uri="{FF2B5EF4-FFF2-40B4-BE49-F238E27FC236}">
                <a16:creationId xmlns:a16="http://schemas.microsoft.com/office/drawing/2014/main" id="{23D00390-A7A0-4619-C4D1-2C572BDA2731}"/>
              </a:ext>
            </a:extLst>
          </p:cNvPr>
          <p:cNvSpPr txBox="1"/>
          <p:nvPr/>
        </p:nvSpPr>
        <p:spPr>
          <a:xfrm>
            <a:off x="2501096" y="1008108"/>
            <a:ext cx="2892958" cy="523220"/>
          </a:xfrm>
          <a:prstGeom prst="rect">
            <a:avLst/>
          </a:prstGeom>
          <a:solidFill>
            <a:srgbClr val="FFFF00"/>
          </a:solidFill>
          <a:ln w="50800">
            <a:solidFill>
              <a:schemeClr val="accent1"/>
            </a:solidFill>
          </a:ln>
        </p:spPr>
        <p:txBody>
          <a:bodyPr wrap="square" rtlCol="0">
            <a:spAutoFit/>
          </a:bodyPr>
          <a:lstStyle/>
          <a:p>
            <a:pPr algn="ctr"/>
            <a:r>
              <a:rPr lang="en-US" sz="2800" dirty="0">
                <a:solidFill>
                  <a:schemeClr val="bg1"/>
                </a:solidFill>
              </a:rPr>
              <a:t>In the world</a:t>
            </a:r>
          </a:p>
        </p:txBody>
      </p:sp>
      <p:cxnSp>
        <p:nvCxnSpPr>
          <p:cNvPr id="63" name="Straight Arrow Connector 62">
            <a:extLst>
              <a:ext uri="{FF2B5EF4-FFF2-40B4-BE49-F238E27FC236}">
                <a16:creationId xmlns:a16="http://schemas.microsoft.com/office/drawing/2014/main" id="{DBDB7984-55A3-9324-DFED-394BB29DFB72}"/>
              </a:ext>
            </a:extLst>
          </p:cNvPr>
          <p:cNvCxnSpPr>
            <a:cxnSpLocks/>
            <a:endCxn id="69" idx="0"/>
          </p:cNvCxnSpPr>
          <p:nvPr/>
        </p:nvCxnSpPr>
        <p:spPr bwMode="auto">
          <a:xfrm>
            <a:off x="3398814" y="1494469"/>
            <a:ext cx="0" cy="3397102"/>
          </a:xfrm>
          <a:prstGeom prst="straightConnector1">
            <a:avLst/>
          </a:prstGeom>
          <a:solidFill>
            <a:schemeClr val="accent1"/>
          </a:solidFill>
          <a:ln w="50800" cap="flat" cmpd="sng" algn="ctr">
            <a:solidFill>
              <a:srgbClr val="FF0000"/>
            </a:solidFill>
            <a:prstDash val="solid"/>
            <a:round/>
            <a:headEnd type="none" w="med" len="med"/>
            <a:tailEnd type="triangle"/>
          </a:ln>
          <a:effectLst/>
        </p:spPr>
      </p:cxnSp>
      <p:sp>
        <p:nvSpPr>
          <p:cNvPr id="69" name="TextBox 68">
            <a:extLst>
              <a:ext uri="{FF2B5EF4-FFF2-40B4-BE49-F238E27FC236}">
                <a16:creationId xmlns:a16="http://schemas.microsoft.com/office/drawing/2014/main" id="{C2D9FB76-4D09-1CF7-5479-5A8654B5B3E3}"/>
              </a:ext>
            </a:extLst>
          </p:cNvPr>
          <p:cNvSpPr txBox="1"/>
          <p:nvPr/>
        </p:nvSpPr>
        <p:spPr>
          <a:xfrm>
            <a:off x="1952335" y="4891571"/>
            <a:ext cx="2892958" cy="523220"/>
          </a:xfrm>
          <a:prstGeom prst="rect">
            <a:avLst/>
          </a:prstGeom>
          <a:solidFill>
            <a:srgbClr val="FF9999"/>
          </a:solidFill>
          <a:ln w="50800">
            <a:solidFill>
              <a:srgbClr val="FF0000"/>
            </a:solidFill>
          </a:ln>
        </p:spPr>
        <p:txBody>
          <a:bodyPr wrap="square" rtlCol="0">
            <a:spAutoFit/>
          </a:bodyPr>
          <a:lstStyle/>
          <a:p>
            <a:pPr algn="ctr"/>
            <a:r>
              <a:rPr lang="en-US" sz="2800" dirty="0">
                <a:solidFill>
                  <a:schemeClr val="bg1"/>
                </a:solidFill>
              </a:rPr>
              <a:t>2</a:t>
            </a:r>
            <a:r>
              <a:rPr lang="en-US" sz="2800" baseline="30000" dirty="0">
                <a:solidFill>
                  <a:schemeClr val="bg1"/>
                </a:solidFill>
              </a:rPr>
              <a:t>nd</a:t>
            </a:r>
            <a:r>
              <a:rPr lang="en-US" sz="2800" dirty="0">
                <a:solidFill>
                  <a:schemeClr val="bg1"/>
                </a:solidFill>
              </a:rPr>
              <a:t> Resurrection</a:t>
            </a:r>
          </a:p>
        </p:txBody>
      </p:sp>
      <p:cxnSp>
        <p:nvCxnSpPr>
          <p:cNvPr id="71" name="Straight Arrow Connector 70">
            <a:extLst>
              <a:ext uri="{FF2B5EF4-FFF2-40B4-BE49-F238E27FC236}">
                <a16:creationId xmlns:a16="http://schemas.microsoft.com/office/drawing/2014/main" id="{35A97C1B-B997-CA11-301C-8AE1397B6546}"/>
              </a:ext>
            </a:extLst>
          </p:cNvPr>
          <p:cNvCxnSpPr>
            <a:cxnSpLocks/>
          </p:cNvCxnSpPr>
          <p:nvPr/>
        </p:nvCxnSpPr>
        <p:spPr bwMode="auto">
          <a:xfrm>
            <a:off x="4231046" y="3819888"/>
            <a:ext cx="624839" cy="0"/>
          </a:xfrm>
          <a:prstGeom prst="straightConnector1">
            <a:avLst/>
          </a:prstGeom>
          <a:solidFill>
            <a:schemeClr val="accent1"/>
          </a:solidFill>
          <a:ln w="50800" cap="flat" cmpd="sng" algn="ctr">
            <a:solidFill>
              <a:srgbClr val="FF0000"/>
            </a:solidFill>
            <a:prstDash val="solid"/>
            <a:round/>
            <a:headEnd type="none" w="med" len="med"/>
            <a:tailEnd type="none"/>
          </a:ln>
          <a:effectLst/>
        </p:spPr>
      </p:cxnSp>
      <p:cxnSp>
        <p:nvCxnSpPr>
          <p:cNvPr id="72" name="Straight Arrow Connector 71">
            <a:extLst>
              <a:ext uri="{FF2B5EF4-FFF2-40B4-BE49-F238E27FC236}">
                <a16:creationId xmlns:a16="http://schemas.microsoft.com/office/drawing/2014/main" id="{4485CF5B-646B-0BF8-FA29-47646D9C2602}"/>
              </a:ext>
            </a:extLst>
          </p:cNvPr>
          <p:cNvCxnSpPr>
            <a:cxnSpLocks/>
          </p:cNvCxnSpPr>
          <p:nvPr/>
        </p:nvCxnSpPr>
        <p:spPr bwMode="auto">
          <a:xfrm>
            <a:off x="4231046" y="3790456"/>
            <a:ext cx="0" cy="1101115"/>
          </a:xfrm>
          <a:prstGeom prst="straightConnector1">
            <a:avLst/>
          </a:prstGeom>
          <a:solidFill>
            <a:schemeClr val="accent1"/>
          </a:solidFill>
          <a:ln w="50800" cap="flat" cmpd="sng" algn="ctr">
            <a:solidFill>
              <a:srgbClr val="FF0000"/>
            </a:solidFill>
            <a:prstDash val="solid"/>
            <a:round/>
            <a:headEnd type="none" w="med" len="med"/>
            <a:tailEnd type="triangle"/>
          </a:ln>
          <a:effectLst/>
        </p:spPr>
      </p:cxnSp>
      <p:cxnSp>
        <p:nvCxnSpPr>
          <p:cNvPr id="73" name="Straight Arrow Connector 72">
            <a:extLst>
              <a:ext uri="{FF2B5EF4-FFF2-40B4-BE49-F238E27FC236}">
                <a16:creationId xmlns:a16="http://schemas.microsoft.com/office/drawing/2014/main" id="{DEA8FEB4-1C02-0137-070C-6B9E0051FFC3}"/>
              </a:ext>
            </a:extLst>
          </p:cNvPr>
          <p:cNvCxnSpPr>
            <a:cxnSpLocks/>
            <a:stCxn id="69" idx="2"/>
          </p:cNvCxnSpPr>
          <p:nvPr/>
        </p:nvCxnSpPr>
        <p:spPr bwMode="auto">
          <a:xfrm>
            <a:off x="3398814" y="5414791"/>
            <a:ext cx="10592" cy="692094"/>
          </a:xfrm>
          <a:prstGeom prst="straightConnector1">
            <a:avLst/>
          </a:prstGeom>
          <a:solidFill>
            <a:schemeClr val="accent1"/>
          </a:solidFill>
          <a:ln w="50800" cap="flat" cmpd="sng" algn="ctr">
            <a:solidFill>
              <a:srgbClr val="FF0000"/>
            </a:solidFill>
            <a:prstDash val="solid"/>
            <a:round/>
            <a:headEnd type="none" w="med" len="med"/>
            <a:tailEnd type="triangle"/>
          </a:ln>
          <a:effectLst/>
        </p:spPr>
      </p:cxnSp>
      <p:sp>
        <p:nvSpPr>
          <p:cNvPr id="81" name="TextBox 80">
            <a:extLst>
              <a:ext uri="{FF2B5EF4-FFF2-40B4-BE49-F238E27FC236}">
                <a16:creationId xmlns:a16="http://schemas.microsoft.com/office/drawing/2014/main" id="{8F7BBE6B-F912-BC9C-3946-5EB689CF0739}"/>
              </a:ext>
            </a:extLst>
          </p:cNvPr>
          <p:cNvSpPr txBox="1"/>
          <p:nvPr/>
        </p:nvSpPr>
        <p:spPr>
          <a:xfrm>
            <a:off x="1065771" y="86264"/>
            <a:ext cx="9972136" cy="707886"/>
          </a:xfrm>
          <a:prstGeom prst="rect">
            <a:avLst/>
          </a:prstGeom>
          <a:solidFill>
            <a:schemeClr val="tx1">
              <a:alpha val="0"/>
            </a:schemeClr>
          </a:solidFill>
          <a:ln w="50800">
            <a:solidFill>
              <a:srgbClr val="FFFF00"/>
            </a:solidFill>
          </a:ln>
        </p:spPr>
        <p:txBody>
          <a:bodyPr wrap="square" rtlCol="0">
            <a:spAutoFit/>
          </a:bodyPr>
          <a:lstStyle/>
          <a:p>
            <a:pPr algn="ctr"/>
            <a:r>
              <a:rPr lang="en-US" sz="4000" dirty="0">
                <a:solidFill>
                  <a:schemeClr val="accent2"/>
                </a:solidFill>
              </a:rPr>
              <a:t>Eternal Life in Heaven or Eternal Death?</a:t>
            </a:r>
          </a:p>
        </p:txBody>
      </p:sp>
      <p:sp>
        <p:nvSpPr>
          <p:cNvPr id="83" name="TextBox 82">
            <a:extLst>
              <a:ext uri="{FF2B5EF4-FFF2-40B4-BE49-F238E27FC236}">
                <a16:creationId xmlns:a16="http://schemas.microsoft.com/office/drawing/2014/main" id="{465C3278-A381-BE85-109C-72CCC225936E}"/>
              </a:ext>
            </a:extLst>
          </p:cNvPr>
          <p:cNvSpPr txBox="1"/>
          <p:nvPr/>
        </p:nvSpPr>
        <p:spPr>
          <a:xfrm>
            <a:off x="1980180" y="6106885"/>
            <a:ext cx="2892958" cy="523220"/>
          </a:xfrm>
          <a:prstGeom prst="rect">
            <a:avLst/>
          </a:prstGeom>
          <a:solidFill>
            <a:srgbClr val="FF9999"/>
          </a:solidFill>
          <a:ln w="50800">
            <a:solidFill>
              <a:srgbClr val="FF0000"/>
            </a:solidFill>
          </a:ln>
        </p:spPr>
        <p:txBody>
          <a:bodyPr wrap="square" rtlCol="0">
            <a:spAutoFit/>
          </a:bodyPr>
          <a:lstStyle/>
          <a:p>
            <a:pPr algn="ctr"/>
            <a:r>
              <a:rPr lang="en-US" sz="2800" dirty="0">
                <a:solidFill>
                  <a:schemeClr val="bg1"/>
                </a:solidFill>
              </a:rPr>
              <a:t>Eternal Death</a:t>
            </a:r>
          </a:p>
        </p:txBody>
      </p:sp>
      <p:sp>
        <p:nvSpPr>
          <p:cNvPr id="85" name="Slide Number Placeholder 3">
            <a:extLst>
              <a:ext uri="{FF2B5EF4-FFF2-40B4-BE49-F238E27FC236}">
                <a16:creationId xmlns:a16="http://schemas.microsoft.com/office/drawing/2014/main" id="{A920160F-CCE6-E139-E1C5-3B8D89D32436}"/>
              </a:ext>
            </a:extLst>
          </p:cNvPr>
          <p:cNvSpPr>
            <a:spLocks noGrp="1"/>
          </p:cNvSpPr>
          <p:nvPr>
            <p:ph type="sldNum" sz="quarter" idx="4"/>
          </p:nvPr>
        </p:nvSpPr>
        <p:spPr>
          <a:xfrm>
            <a:off x="11539452" y="15239"/>
            <a:ext cx="609599" cy="388521"/>
          </a:xfrm>
        </p:spPr>
        <p:txBody>
          <a:bodyPr/>
          <a:lstStyle>
            <a:lvl1pPr algn="r">
              <a:defRPr/>
            </a:lvl1pPr>
          </a:lstStyle>
          <a:p>
            <a:pPr algn="r"/>
            <a:fld id="{86CB4B4D-7CA3-9044-876B-883B54F8677D}" type="slidenum">
              <a:rPr lang="en-US" smtClean="0"/>
              <a:pPr algn="r"/>
              <a:t>85</a:t>
            </a:fld>
            <a:endParaRPr lang="en-US" dirty="0"/>
          </a:p>
        </p:txBody>
      </p:sp>
    </p:spTree>
    <p:extLst>
      <p:ext uri="{BB962C8B-B14F-4D97-AF65-F5344CB8AC3E}">
        <p14:creationId xmlns:p14="http://schemas.microsoft.com/office/powerpoint/2010/main" val="1019696736"/>
      </p:ext>
    </p:extLst>
  </p:cSld>
  <p:clrMapOvr>
    <a:masterClrMapping/>
  </p:clrMapOvr>
  <p:transition spd="med"/>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7E4C71-F763-0834-D394-A076309E837F}"/>
            </a:ext>
          </a:extLst>
        </p:cNvPr>
        <p:cNvGrpSpPr/>
        <p:nvPr/>
      </p:nvGrpSpPr>
      <p:grpSpPr>
        <a:xfrm>
          <a:off x="0" y="0"/>
          <a:ext cx="0" cy="0"/>
          <a:chOff x="0" y="0"/>
          <a:chExt cx="0" cy="0"/>
        </a:xfrm>
      </p:grpSpPr>
      <p:pic>
        <p:nvPicPr>
          <p:cNvPr id="3" name="Camera 2" hidden="1">
            <a:extLst>
              <a:ext uri="{FF2B5EF4-FFF2-40B4-BE49-F238E27FC236}">
                <a16:creationId xmlns:a16="http://schemas.microsoft.com/office/drawing/2014/main" id="{BC884BCE-2459-3A8E-3F83-755497F0700D}"/>
              </a:ext>
            </a:extLst>
          </p:cNvPr>
          <p:cNvPicPr>
            <a:picLocks noChangeAspect="1"/>
            <a:extLst>
              <a:ext uri="{51228E76-BA90-4043-B771-695A4F85340A}">
                <alf:liveFeedProps xmlns:alf="http://schemas.microsoft.com/office/drawing/2021/livefeed"/>
              </a:ext>
            </a:extLst>
          </p:cNvPicPr>
          <p:nvPr/>
        </p:nvPicPr>
        <p:blipFill>
          <a:blip>
            <a:extLst>
              <a:ext uri="{96DAC541-7B7A-43D3-8B79-37D633B846F1}">
                <asvg:svgBlip xmlns:asvg="http://schemas.microsoft.com/office/drawing/2016/SVG/main" r:embed="rId3"/>
              </a:ext>
            </a:extLst>
          </a:blip>
          <a:srcRect l="17787" t="33967"/>
          <a:stretch/>
        </p:blipFill>
        <p:spPr>
          <a:xfrm>
            <a:off x="9505941" y="4663234"/>
            <a:ext cx="2641142" cy="2158190"/>
          </a:xfrm>
          <a:prstGeom prst="rect">
            <a:avLst/>
          </a:prstGeom>
          <a:ln w="28575" cap="rnd">
            <a:solidFill>
              <a:srgbClr val="FFFF00"/>
            </a:solidFill>
          </a:ln>
          <a:effectLst/>
        </p:spPr>
      </p:pic>
      <p:cxnSp>
        <p:nvCxnSpPr>
          <p:cNvPr id="13" name="Straight Arrow Connector 12">
            <a:extLst>
              <a:ext uri="{FF2B5EF4-FFF2-40B4-BE49-F238E27FC236}">
                <a16:creationId xmlns:a16="http://schemas.microsoft.com/office/drawing/2014/main" id="{94D18724-019C-1002-18D9-576ADC114DD0}"/>
              </a:ext>
            </a:extLst>
          </p:cNvPr>
          <p:cNvCxnSpPr>
            <a:cxnSpLocks/>
          </p:cNvCxnSpPr>
          <p:nvPr/>
        </p:nvCxnSpPr>
        <p:spPr bwMode="auto">
          <a:xfrm>
            <a:off x="5394041" y="1278834"/>
            <a:ext cx="624839" cy="0"/>
          </a:xfrm>
          <a:prstGeom prst="straightConnector1">
            <a:avLst/>
          </a:prstGeom>
          <a:solidFill>
            <a:schemeClr val="accent1"/>
          </a:solidFill>
          <a:ln w="50800" cap="flat" cmpd="sng" algn="ctr">
            <a:solidFill>
              <a:schemeClr val="tx1"/>
            </a:solidFill>
            <a:prstDash val="solid"/>
            <a:round/>
            <a:headEnd type="none" w="med" len="med"/>
            <a:tailEnd type="none"/>
          </a:ln>
          <a:effectLst/>
        </p:spPr>
      </p:cxnSp>
      <p:cxnSp>
        <p:nvCxnSpPr>
          <p:cNvPr id="14" name="Straight Arrow Connector 13">
            <a:extLst>
              <a:ext uri="{FF2B5EF4-FFF2-40B4-BE49-F238E27FC236}">
                <a16:creationId xmlns:a16="http://schemas.microsoft.com/office/drawing/2014/main" id="{5DFAC8A5-C2A2-512A-01BE-85CEA724AD36}"/>
              </a:ext>
            </a:extLst>
          </p:cNvPr>
          <p:cNvCxnSpPr>
            <a:cxnSpLocks/>
          </p:cNvCxnSpPr>
          <p:nvPr/>
        </p:nvCxnSpPr>
        <p:spPr bwMode="auto">
          <a:xfrm>
            <a:off x="5992376" y="1278834"/>
            <a:ext cx="0" cy="1025682"/>
          </a:xfrm>
          <a:prstGeom prst="straightConnector1">
            <a:avLst/>
          </a:prstGeom>
          <a:solidFill>
            <a:schemeClr val="accent1"/>
          </a:solidFill>
          <a:ln w="50800" cap="flat" cmpd="sng" algn="ctr">
            <a:solidFill>
              <a:schemeClr val="tx1"/>
            </a:solidFill>
            <a:prstDash val="solid"/>
            <a:round/>
            <a:headEnd type="none" w="med" len="med"/>
            <a:tailEnd type="triangle"/>
          </a:ln>
          <a:effectLst/>
        </p:spPr>
      </p:cxnSp>
      <p:cxnSp>
        <p:nvCxnSpPr>
          <p:cNvPr id="15" name="Straight Arrow Connector 14">
            <a:extLst>
              <a:ext uri="{FF2B5EF4-FFF2-40B4-BE49-F238E27FC236}">
                <a16:creationId xmlns:a16="http://schemas.microsoft.com/office/drawing/2014/main" id="{AA048755-F10E-CBE1-C8E9-07D43C95FD37}"/>
              </a:ext>
            </a:extLst>
          </p:cNvPr>
          <p:cNvCxnSpPr>
            <a:cxnSpLocks/>
          </p:cNvCxnSpPr>
          <p:nvPr/>
        </p:nvCxnSpPr>
        <p:spPr bwMode="auto">
          <a:xfrm>
            <a:off x="6546980" y="2554971"/>
            <a:ext cx="624839" cy="0"/>
          </a:xfrm>
          <a:prstGeom prst="straightConnector1">
            <a:avLst/>
          </a:prstGeom>
          <a:solidFill>
            <a:schemeClr val="accent1"/>
          </a:solidFill>
          <a:ln w="50800" cap="flat" cmpd="sng" algn="ctr">
            <a:solidFill>
              <a:schemeClr val="tx1"/>
            </a:solidFill>
            <a:prstDash val="solid"/>
            <a:round/>
            <a:headEnd type="none" w="med" len="med"/>
            <a:tailEnd type="none"/>
          </a:ln>
          <a:effectLst/>
        </p:spPr>
      </p:cxnSp>
      <p:cxnSp>
        <p:nvCxnSpPr>
          <p:cNvPr id="16" name="Straight Arrow Connector 15">
            <a:extLst>
              <a:ext uri="{FF2B5EF4-FFF2-40B4-BE49-F238E27FC236}">
                <a16:creationId xmlns:a16="http://schemas.microsoft.com/office/drawing/2014/main" id="{AD285882-7F92-7E23-570E-3FFB690AD3E4}"/>
              </a:ext>
            </a:extLst>
          </p:cNvPr>
          <p:cNvCxnSpPr>
            <a:cxnSpLocks/>
          </p:cNvCxnSpPr>
          <p:nvPr/>
        </p:nvCxnSpPr>
        <p:spPr bwMode="auto">
          <a:xfrm>
            <a:off x="7145315" y="2554971"/>
            <a:ext cx="0" cy="1025682"/>
          </a:xfrm>
          <a:prstGeom prst="straightConnector1">
            <a:avLst/>
          </a:prstGeom>
          <a:solidFill>
            <a:schemeClr val="accent1"/>
          </a:solidFill>
          <a:ln w="50800" cap="flat" cmpd="sng" algn="ctr">
            <a:solidFill>
              <a:schemeClr val="tx1"/>
            </a:solidFill>
            <a:prstDash val="solid"/>
            <a:round/>
            <a:headEnd type="none" w="med" len="med"/>
            <a:tailEnd type="triangle"/>
          </a:ln>
          <a:effectLst/>
        </p:spPr>
      </p:cxnSp>
      <p:cxnSp>
        <p:nvCxnSpPr>
          <p:cNvPr id="17" name="Straight Arrow Connector 16">
            <a:extLst>
              <a:ext uri="{FF2B5EF4-FFF2-40B4-BE49-F238E27FC236}">
                <a16:creationId xmlns:a16="http://schemas.microsoft.com/office/drawing/2014/main" id="{62EDCFB2-2A1C-09F5-5115-D9FB021486E6}"/>
              </a:ext>
            </a:extLst>
          </p:cNvPr>
          <p:cNvCxnSpPr>
            <a:cxnSpLocks/>
          </p:cNvCxnSpPr>
          <p:nvPr/>
        </p:nvCxnSpPr>
        <p:spPr bwMode="auto">
          <a:xfrm>
            <a:off x="7783433" y="3842263"/>
            <a:ext cx="624839" cy="0"/>
          </a:xfrm>
          <a:prstGeom prst="straightConnector1">
            <a:avLst/>
          </a:prstGeom>
          <a:solidFill>
            <a:schemeClr val="accent1"/>
          </a:solidFill>
          <a:ln w="50800" cap="flat" cmpd="sng" algn="ctr">
            <a:solidFill>
              <a:srgbClr val="92D050"/>
            </a:solidFill>
            <a:prstDash val="solid"/>
            <a:round/>
            <a:headEnd type="none" w="med" len="med"/>
            <a:tailEnd type="none"/>
          </a:ln>
          <a:effectLst/>
        </p:spPr>
      </p:cxnSp>
      <p:cxnSp>
        <p:nvCxnSpPr>
          <p:cNvPr id="18" name="Straight Arrow Connector 17">
            <a:extLst>
              <a:ext uri="{FF2B5EF4-FFF2-40B4-BE49-F238E27FC236}">
                <a16:creationId xmlns:a16="http://schemas.microsoft.com/office/drawing/2014/main" id="{51FC8148-10E0-5323-EE4F-06698CC18633}"/>
              </a:ext>
            </a:extLst>
          </p:cNvPr>
          <p:cNvCxnSpPr>
            <a:cxnSpLocks/>
          </p:cNvCxnSpPr>
          <p:nvPr/>
        </p:nvCxnSpPr>
        <p:spPr bwMode="auto">
          <a:xfrm>
            <a:off x="8381768" y="3842263"/>
            <a:ext cx="0" cy="1025682"/>
          </a:xfrm>
          <a:prstGeom prst="straightConnector1">
            <a:avLst/>
          </a:prstGeom>
          <a:solidFill>
            <a:schemeClr val="accent1"/>
          </a:solidFill>
          <a:ln w="50800" cap="flat" cmpd="sng" algn="ctr">
            <a:solidFill>
              <a:srgbClr val="92D050"/>
            </a:solidFill>
            <a:prstDash val="solid"/>
            <a:round/>
            <a:headEnd type="none" w="med" len="med"/>
            <a:tailEnd type="triangle"/>
          </a:ln>
          <a:effectLst/>
        </p:spPr>
      </p:cxnSp>
      <p:sp>
        <p:nvSpPr>
          <p:cNvPr id="19" name="TextBox 18">
            <a:extLst>
              <a:ext uri="{FF2B5EF4-FFF2-40B4-BE49-F238E27FC236}">
                <a16:creationId xmlns:a16="http://schemas.microsoft.com/office/drawing/2014/main" id="{A96C1C17-6CBF-A214-F6D0-5B0FD5301BB6}"/>
              </a:ext>
            </a:extLst>
          </p:cNvPr>
          <p:cNvSpPr txBox="1"/>
          <p:nvPr/>
        </p:nvSpPr>
        <p:spPr>
          <a:xfrm>
            <a:off x="1952322" y="4891571"/>
            <a:ext cx="2892958" cy="523220"/>
          </a:xfrm>
          <a:prstGeom prst="rect">
            <a:avLst/>
          </a:prstGeom>
          <a:solidFill>
            <a:srgbClr val="FF9999"/>
          </a:solidFill>
          <a:ln w="50800">
            <a:solidFill>
              <a:srgbClr val="FF0000"/>
            </a:solidFill>
          </a:ln>
        </p:spPr>
        <p:txBody>
          <a:bodyPr wrap="square" rtlCol="0">
            <a:spAutoFit/>
          </a:bodyPr>
          <a:lstStyle/>
          <a:p>
            <a:pPr algn="ctr"/>
            <a:r>
              <a:rPr lang="en-US" sz="2800" dirty="0">
                <a:solidFill>
                  <a:schemeClr val="bg1"/>
                </a:solidFill>
              </a:rPr>
              <a:t>2</a:t>
            </a:r>
            <a:r>
              <a:rPr lang="en-US" sz="2800" baseline="30000" dirty="0">
                <a:solidFill>
                  <a:schemeClr val="bg1"/>
                </a:solidFill>
              </a:rPr>
              <a:t>nd</a:t>
            </a:r>
            <a:r>
              <a:rPr lang="en-US" sz="2800" dirty="0">
                <a:solidFill>
                  <a:schemeClr val="bg1"/>
                </a:solidFill>
              </a:rPr>
              <a:t> Resurrection</a:t>
            </a:r>
          </a:p>
        </p:txBody>
      </p:sp>
      <p:cxnSp>
        <p:nvCxnSpPr>
          <p:cNvPr id="21" name="Straight Arrow Connector 20">
            <a:extLst>
              <a:ext uri="{FF2B5EF4-FFF2-40B4-BE49-F238E27FC236}">
                <a16:creationId xmlns:a16="http://schemas.microsoft.com/office/drawing/2014/main" id="{9AAD6CA7-A8EE-7E64-593D-1E6509265811}"/>
              </a:ext>
            </a:extLst>
          </p:cNvPr>
          <p:cNvCxnSpPr>
            <a:cxnSpLocks/>
          </p:cNvCxnSpPr>
          <p:nvPr/>
        </p:nvCxnSpPr>
        <p:spPr bwMode="auto">
          <a:xfrm>
            <a:off x="9025924" y="5073620"/>
            <a:ext cx="624839" cy="0"/>
          </a:xfrm>
          <a:prstGeom prst="straightConnector1">
            <a:avLst/>
          </a:prstGeom>
          <a:solidFill>
            <a:schemeClr val="accent1"/>
          </a:solidFill>
          <a:ln w="50800" cap="flat" cmpd="sng" algn="ctr">
            <a:solidFill>
              <a:srgbClr val="92D050"/>
            </a:solidFill>
            <a:prstDash val="solid"/>
            <a:round/>
            <a:headEnd type="none" w="med" len="med"/>
            <a:tailEnd type="none"/>
          </a:ln>
          <a:effectLst/>
        </p:spPr>
      </p:cxnSp>
      <p:cxnSp>
        <p:nvCxnSpPr>
          <p:cNvPr id="22" name="Straight Arrow Connector 21">
            <a:extLst>
              <a:ext uri="{FF2B5EF4-FFF2-40B4-BE49-F238E27FC236}">
                <a16:creationId xmlns:a16="http://schemas.microsoft.com/office/drawing/2014/main" id="{D3D10804-F02B-1099-28C2-255F48B014A7}"/>
              </a:ext>
            </a:extLst>
          </p:cNvPr>
          <p:cNvCxnSpPr>
            <a:cxnSpLocks/>
          </p:cNvCxnSpPr>
          <p:nvPr/>
        </p:nvCxnSpPr>
        <p:spPr bwMode="auto">
          <a:xfrm>
            <a:off x="9624259" y="5073620"/>
            <a:ext cx="0" cy="1025682"/>
          </a:xfrm>
          <a:prstGeom prst="straightConnector1">
            <a:avLst/>
          </a:prstGeom>
          <a:solidFill>
            <a:schemeClr val="accent1"/>
          </a:solidFill>
          <a:ln w="50800" cap="flat" cmpd="sng" algn="ctr">
            <a:solidFill>
              <a:srgbClr val="92D050"/>
            </a:solidFill>
            <a:prstDash val="solid"/>
            <a:round/>
            <a:headEnd type="none" w="med" len="med"/>
            <a:tailEnd type="triangle"/>
          </a:ln>
          <a:effectLst/>
        </p:spPr>
      </p:cxnSp>
      <p:sp>
        <p:nvSpPr>
          <p:cNvPr id="23" name="TextBox 22">
            <a:extLst>
              <a:ext uri="{FF2B5EF4-FFF2-40B4-BE49-F238E27FC236}">
                <a16:creationId xmlns:a16="http://schemas.microsoft.com/office/drawing/2014/main" id="{E2607499-D834-2BCF-79E4-EA6F9A17739F}"/>
              </a:ext>
            </a:extLst>
          </p:cNvPr>
          <p:cNvSpPr txBox="1"/>
          <p:nvPr/>
        </p:nvSpPr>
        <p:spPr>
          <a:xfrm>
            <a:off x="6095074" y="4856790"/>
            <a:ext cx="2892958" cy="523220"/>
          </a:xfrm>
          <a:prstGeom prst="rect">
            <a:avLst/>
          </a:prstGeom>
          <a:solidFill>
            <a:srgbClr val="99FFCC"/>
          </a:solidFill>
          <a:ln w="50800">
            <a:solidFill>
              <a:schemeClr val="accent1"/>
            </a:solidFill>
          </a:ln>
        </p:spPr>
        <p:txBody>
          <a:bodyPr wrap="square" rtlCol="0">
            <a:spAutoFit/>
          </a:bodyPr>
          <a:lstStyle/>
          <a:p>
            <a:pPr algn="ctr"/>
            <a:r>
              <a:rPr lang="en-US" sz="2800" dirty="0">
                <a:solidFill>
                  <a:schemeClr val="bg1"/>
                </a:solidFill>
              </a:rPr>
              <a:t>1st Resurrection</a:t>
            </a:r>
          </a:p>
        </p:txBody>
      </p:sp>
      <p:sp>
        <p:nvSpPr>
          <p:cNvPr id="24" name="TextBox 23">
            <a:extLst>
              <a:ext uri="{FF2B5EF4-FFF2-40B4-BE49-F238E27FC236}">
                <a16:creationId xmlns:a16="http://schemas.microsoft.com/office/drawing/2014/main" id="{B94FCA29-A487-980E-B145-8CEB7FD30307}"/>
              </a:ext>
            </a:extLst>
          </p:cNvPr>
          <p:cNvSpPr txBox="1"/>
          <p:nvPr/>
        </p:nvSpPr>
        <p:spPr>
          <a:xfrm>
            <a:off x="7354531" y="6106885"/>
            <a:ext cx="2892958" cy="523220"/>
          </a:xfrm>
          <a:prstGeom prst="rect">
            <a:avLst/>
          </a:prstGeom>
          <a:solidFill>
            <a:srgbClr val="99FFCC"/>
          </a:solidFill>
          <a:ln w="50800">
            <a:solidFill>
              <a:schemeClr val="accent1"/>
            </a:solidFill>
          </a:ln>
        </p:spPr>
        <p:txBody>
          <a:bodyPr wrap="square" rtlCol="0">
            <a:spAutoFit/>
          </a:bodyPr>
          <a:lstStyle/>
          <a:p>
            <a:pPr algn="ctr"/>
            <a:r>
              <a:rPr lang="en-US" sz="2800" dirty="0">
                <a:solidFill>
                  <a:schemeClr val="bg1"/>
                </a:solidFill>
              </a:rPr>
              <a:t>Heaven</a:t>
            </a:r>
          </a:p>
        </p:txBody>
      </p:sp>
      <p:sp>
        <p:nvSpPr>
          <p:cNvPr id="25" name="TextBox 24">
            <a:extLst>
              <a:ext uri="{FF2B5EF4-FFF2-40B4-BE49-F238E27FC236}">
                <a16:creationId xmlns:a16="http://schemas.microsoft.com/office/drawing/2014/main" id="{6922521B-0D5F-54BA-5EDF-1D82CAF8D904}"/>
              </a:ext>
            </a:extLst>
          </p:cNvPr>
          <p:cNvSpPr txBox="1"/>
          <p:nvPr/>
        </p:nvSpPr>
        <p:spPr>
          <a:xfrm>
            <a:off x="4873222" y="3528846"/>
            <a:ext cx="2892958" cy="523220"/>
          </a:xfrm>
          <a:prstGeom prst="rect">
            <a:avLst/>
          </a:prstGeom>
          <a:solidFill>
            <a:schemeClr val="tx1"/>
          </a:solidFill>
          <a:ln w="50800">
            <a:solidFill>
              <a:schemeClr val="accent1"/>
            </a:solidFill>
          </a:ln>
        </p:spPr>
        <p:txBody>
          <a:bodyPr wrap="square" rtlCol="0">
            <a:spAutoFit/>
          </a:bodyPr>
          <a:lstStyle/>
          <a:p>
            <a:pPr algn="ctr"/>
            <a:r>
              <a:rPr lang="en-US" sz="2800" dirty="0">
                <a:solidFill>
                  <a:schemeClr val="bg1"/>
                </a:solidFill>
              </a:rPr>
              <a:t>Sanctification?</a:t>
            </a:r>
          </a:p>
        </p:txBody>
      </p:sp>
      <p:sp>
        <p:nvSpPr>
          <p:cNvPr id="26" name="TextBox 25">
            <a:extLst>
              <a:ext uri="{FF2B5EF4-FFF2-40B4-BE49-F238E27FC236}">
                <a16:creationId xmlns:a16="http://schemas.microsoft.com/office/drawing/2014/main" id="{C4C84298-8A2C-B040-4F2B-12157913DB4B}"/>
              </a:ext>
            </a:extLst>
          </p:cNvPr>
          <p:cNvSpPr txBox="1"/>
          <p:nvPr/>
        </p:nvSpPr>
        <p:spPr>
          <a:xfrm>
            <a:off x="3654022" y="2268477"/>
            <a:ext cx="2892958" cy="523220"/>
          </a:xfrm>
          <a:prstGeom prst="rect">
            <a:avLst/>
          </a:prstGeom>
          <a:solidFill>
            <a:srgbClr val="FFFF00"/>
          </a:solidFill>
          <a:ln w="50800">
            <a:solidFill>
              <a:schemeClr val="accent1"/>
            </a:solidFill>
          </a:ln>
        </p:spPr>
        <p:txBody>
          <a:bodyPr wrap="square" rtlCol="0">
            <a:spAutoFit/>
          </a:bodyPr>
          <a:lstStyle/>
          <a:p>
            <a:pPr algn="ctr"/>
            <a:r>
              <a:rPr lang="en-US" sz="2800" dirty="0">
                <a:solidFill>
                  <a:schemeClr val="bg1"/>
                </a:solidFill>
              </a:rPr>
              <a:t>Salvation</a:t>
            </a:r>
          </a:p>
        </p:txBody>
      </p:sp>
      <p:sp>
        <p:nvSpPr>
          <p:cNvPr id="27" name="TextBox 26">
            <a:extLst>
              <a:ext uri="{FF2B5EF4-FFF2-40B4-BE49-F238E27FC236}">
                <a16:creationId xmlns:a16="http://schemas.microsoft.com/office/drawing/2014/main" id="{9D1B5F28-1F12-0448-6CA3-D2BAC3DD43C1}"/>
              </a:ext>
            </a:extLst>
          </p:cNvPr>
          <p:cNvSpPr txBox="1"/>
          <p:nvPr/>
        </p:nvSpPr>
        <p:spPr>
          <a:xfrm>
            <a:off x="2501083" y="1008108"/>
            <a:ext cx="2892958" cy="523220"/>
          </a:xfrm>
          <a:prstGeom prst="rect">
            <a:avLst/>
          </a:prstGeom>
          <a:solidFill>
            <a:schemeClr val="tx1"/>
          </a:solidFill>
          <a:ln w="50800">
            <a:solidFill>
              <a:schemeClr val="accent1"/>
            </a:solidFill>
          </a:ln>
        </p:spPr>
        <p:txBody>
          <a:bodyPr wrap="square" rtlCol="0">
            <a:spAutoFit/>
          </a:bodyPr>
          <a:lstStyle/>
          <a:p>
            <a:pPr algn="ctr"/>
            <a:r>
              <a:rPr lang="en-US" sz="2800" dirty="0">
                <a:solidFill>
                  <a:schemeClr val="bg1"/>
                </a:solidFill>
              </a:rPr>
              <a:t>In the world</a:t>
            </a:r>
          </a:p>
        </p:txBody>
      </p:sp>
      <p:cxnSp>
        <p:nvCxnSpPr>
          <p:cNvPr id="28" name="Straight Arrow Connector 27">
            <a:extLst>
              <a:ext uri="{FF2B5EF4-FFF2-40B4-BE49-F238E27FC236}">
                <a16:creationId xmlns:a16="http://schemas.microsoft.com/office/drawing/2014/main" id="{B6F92C63-9C9D-E158-BB0C-FADD9C663FCB}"/>
              </a:ext>
            </a:extLst>
          </p:cNvPr>
          <p:cNvCxnSpPr>
            <a:cxnSpLocks/>
            <a:endCxn id="19" idx="0"/>
          </p:cNvCxnSpPr>
          <p:nvPr/>
        </p:nvCxnSpPr>
        <p:spPr bwMode="auto">
          <a:xfrm>
            <a:off x="3398801" y="1531328"/>
            <a:ext cx="0" cy="3360243"/>
          </a:xfrm>
          <a:prstGeom prst="straightConnector1">
            <a:avLst/>
          </a:prstGeom>
          <a:solidFill>
            <a:schemeClr val="accent1"/>
          </a:solidFill>
          <a:ln w="50800" cap="flat" cmpd="sng" algn="ctr">
            <a:solidFill>
              <a:srgbClr val="FF0000"/>
            </a:solidFill>
            <a:prstDash val="solid"/>
            <a:round/>
            <a:headEnd type="none" w="med" len="med"/>
            <a:tailEnd type="triangle"/>
          </a:ln>
          <a:effectLst/>
        </p:spPr>
      </p:cxnSp>
      <p:cxnSp>
        <p:nvCxnSpPr>
          <p:cNvPr id="29" name="Straight Arrow Connector 28">
            <a:extLst>
              <a:ext uri="{FF2B5EF4-FFF2-40B4-BE49-F238E27FC236}">
                <a16:creationId xmlns:a16="http://schemas.microsoft.com/office/drawing/2014/main" id="{CEFAD2C0-2AB1-2698-1B9B-783278CDAAB0}"/>
              </a:ext>
            </a:extLst>
          </p:cNvPr>
          <p:cNvCxnSpPr>
            <a:cxnSpLocks/>
          </p:cNvCxnSpPr>
          <p:nvPr/>
        </p:nvCxnSpPr>
        <p:spPr bwMode="auto">
          <a:xfrm>
            <a:off x="4231033" y="3819888"/>
            <a:ext cx="624839" cy="0"/>
          </a:xfrm>
          <a:prstGeom prst="straightConnector1">
            <a:avLst/>
          </a:prstGeom>
          <a:solidFill>
            <a:schemeClr val="accent1"/>
          </a:solidFill>
          <a:ln w="50800" cap="flat" cmpd="sng" algn="ctr">
            <a:solidFill>
              <a:srgbClr val="FF0000"/>
            </a:solidFill>
            <a:prstDash val="solid"/>
            <a:round/>
            <a:headEnd type="none" w="med" len="med"/>
            <a:tailEnd type="none"/>
          </a:ln>
          <a:effectLst/>
        </p:spPr>
      </p:cxnSp>
      <p:cxnSp>
        <p:nvCxnSpPr>
          <p:cNvPr id="30" name="Straight Arrow Connector 29">
            <a:extLst>
              <a:ext uri="{FF2B5EF4-FFF2-40B4-BE49-F238E27FC236}">
                <a16:creationId xmlns:a16="http://schemas.microsoft.com/office/drawing/2014/main" id="{53EFB4EA-82DF-2D47-4166-8267BE7BB521}"/>
              </a:ext>
            </a:extLst>
          </p:cNvPr>
          <p:cNvCxnSpPr>
            <a:cxnSpLocks/>
          </p:cNvCxnSpPr>
          <p:nvPr/>
        </p:nvCxnSpPr>
        <p:spPr bwMode="auto">
          <a:xfrm>
            <a:off x="4231033" y="3790456"/>
            <a:ext cx="0" cy="1101115"/>
          </a:xfrm>
          <a:prstGeom prst="straightConnector1">
            <a:avLst/>
          </a:prstGeom>
          <a:solidFill>
            <a:schemeClr val="accent1"/>
          </a:solidFill>
          <a:ln w="50800" cap="flat" cmpd="sng" algn="ctr">
            <a:solidFill>
              <a:srgbClr val="FF0000"/>
            </a:solidFill>
            <a:prstDash val="solid"/>
            <a:round/>
            <a:headEnd type="none" w="med" len="med"/>
            <a:tailEnd type="triangle"/>
          </a:ln>
          <a:effectLst/>
        </p:spPr>
      </p:cxnSp>
      <p:cxnSp>
        <p:nvCxnSpPr>
          <p:cNvPr id="31" name="Straight Arrow Connector 30">
            <a:extLst>
              <a:ext uri="{FF2B5EF4-FFF2-40B4-BE49-F238E27FC236}">
                <a16:creationId xmlns:a16="http://schemas.microsoft.com/office/drawing/2014/main" id="{B9E4AD01-C8CB-9FD2-83D4-91E828745DE1}"/>
              </a:ext>
            </a:extLst>
          </p:cNvPr>
          <p:cNvCxnSpPr>
            <a:cxnSpLocks/>
            <a:stCxn id="19" idx="2"/>
          </p:cNvCxnSpPr>
          <p:nvPr/>
        </p:nvCxnSpPr>
        <p:spPr bwMode="auto">
          <a:xfrm>
            <a:off x="3398801" y="5414791"/>
            <a:ext cx="10592" cy="692094"/>
          </a:xfrm>
          <a:prstGeom prst="straightConnector1">
            <a:avLst/>
          </a:prstGeom>
          <a:solidFill>
            <a:schemeClr val="accent1"/>
          </a:solidFill>
          <a:ln w="50800" cap="flat" cmpd="sng" algn="ctr">
            <a:solidFill>
              <a:srgbClr val="FF0000"/>
            </a:solidFill>
            <a:prstDash val="solid"/>
            <a:round/>
            <a:headEnd type="none" w="med" len="med"/>
            <a:tailEnd type="triangle"/>
          </a:ln>
          <a:effectLst/>
        </p:spPr>
      </p:cxnSp>
      <p:sp>
        <p:nvSpPr>
          <p:cNvPr id="50" name="TextBox 49">
            <a:extLst>
              <a:ext uri="{FF2B5EF4-FFF2-40B4-BE49-F238E27FC236}">
                <a16:creationId xmlns:a16="http://schemas.microsoft.com/office/drawing/2014/main" id="{9334FB76-EC78-A7E9-50DD-5DA7B809B39E}"/>
              </a:ext>
            </a:extLst>
          </p:cNvPr>
          <p:cNvSpPr txBox="1"/>
          <p:nvPr/>
        </p:nvSpPr>
        <p:spPr>
          <a:xfrm>
            <a:off x="1065771" y="86264"/>
            <a:ext cx="9972136" cy="707886"/>
          </a:xfrm>
          <a:prstGeom prst="rect">
            <a:avLst/>
          </a:prstGeom>
          <a:solidFill>
            <a:schemeClr val="tx1">
              <a:alpha val="0"/>
            </a:schemeClr>
          </a:solidFill>
          <a:ln w="50800">
            <a:solidFill>
              <a:srgbClr val="FFFF00"/>
            </a:solidFill>
          </a:ln>
        </p:spPr>
        <p:txBody>
          <a:bodyPr wrap="square" rtlCol="0">
            <a:spAutoFit/>
          </a:bodyPr>
          <a:lstStyle/>
          <a:p>
            <a:pPr algn="ctr"/>
            <a:r>
              <a:rPr lang="en-US" sz="4000" dirty="0">
                <a:solidFill>
                  <a:schemeClr val="accent2"/>
                </a:solidFill>
              </a:rPr>
              <a:t>Eternal Life in Heaven or Eternal Death?</a:t>
            </a:r>
          </a:p>
        </p:txBody>
      </p:sp>
      <p:sp>
        <p:nvSpPr>
          <p:cNvPr id="52" name="TextBox 51">
            <a:extLst>
              <a:ext uri="{FF2B5EF4-FFF2-40B4-BE49-F238E27FC236}">
                <a16:creationId xmlns:a16="http://schemas.microsoft.com/office/drawing/2014/main" id="{B677FE99-DFA1-586A-E3F0-02C2EF214C8B}"/>
              </a:ext>
            </a:extLst>
          </p:cNvPr>
          <p:cNvSpPr txBox="1"/>
          <p:nvPr/>
        </p:nvSpPr>
        <p:spPr>
          <a:xfrm>
            <a:off x="1980167" y="6106885"/>
            <a:ext cx="2892958" cy="523220"/>
          </a:xfrm>
          <a:prstGeom prst="rect">
            <a:avLst/>
          </a:prstGeom>
          <a:solidFill>
            <a:srgbClr val="FF9999"/>
          </a:solidFill>
          <a:ln w="50800">
            <a:solidFill>
              <a:srgbClr val="FF0000"/>
            </a:solidFill>
          </a:ln>
        </p:spPr>
        <p:txBody>
          <a:bodyPr wrap="square" rtlCol="0">
            <a:spAutoFit/>
          </a:bodyPr>
          <a:lstStyle/>
          <a:p>
            <a:pPr algn="ctr"/>
            <a:r>
              <a:rPr lang="en-US" sz="2800" dirty="0">
                <a:solidFill>
                  <a:schemeClr val="bg1"/>
                </a:solidFill>
              </a:rPr>
              <a:t>Eternal Death</a:t>
            </a:r>
          </a:p>
        </p:txBody>
      </p:sp>
      <p:sp>
        <p:nvSpPr>
          <p:cNvPr id="54" name="Slide Number Placeholder 3">
            <a:extLst>
              <a:ext uri="{FF2B5EF4-FFF2-40B4-BE49-F238E27FC236}">
                <a16:creationId xmlns:a16="http://schemas.microsoft.com/office/drawing/2014/main" id="{72934409-543F-D66C-6BB2-F82ABFA08457}"/>
              </a:ext>
            </a:extLst>
          </p:cNvPr>
          <p:cNvSpPr>
            <a:spLocks noGrp="1"/>
          </p:cNvSpPr>
          <p:nvPr>
            <p:ph type="sldNum" sz="quarter" idx="4"/>
          </p:nvPr>
        </p:nvSpPr>
        <p:spPr>
          <a:xfrm>
            <a:off x="11539452" y="15239"/>
            <a:ext cx="609599" cy="388521"/>
          </a:xfrm>
        </p:spPr>
        <p:txBody>
          <a:bodyPr/>
          <a:lstStyle>
            <a:lvl1pPr algn="r">
              <a:defRPr/>
            </a:lvl1pPr>
          </a:lstStyle>
          <a:p>
            <a:pPr algn="r"/>
            <a:fld id="{86CB4B4D-7CA3-9044-876B-883B54F8677D}" type="slidenum">
              <a:rPr lang="en-US" smtClean="0"/>
              <a:pPr algn="r"/>
              <a:t>86</a:t>
            </a:fld>
            <a:endParaRPr lang="en-US" dirty="0"/>
          </a:p>
        </p:txBody>
      </p:sp>
    </p:spTree>
    <p:extLst>
      <p:ext uri="{BB962C8B-B14F-4D97-AF65-F5344CB8AC3E}">
        <p14:creationId xmlns:p14="http://schemas.microsoft.com/office/powerpoint/2010/main" val="344103767"/>
      </p:ext>
    </p:extLst>
  </p:cSld>
  <p:clrMapOvr>
    <a:masterClrMapping/>
  </p:clrMapOvr>
  <p:transition spd="med"/>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F2F6D3-4033-8FD1-3026-F5358A01AB16}"/>
            </a:ext>
          </a:extLst>
        </p:cNvPr>
        <p:cNvGrpSpPr/>
        <p:nvPr/>
      </p:nvGrpSpPr>
      <p:grpSpPr>
        <a:xfrm>
          <a:off x="0" y="0"/>
          <a:ext cx="0" cy="0"/>
          <a:chOff x="0" y="0"/>
          <a:chExt cx="0" cy="0"/>
        </a:xfrm>
      </p:grpSpPr>
      <p:pic>
        <p:nvPicPr>
          <p:cNvPr id="3" name="Camera 2" hidden="1">
            <a:extLst>
              <a:ext uri="{FF2B5EF4-FFF2-40B4-BE49-F238E27FC236}">
                <a16:creationId xmlns:a16="http://schemas.microsoft.com/office/drawing/2014/main" id="{13B6E30F-8490-6F8D-60FF-5E8DB5383586}"/>
              </a:ext>
            </a:extLst>
          </p:cNvPr>
          <p:cNvPicPr>
            <a:picLocks noChangeAspect="1"/>
            <a:extLst>
              <a:ext uri="{51228E76-BA90-4043-B771-695A4F85340A}">
                <alf:liveFeedProps xmlns:alf="http://schemas.microsoft.com/office/drawing/2021/livefeed"/>
              </a:ext>
            </a:extLst>
          </p:cNvPicPr>
          <p:nvPr/>
        </p:nvPicPr>
        <p:blipFill>
          <a:blip>
            <a:extLst>
              <a:ext uri="{96DAC541-7B7A-43D3-8B79-37D633B846F1}">
                <asvg:svgBlip xmlns:asvg="http://schemas.microsoft.com/office/drawing/2016/SVG/main" r:embed="rId3"/>
              </a:ext>
            </a:extLst>
          </a:blip>
          <a:srcRect l="17787" t="33967"/>
          <a:stretch/>
        </p:blipFill>
        <p:spPr>
          <a:xfrm>
            <a:off x="9505941" y="4663234"/>
            <a:ext cx="2641142" cy="2158190"/>
          </a:xfrm>
          <a:prstGeom prst="rect">
            <a:avLst/>
          </a:prstGeom>
          <a:ln w="28575" cap="rnd">
            <a:solidFill>
              <a:srgbClr val="FFFF00"/>
            </a:solidFill>
          </a:ln>
          <a:effectLst/>
        </p:spPr>
      </p:pic>
      <p:cxnSp>
        <p:nvCxnSpPr>
          <p:cNvPr id="13" name="Straight Arrow Connector 12">
            <a:extLst>
              <a:ext uri="{FF2B5EF4-FFF2-40B4-BE49-F238E27FC236}">
                <a16:creationId xmlns:a16="http://schemas.microsoft.com/office/drawing/2014/main" id="{C2E36EFA-13A5-5C7E-0A87-35D7563C94C4}"/>
              </a:ext>
            </a:extLst>
          </p:cNvPr>
          <p:cNvCxnSpPr>
            <a:cxnSpLocks/>
          </p:cNvCxnSpPr>
          <p:nvPr/>
        </p:nvCxnSpPr>
        <p:spPr bwMode="auto">
          <a:xfrm>
            <a:off x="5394054" y="1278834"/>
            <a:ext cx="624839" cy="0"/>
          </a:xfrm>
          <a:prstGeom prst="straightConnector1">
            <a:avLst/>
          </a:prstGeom>
          <a:solidFill>
            <a:schemeClr val="accent1"/>
          </a:solidFill>
          <a:ln w="50800" cap="flat" cmpd="sng" algn="ctr">
            <a:solidFill>
              <a:schemeClr val="tx1"/>
            </a:solidFill>
            <a:prstDash val="solid"/>
            <a:round/>
            <a:headEnd type="none" w="med" len="med"/>
            <a:tailEnd type="none"/>
          </a:ln>
          <a:effectLst/>
        </p:spPr>
      </p:cxnSp>
      <p:cxnSp>
        <p:nvCxnSpPr>
          <p:cNvPr id="14" name="Straight Arrow Connector 13">
            <a:extLst>
              <a:ext uri="{FF2B5EF4-FFF2-40B4-BE49-F238E27FC236}">
                <a16:creationId xmlns:a16="http://schemas.microsoft.com/office/drawing/2014/main" id="{66BC6767-D2B6-479A-C400-AB9B17B13BA5}"/>
              </a:ext>
            </a:extLst>
          </p:cNvPr>
          <p:cNvCxnSpPr>
            <a:cxnSpLocks/>
          </p:cNvCxnSpPr>
          <p:nvPr/>
        </p:nvCxnSpPr>
        <p:spPr bwMode="auto">
          <a:xfrm>
            <a:off x="5992389" y="1278834"/>
            <a:ext cx="0" cy="1025682"/>
          </a:xfrm>
          <a:prstGeom prst="straightConnector1">
            <a:avLst/>
          </a:prstGeom>
          <a:solidFill>
            <a:schemeClr val="accent1"/>
          </a:solidFill>
          <a:ln w="50800" cap="flat" cmpd="sng" algn="ctr">
            <a:solidFill>
              <a:schemeClr val="tx1"/>
            </a:solidFill>
            <a:prstDash val="solid"/>
            <a:round/>
            <a:headEnd type="none" w="med" len="med"/>
            <a:tailEnd type="triangle"/>
          </a:ln>
          <a:effectLst/>
        </p:spPr>
      </p:cxnSp>
      <p:cxnSp>
        <p:nvCxnSpPr>
          <p:cNvPr id="15" name="Straight Arrow Connector 14">
            <a:extLst>
              <a:ext uri="{FF2B5EF4-FFF2-40B4-BE49-F238E27FC236}">
                <a16:creationId xmlns:a16="http://schemas.microsoft.com/office/drawing/2014/main" id="{3D1C2A90-045F-938B-8BA5-DCFE68F63C7A}"/>
              </a:ext>
            </a:extLst>
          </p:cNvPr>
          <p:cNvCxnSpPr>
            <a:cxnSpLocks/>
          </p:cNvCxnSpPr>
          <p:nvPr/>
        </p:nvCxnSpPr>
        <p:spPr bwMode="auto">
          <a:xfrm>
            <a:off x="6546993" y="2554971"/>
            <a:ext cx="624839" cy="0"/>
          </a:xfrm>
          <a:prstGeom prst="straightConnector1">
            <a:avLst/>
          </a:prstGeom>
          <a:solidFill>
            <a:schemeClr val="accent1"/>
          </a:solidFill>
          <a:ln w="50800" cap="flat" cmpd="sng" algn="ctr">
            <a:solidFill>
              <a:schemeClr val="tx1"/>
            </a:solidFill>
            <a:prstDash val="solid"/>
            <a:round/>
            <a:headEnd type="none" w="med" len="med"/>
            <a:tailEnd type="none"/>
          </a:ln>
          <a:effectLst/>
        </p:spPr>
      </p:cxnSp>
      <p:cxnSp>
        <p:nvCxnSpPr>
          <p:cNvPr id="16" name="Straight Arrow Connector 15">
            <a:extLst>
              <a:ext uri="{FF2B5EF4-FFF2-40B4-BE49-F238E27FC236}">
                <a16:creationId xmlns:a16="http://schemas.microsoft.com/office/drawing/2014/main" id="{BE3A9DA0-AE81-E48A-95F3-433F7694E567}"/>
              </a:ext>
            </a:extLst>
          </p:cNvPr>
          <p:cNvCxnSpPr>
            <a:cxnSpLocks/>
          </p:cNvCxnSpPr>
          <p:nvPr/>
        </p:nvCxnSpPr>
        <p:spPr bwMode="auto">
          <a:xfrm>
            <a:off x="7145328" y="2554971"/>
            <a:ext cx="0" cy="1025682"/>
          </a:xfrm>
          <a:prstGeom prst="straightConnector1">
            <a:avLst/>
          </a:prstGeom>
          <a:solidFill>
            <a:schemeClr val="accent1"/>
          </a:solidFill>
          <a:ln w="50800" cap="flat" cmpd="sng" algn="ctr">
            <a:solidFill>
              <a:schemeClr val="tx1"/>
            </a:solidFill>
            <a:prstDash val="solid"/>
            <a:round/>
            <a:headEnd type="none" w="med" len="med"/>
            <a:tailEnd type="triangle"/>
          </a:ln>
          <a:effectLst/>
        </p:spPr>
      </p:cxnSp>
      <p:cxnSp>
        <p:nvCxnSpPr>
          <p:cNvPr id="17" name="Straight Arrow Connector 16">
            <a:extLst>
              <a:ext uri="{FF2B5EF4-FFF2-40B4-BE49-F238E27FC236}">
                <a16:creationId xmlns:a16="http://schemas.microsoft.com/office/drawing/2014/main" id="{7A5AC266-E48B-809C-8199-AF24A03CE9DC}"/>
              </a:ext>
            </a:extLst>
          </p:cNvPr>
          <p:cNvCxnSpPr>
            <a:cxnSpLocks/>
          </p:cNvCxnSpPr>
          <p:nvPr/>
        </p:nvCxnSpPr>
        <p:spPr bwMode="auto">
          <a:xfrm>
            <a:off x="7783446" y="3842263"/>
            <a:ext cx="624839" cy="0"/>
          </a:xfrm>
          <a:prstGeom prst="straightConnector1">
            <a:avLst/>
          </a:prstGeom>
          <a:solidFill>
            <a:schemeClr val="accent1"/>
          </a:solidFill>
          <a:ln w="50800" cap="flat" cmpd="sng" algn="ctr">
            <a:solidFill>
              <a:srgbClr val="92D050"/>
            </a:solidFill>
            <a:prstDash val="solid"/>
            <a:round/>
            <a:headEnd type="none" w="med" len="med"/>
            <a:tailEnd type="none"/>
          </a:ln>
          <a:effectLst/>
        </p:spPr>
      </p:cxnSp>
      <p:cxnSp>
        <p:nvCxnSpPr>
          <p:cNvPr id="18" name="Straight Arrow Connector 17">
            <a:extLst>
              <a:ext uri="{FF2B5EF4-FFF2-40B4-BE49-F238E27FC236}">
                <a16:creationId xmlns:a16="http://schemas.microsoft.com/office/drawing/2014/main" id="{E52E6B10-31BE-6427-719B-9012E65BBECE}"/>
              </a:ext>
            </a:extLst>
          </p:cNvPr>
          <p:cNvCxnSpPr>
            <a:cxnSpLocks/>
          </p:cNvCxnSpPr>
          <p:nvPr/>
        </p:nvCxnSpPr>
        <p:spPr bwMode="auto">
          <a:xfrm>
            <a:off x="8381781" y="3842263"/>
            <a:ext cx="0" cy="1025682"/>
          </a:xfrm>
          <a:prstGeom prst="straightConnector1">
            <a:avLst/>
          </a:prstGeom>
          <a:solidFill>
            <a:schemeClr val="accent1"/>
          </a:solidFill>
          <a:ln w="50800" cap="flat" cmpd="sng" algn="ctr">
            <a:solidFill>
              <a:srgbClr val="92D050"/>
            </a:solidFill>
            <a:prstDash val="solid"/>
            <a:round/>
            <a:headEnd type="none" w="med" len="med"/>
            <a:tailEnd type="triangle"/>
          </a:ln>
          <a:effectLst/>
        </p:spPr>
      </p:cxnSp>
      <p:cxnSp>
        <p:nvCxnSpPr>
          <p:cNvPr id="21" name="Straight Arrow Connector 20">
            <a:extLst>
              <a:ext uri="{FF2B5EF4-FFF2-40B4-BE49-F238E27FC236}">
                <a16:creationId xmlns:a16="http://schemas.microsoft.com/office/drawing/2014/main" id="{FCDD612F-FEEF-1735-FB2A-A3DFC59501B0}"/>
              </a:ext>
            </a:extLst>
          </p:cNvPr>
          <p:cNvCxnSpPr>
            <a:cxnSpLocks/>
          </p:cNvCxnSpPr>
          <p:nvPr/>
        </p:nvCxnSpPr>
        <p:spPr bwMode="auto">
          <a:xfrm>
            <a:off x="9025937" y="5073620"/>
            <a:ext cx="624839" cy="0"/>
          </a:xfrm>
          <a:prstGeom prst="straightConnector1">
            <a:avLst/>
          </a:prstGeom>
          <a:solidFill>
            <a:schemeClr val="accent1"/>
          </a:solidFill>
          <a:ln w="50800" cap="flat" cmpd="sng" algn="ctr">
            <a:solidFill>
              <a:srgbClr val="92D050"/>
            </a:solidFill>
            <a:prstDash val="solid"/>
            <a:round/>
            <a:headEnd type="none" w="med" len="med"/>
            <a:tailEnd type="none"/>
          </a:ln>
          <a:effectLst/>
        </p:spPr>
      </p:cxnSp>
      <p:cxnSp>
        <p:nvCxnSpPr>
          <p:cNvPr id="22" name="Straight Arrow Connector 21">
            <a:extLst>
              <a:ext uri="{FF2B5EF4-FFF2-40B4-BE49-F238E27FC236}">
                <a16:creationId xmlns:a16="http://schemas.microsoft.com/office/drawing/2014/main" id="{F5785786-C838-CCD6-518D-4FA3ABECFF59}"/>
              </a:ext>
            </a:extLst>
          </p:cNvPr>
          <p:cNvCxnSpPr>
            <a:cxnSpLocks/>
          </p:cNvCxnSpPr>
          <p:nvPr/>
        </p:nvCxnSpPr>
        <p:spPr bwMode="auto">
          <a:xfrm>
            <a:off x="9624272" y="5073620"/>
            <a:ext cx="0" cy="1025682"/>
          </a:xfrm>
          <a:prstGeom prst="straightConnector1">
            <a:avLst/>
          </a:prstGeom>
          <a:solidFill>
            <a:schemeClr val="accent1"/>
          </a:solidFill>
          <a:ln w="50800" cap="flat" cmpd="sng" algn="ctr">
            <a:solidFill>
              <a:srgbClr val="92D050"/>
            </a:solidFill>
            <a:prstDash val="solid"/>
            <a:round/>
            <a:headEnd type="none" w="med" len="med"/>
            <a:tailEnd type="triangle"/>
          </a:ln>
          <a:effectLst/>
        </p:spPr>
      </p:cxnSp>
      <p:sp>
        <p:nvSpPr>
          <p:cNvPr id="23" name="TextBox 22">
            <a:extLst>
              <a:ext uri="{FF2B5EF4-FFF2-40B4-BE49-F238E27FC236}">
                <a16:creationId xmlns:a16="http://schemas.microsoft.com/office/drawing/2014/main" id="{84880F51-1202-2B84-5365-7922920C8392}"/>
              </a:ext>
            </a:extLst>
          </p:cNvPr>
          <p:cNvSpPr txBox="1"/>
          <p:nvPr/>
        </p:nvSpPr>
        <p:spPr>
          <a:xfrm>
            <a:off x="6095087" y="4856790"/>
            <a:ext cx="2892958" cy="523220"/>
          </a:xfrm>
          <a:prstGeom prst="rect">
            <a:avLst/>
          </a:prstGeom>
          <a:solidFill>
            <a:srgbClr val="99FFCC"/>
          </a:solidFill>
          <a:ln w="50800">
            <a:solidFill>
              <a:schemeClr val="accent1"/>
            </a:solidFill>
          </a:ln>
        </p:spPr>
        <p:txBody>
          <a:bodyPr wrap="square" rtlCol="0">
            <a:spAutoFit/>
          </a:bodyPr>
          <a:lstStyle/>
          <a:p>
            <a:pPr algn="ctr"/>
            <a:r>
              <a:rPr lang="en-US" sz="2800" dirty="0">
                <a:solidFill>
                  <a:schemeClr val="bg1"/>
                </a:solidFill>
              </a:rPr>
              <a:t>1st Resurrection</a:t>
            </a:r>
          </a:p>
        </p:txBody>
      </p:sp>
      <p:sp>
        <p:nvSpPr>
          <p:cNvPr id="24" name="TextBox 23">
            <a:extLst>
              <a:ext uri="{FF2B5EF4-FFF2-40B4-BE49-F238E27FC236}">
                <a16:creationId xmlns:a16="http://schemas.microsoft.com/office/drawing/2014/main" id="{FAFC4E26-2E62-2E0C-2D9F-D75668F5A2FA}"/>
              </a:ext>
            </a:extLst>
          </p:cNvPr>
          <p:cNvSpPr txBox="1"/>
          <p:nvPr/>
        </p:nvSpPr>
        <p:spPr>
          <a:xfrm>
            <a:off x="7354544" y="6106885"/>
            <a:ext cx="2892958" cy="523220"/>
          </a:xfrm>
          <a:prstGeom prst="rect">
            <a:avLst/>
          </a:prstGeom>
          <a:solidFill>
            <a:srgbClr val="99FFCC"/>
          </a:solidFill>
          <a:ln w="50800">
            <a:solidFill>
              <a:schemeClr val="accent1"/>
            </a:solidFill>
          </a:ln>
        </p:spPr>
        <p:txBody>
          <a:bodyPr wrap="square" rtlCol="0">
            <a:spAutoFit/>
          </a:bodyPr>
          <a:lstStyle/>
          <a:p>
            <a:pPr algn="ctr"/>
            <a:r>
              <a:rPr lang="en-US" sz="2800" dirty="0">
                <a:solidFill>
                  <a:schemeClr val="bg1"/>
                </a:solidFill>
              </a:rPr>
              <a:t>Heaven</a:t>
            </a:r>
          </a:p>
        </p:txBody>
      </p:sp>
      <p:sp>
        <p:nvSpPr>
          <p:cNvPr id="25" name="TextBox 24">
            <a:extLst>
              <a:ext uri="{FF2B5EF4-FFF2-40B4-BE49-F238E27FC236}">
                <a16:creationId xmlns:a16="http://schemas.microsoft.com/office/drawing/2014/main" id="{AC2A0444-9469-3086-C304-EA01BD8B5653}"/>
              </a:ext>
            </a:extLst>
          </p:cNvPr>
          <p:cNvSpPr txBox="1"/>
          <p:nvPr/>
        </p:nvSpPr>
        <p:spPr>
          <a:xfrm>
            <a:off x="4873235" y="3528846"/>
            <a:ext cx="2892958" cy="523220"/>
          </a:xfrm>
          <a:prstGeom prst="rect">
            <a:avLst/>
          </a:prstGeom>
          <a:solidFill>
            <a:srgbClr val="FFFF00"/>
          </a:solidFill>
          <a:ln w="50800">
            <a:solidFill>
              <a:schemeClr val="accent1"/>
            </a:solidFill>
          </a:ln>
        </p:spPr>
        <p:txBody>
          <a:bodyPr wrap="square" rtlCol="0">
            <a:spAutoFit/>
          </a:bodyPr>
          <a:lstStyle/>
          <a:p>
            <a:pPr algn="ctr"/>
            <a:r>
              <a:rPr lang="en-US" sz="2800" dirty="0">
                <a:solidFill>
                  <a:schemeClr val="bg1"/>
                </a:solidFill>
              </a:rPr>
              <a:t>Sanctification?</a:t>
            </a:r>
          </a:p>
        </p:txBody>
      </p:sp>
      <p:sp>
        <p:nvSpPr>
          <p:cNvPr id="26" name="TextBox 25">
            <a:extLst>
              <a:ext uri="{FF2B5EF4-FFF2-40B4-BE49-F238E27FC236}">
                <a16:creationId xmlns:a16="http://schemas.microsoft.com/office/drawing/2014/main" id="{7CA0146D-EA65-6D21-4DB9-A8E72B90CE7E}"/>
              </a:ext>
            </a:extLst>
          </p:cNvPr>
          <p:cNvSpPr txBox="1"/>
          <p:nvPr/>
        </p:nvSpPr>
        <p:spPr>
          <a:xfrm>
            <a:off x="3654035" y="2268477"/>
            <a:ext cx="2892958" cy="523220"/>
          </a:xfrm>
          <a:prstGeom prst="rect">
            <a:avLst/>
          </a:prstGeom>
          <a:solidFill>
            <a:schemeClr val="tx1"/>
          </a:solidFill>
          <a:ln w="50800">
            <a:solidFill>
              <a:schemeClr val="accent1"/>
            </a:solidFill>
          </a:ln>
        </p:spPr>
        <p:txBody>
          <a:bodyPr wrap="square" rtlCol="0">
            <a:spAutoFit/>
          </a:bodyPr>
          <a:lstStyle/>
          <a:p>
            <a:pPr algn="ctr"/>
            <a:r>
              <a:rPr lang="en-US" sz="2800" dirty="0">
                <a:solidFill>
                  <a:schemeClr val="bg1"/>
                </a:solidFill>
              </a:rPr>
              <a:t>Salvation</a:t>
            </a:r>
          </a:p>
        </p:txBody>
      </p:sp>
      <p:sp>
        <p:nvSpPr>
          <p:cNvPr id="27" name="TextBox 26">
            <a:extLst>
              <a:ext uri="{FF2B5EF4-FFF2-40B4-BE49-F238E27FC236}">
                <a16:creationId xmlns:a16="http://schemas.microsoft.com/office/drawing/2014/main" id="{D77C2F75-E2E0-9429-A4ED-D68A4F873055}"/>
              </a:ext>
            </a:extLst>
          </p:cNvPr>
          <p:cNvSpPr txBox="1"/>
          <p:nvPr/>
        </p:nvSpPr>
        <p:spPr>
          <a:xfrm>
            <a:off x="2501096" y="1008108"/>
            <a:ext cx="2892958" cy="523220"/>
          </a:xfrm>
          <a:prstGeom prst="rect">
            <a:avLst/>
          </a:prstGeom>
          <a:solidFill>
            <a:schemeClr val="tx1"/>
          </a:solidFill>
          <a:ln w="50800">
            <a:solidFill>
              <a:schemeClr val="accent1"/>
            </a:solidFill>
          </a:ln>
        </p:spPr>
        <p:txBody>
          <a:bodyPr wrap="square" rtlCol="0">
            <a:spAutoFit/>
          </a:bodyPr>
          <a:lstStyle/>
          <a:p>
            <a:pPr algn="ctr"/>
            <a:r>
              <a:rPr lang="en-US" sz="2800" dirty="0">
                <a:solidFill>
                  <a:schemeClr val="bg1"/>
                </a:solidFill>
              </a:rPr>
              <a:t>In the world</a:t>
            </a:r>
          </a:p>
        </p:txBody>
      </p:sp>
      <p:cxnSp>
        <p:nvCxnSpPr>
          <p:cNvPr id="33" name="Straight Arrow Connector 32">
            <a:extLst>
              <a:ext uri="{FF2B5EF4-FFF2-40B4-BE49-F238E27FC236}">
                <a16:creationId xmlns:a16="http://schemas.microsoft.com/office/drawing/2014/main" id="{8AF82517-1BE2-F78D-EA4B-A406B217FC21}"/>
              </a:ext>
            </a:extLst>
          </p:cNvPr>
          <p:cNvCxnSpPr>
            <a:cxnSpLocks/>
            <a:endCxn id="34" idx="0"/>
          </p:cNvCxnSpPr>
          <p:nvPr/>
        </p:nvCxnSpPr>
        <p:spPr bwMode="auto">
          <a:xfrm>
            <a:off x="3398814" y="1531328"/>
            <a:ext cx="0" cy="3360243"/>
          </a:xfrm>
          <a:prstGeom prst="straightConnector1">
            <a:avLst/>
          </a:prstGeom>
          <a:solidFill>
            <a:schemeClr val="accent1"/>
          </a:solidFill>
          <a:ln w="50800" cap="flat" cmpd="sng" algn="ctr">
            <a:solidFill>
              <a:srgbClr val="FF0000"/>
            </a:solidFill>
            <a:prstDash val="solid"/>
            <a:round/>
            <a:headEnd type="none" w="med" len="med"/>
            <a:tailEnd type="triangle"/>
          </a:ln>
          <a:effectLst/>
        </p:spPr>
      </p:cxnSp>
      <p:sp>
        <p:nvSpPr>
          <p:cNvPr id="34" name="TextBox 33">
            <a:extLst>
              <a:ext uri="{FF2B5EF4-FFF2-40B4-BE49-F238E27FC236}">
                <a16:creationId xmlns:a16="http://schemas.microsoft.com/office/drawing/2014/main" id="{465003F3-E871-5A45-0C02-44093A7C7E4C}"/>
              </a:ext>
            </a:extLst>
          </p:cNvPr>
          <p:cNvSpPr txBox="1"/>
          <p:nvPr/>
        </p:nvSpPr>
        <p:spPr>
          <a:xfrm>
            <a:off x="1952335" y="4891571"/>
            <a:ext cx="2892958" cy="523220"/>
          </a:xfrm>
          <a:prstGeom prst="rect">
            <a:avLst/>
          </a:prstGeom>
          <a:solidFill>
            <a:srgbClr val="FF9999"/>
          </a:solidFill>
          <a:ln w="50800">
            <a:solidFill>
              <a:srgbClr val="FF0000"/>
            </a:solidFill>
          </a:ln>
        </p:spPr>
        <p:txBody>
          <a:bodyPr wrap="square" rtlCol="0">
            <a:spAutoFit/>
          </a:bodyPr>
          <a:lstStyle/>
          <a:p>
            <a:pPr algn="ctr"/>
            <a:r>
              <a:rPr lang="en-US" sz="2800" dirty="0">
                <a:solidFill>
                  <a:schemeClr val="bg1"/>
                </a:solidFill>
              </a:rPr>
              <a:t>2</a:t>
            </a:r>
            <a:r>
              <a:rPr lang="en-US" sz="2800" baseline="30000" dirty="0">
                <a:solidFill>
                  <a:schemeClr val="bg1"/>
                </a:solidFill>
              </a:rPr>
              <a:t>nd</a:t>
            </a:r>
            <a:r>
              <a:rPr lang="en-US" sz="2800" dirty="0">
                <a:solidFill>
                  <a:schemeClr val="bg1"/>
                </a:solidFill>
              </a:rPr>
              <a:t> Resurrection</a:t>
            </a:r>
          </a:p>
        </p:txBody>
      </p:sp>
      <p:cxnSp>
        <p:nvCxnSpPr>
          <p:cNvPr id="36" name="Straight Arrow Connector 35">
            <a:extLst>
              <a:ext uri="{FF2B5EF4-FFF2-40B4-BE49-F238E27FC236}">
                <a16:creationId xmlns:a16="http://schemas.microsoft.com/office/drawing/2014/main" id="{7EB8D30C-7689-6CDB-5AE2-CB1973152881}"/>
              </a:ext>
            </a:extLst>
          </p:cNvPr>
          <p:cNvCxnSpPr>
            <a:cxnSpLocks/>
          </p:cNvCxnSpPr>
          <p:nvPr/>
        </p:nvCxnSpPr>
        <p:spPr bwMode="auto">
          <a:xfrm>
            <a:off x="4231046" y="3819888"/>
            <a:ext cx="624839" cy="0"/>
          </a:xfrm>
          <a:prstGeom prst="straightConnector1">
            <a:avLst/>
          </a:prstGeom>
          <a:solidFill>
            <a:schemeClr val="accent1"/>
          </a:solidFill>
          <a:ln w="50800" cap="flat" cmpd="sng" algn="ctr">
            <a:solidFill>
              <a:srgbClr val="FF0000"/>
            </a:solidFill>
            <a:prstDash val="solid"/>
            <a:round/>
            <a:headEnd type="none" w="med" len="med"/>
            <a:tailEnd type="none"/>
          </a:ln>
          <a:effectLst/>
        </p:spPr>
      </p:cxnSp>
      <p:cxnSp>
        <p:nvCxnSpPr>
          <p:cNvPr id="37" name="Straight Arrow Connector 36">
            <a:extLst>
              <a:ext uri="{FF2B5EF4-FFF2-40B4-BE49-F238E27FC236}">
                <a16:creationId xmlns:a16="http://schemas.microsoft.com/office/drawing/2014/main" id="{7F8E660F-538F-74BE-7593-EAC3336C134E}"/>
              </a:ext>
            </a:extLst>
          </p:cNvPr>
          <p:cNvCxnSpPr>
            <a:cxnSpLocks/>
          </p:cNvCxnSpPr>
          <p:nvPr/>
        </p:nvCxnSpPr>
        <p:spPr bwMode="auto">
          <a:xfrm>
            <a:off x="4231046" y="3790456"/>
            <a:ext cx="0" cy="1101115"/>
          </a:xfrm>
          <a:prstGeom prst="straightConnector1">
            <a:avLst/>
          </a:prstGeom>
          <a:solidFill>
            <a:schemeClr val="accent1"/>
          </a:solidFill>
          <a:ln w="50800" cap="flat" cmpd="sng" algn="ctr">
            <a:solidFill>
              <a:srgbClr val="FF0000"/>
            </a:solidFill>
            <a:prstDash val="solid"/>
            <a:round/>
            <a:headEnd type="none" w="med" len="med"/>
            <a:tailEnd type="triangle"/>
          </a:ln>
          <a:effectLst/>
        </p:spPr>
      </p:cxnSp>
      <p:cxnSp>
        <p:nvCxnSpPr>
          <p:cNvPr id="38" name="Straight Arrow Connector 37">
            <a:extLst>
              <a:ext uri="{FF2B5EF4-FFF2-40B4-BE49-F238E27FC236}">
                <a16:creationId xmlns:a16="http://schemas.microsoft.com/office/drawing/2014/main" id="{AF0D1C8C-1B50-746E-2397-5A0158220BF7}"/>
              </a:ext>
            </a:extLst>
          </p:cNvPr>
          <p:cNvCxnSpPr>
            <a:cxnSpLocks/>
            <a:stCxn id="34" idx="2"/>
          </p:cNvCxnSpPr>
          <p:nvPr/>
        </p:nvCxnSpPr>
        <p:spPr bwMode="auto">
          <a:xfrm>
            <a:off x="3398814" y="5414791"/>
            <a:ext cx="10592" cy="692094"/>
          </a:xfrm>
          <a:prstGeom prst="straightConnector1">
            <a:avLst/>
          </a:prstGeom>
          <a:solidFill>
            <a:schemeClr val="accent1"/>
          </a:solidFill>
          <a:ln w="50800" cap="flat" cmpd="sng" algn="ctr">
            <a:solidFill>
              <a:srgbClr val="FF0000"/>
            </a:solidFill>
            <a:prstDash val="solid"/>
            <a:round/>
            <a:headEnd type="none" w="med" len="med"/>
            <a:tailEnd type="triangle"/>
          </a:ln>
          <a:effectLst/>
        </p:spPr>
      </p:cxnSp>
      <p:sp>
        <p:nvSpPr>
          <p:cNvPr id="43" name="TextBox 42">
            <a:extLst>
              <a:ext uri="{FF2B5EF4-FFF2-40B4-BE49-F238E27FC236}">
                <a16:creationId xmlns:a16="http://schemas.microsoft.com/office/drawing/2014/main" id="{9EFC084B-A878-FC1A-57E2-F79521E397EF}"/>
              </a:ext>
            </a:extLst>
          </p:cNvPr>
          <p:cNvSpPr txBox="1"/>
          <p:nvPr/>
        </p:nvSpPr>
        <p:spPr>
          <a:xfrm>
            <a:off x="1065771" y="86264"/>
            <a:ext cx="9972136" cy="707886"/>
          </a:xfrm>
          <a:prstGeom prst="rect">
            <a:avLst/>
          </a:prstGeom>
          <a:solidFill>
            <a:schemeClr val="tx1">
              <a:alpha val="0"/>
            </a:schemeClr>
          </a:solidFill>
          <a:ln w="50800">
            <a:solidFill>
              <a:srgbClr val="FFFF00"/>
            </a:solidFill>
          </a:ln>
        </p:spPr>
        <p:txBody>
          <a:bodyPr wrap="square" rtlCol="0">
            <a:spAutoFit/>
          </a:bodyPr>
          <a:lstStyle/>
          <a:p>
            <a:pPr algn="ctr"/>
            <a:r>
              <a:rPr lang="en-US" sz="4000" dirty="0">
                <a:solidFill>
                  <a:schemeClr val="accent2"/>
                </a:solidFill>
              </a:rPr>
              <a:t>Eternal Life in Heaven or Eternal Death?</a:t>
            </a:r>
          </a:p>
        </p:txBody>
      </p:sp>
      <p:sp>
        <p:nvSpPr>
          <p:cNvPr id="45" name="TextBox 44">
            <a:extLst>
              <a:ext uri="{FF2B5EF4-FFF2-40B4-BE49-F238E27FC236}">
                <a16:creationId xmlns:a16="http://schemas.microsoft.com/office/drawing/2014/main" id="{274C5761-77E4-FC4F-5334-F7F10BF34085}"/>
              </a:ext>
            </a:extLst>
          </p:cNvPr>
          <p:cNvSpPr txBox="1"/>
          <p:nvPr/>
        </p:nvSpPr>
        <p:spPr>
          <a:xfrm>
            <a:off x="1980180" y="6106885"/>
            <a:ext cx="2892958" cy="523220"/>
          </a:xfrm>
          <a:prstGeom prst="rect">
            <a:avLst/>
          </a:prstGeom>
          <a:solidFill>
            <a:srgbClr val="FF9999"/>
          </a:solidFill>
          <a:ln w="50800">
            <a:solidFill>
              <a:srgbClr val="FF0000"/>
            </a:solidFill>
          </a:ln>
        </p:spPr>
        <p:txBody>
          <a:bodyPr wrap="square" rtlCol="0">
            <a:spAutoFit/>
          </a:bodyPr>
          <a:lstStyle/>
          <a:p>
            <a:pPr algn="ctr"/>
            <a:r>
              <a:rPr lang="en-US" sz="2800" dirty="0">
                <a:solidFill>
                  <a:schemeClr val="bg1"/>
                </a:solidFill>
              </a:rPr>
              <a:t>Eternal Death</a:t>
            </a:r>
          </a:p>
        </p:txBody>
      </p:sp>
      <p:sp>
        <p:nvSpPr>
          <p:cNvPr id="46" name="Slide Number Placeholder 45">
            <a:extLst>
              <a:ext uri="{FF2B5EF4-FFF2-40B4-BE49-F238E27FC236}">
                <a16:creationId xmlns:a16="http://schemas.microsoft.com/office/drawing/2014/main" id="{D9DECDC9-5528-E8D1-37B6-32B412690F53}"/>
              </a:ext>
            </a:extLst>
          </p:cNvPr>
          <p:cNvSpPr>
            <a:spLocks noGrp="1"/>
          </p:cNvSpPr>
          <p:nvPr>
            <p:ph type="sldNum" sz="quarter" idx="4"/>
          </p:nvPr>
        </p:nvSpPr>
        <p:spPr>
          <a:xfrm>
            <a:off x="8610600" y="6280151"/>
            <a:ext cx="2743200" cy="365125"/>
          </a:xfrm>
        </p:spPr>
        <p:txBody>
          <a:bodyPr/>
          <a:lstStyle/>
          <a:p>
            <a:fld id="{86CB4B4D-7CA3-9044-876B-883B54F8677D}" type="slidenum">
              <a:rPr lang="en-US" smtClean="0"/>
              <a:t>87</a:t>
            </a:fld>
            <a:endParaRPr lang="en-US" dirty="0"/>
          </a:p>
        </p:txBody>
      </p:sp>
      <p:sp>
        <p:nvSpPr>
          <p:cNvPr id="47" name="Slide Number Placeholder 3">
            <a:extLst>
              <a:ext uri="{FF2B5EF4-FFF2-40B4-BE49-F238E27FC236}">
                <a16:creationId xmlns:a16="http://schemas.microsoft.com/office/drawing/2014/main" id="{80BF6D56-4747-C2D2-E832-FD9D87D7F45F}"/>
              </a:ext>
            </a:extLst>
          </p:cNvPr>
          <p:cNvSpPr txBox="1">
            <a:spLocks/>
          </p:cNvSpPr>
          <p:nvPr/>
        </p:nvSpPr>
        <p:spPr>
          <a:xfrm>
            <a:off x="11539452" y="15239"/>
            <a:ext cx="609599" cy="388521"/>
          </a:xfrm>
          <a:prstGeom prst="rect">
            <a:avLst/>
          </a:prstGeom>
          <a:solidFill>
            <a:srgbClr val="FFFF00"/>
          </a:solidFill>
          <a:ln>
            <a:solidFill>
              <a:srgbClr val="C00000"/>
            </a:solidFill>
          </a:ln>
        </p:spPr>
        <p:txBody>
          <a:bodyPr vert="horz" lIns="91440" tIns="45720" rIns="91440" bIns="45720" rtlCol="0" anchor="ctr"/>
          <a:lstStyle>
            <a:defPPr>
              <a:defRPr lang="en-US"/>
            </a:defPPr>
            <a:lvl1pPr marL="0" algn="r" defTabSz="914400" rtl="0" eaLnBrk="1" latinLnBrk="0" hangingPunct="1">
              <a:defRPr sz="1200" kern="1200">
                <a:solidFill>
                  <a:schemeClr val="bg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86CB4B4D-7CA3-9044-876B-883B54F8677D}" type="slidenum">
              <a:rPr lang="en-US" smtClean="0"/>
              <a:pPr/>
              <a:t>87</a:t>
            </a:fld>
            <a:endParaRPr lang="en-US" dirty="0"/>
          </a:p>
        </p:txBody>
      </p:sp>
    </p:spTree>
    <p:extLst>
      <p:ext uri="{BB962C8B-B14F-4D97-AF65-F5344CB8AC3E}">
        <p14:creationId xmlns:p14="http://schemas.microsoft.com/office/powerpoint/2010/main" val="2116194017"/>
      </p:ext>
    </p:extLst>
  </p:cSld>
  <p:clrMapOvr>
    <a:masterClrMapping/>
  </p:clrMapOvr>
  <p:transition spd="med"/>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053A9D-4572-B43C-1041-99C4DE3B8C4C}"/>
            </a:ext>
          </a:extLst>
        </p:cNvPr>
        <p:cNvGrpSpPr/>
        <p:nvPr/>
      </p:nvGrpSpPr>
      <p:grpSpPr>
        <a:xfrm>
          <a:off x="0" y="0"/>
          <a:ext cx="0" cy="0"/>
          <a:chOff x="0" y="0"/>
          <a:chExt cx="0" cy="0"/>
        </a:xfrm>
      </p:grpSpPr>
      <p:pic>
        <p:nvPicPr>
          <p:cNvPr id="3" name="Camera 2" hidden="1">
            <a:extLst>
              <a:ext uri="{FF2B5EF4-FFF2-40B4-BE49-F238E27FC236}">
                <a16:creationId xmlns:a16="http://schemas.microsoft.com/office/drawing/2014/main" id="{48D8EC05-B927-DF9E-52DC-E25E7424CF82}"/>
              </a:ext>
            </a:extLst>
          </p:cNvPr>
          <p:cNvPicPr>
            <a:picLocks noChangeAspect="1"/>
            <a:extLst>
              <a:ext uri="{51228E76-BA90-4043-B771-695A4F85340A}">
                <alf:liveFeedProps xmlns:alf="http://schemas.microsoft.com/office/drawing/2021/livefeed"/>
              </a:ext>
            </a:extLst>
          </p:cNvPicPr>
          <p:nvPr/>
        </p:nvPicPr>
        <p:blipFill>
          <a:blip>
            <a:extLst>
              <a:ext uri="{96DAC541-7B7A-43D3-8B79-37D633B846F1}">
                <asvg:svgBlip xmlns:asvg="http://schemas.microsoft.com/office/drawing/2016/SVG/main" r:embed="rId3"/>
              </a:ext>
            </a:extLst>
          </a:blip>
          <a:srcRect l="17787" t="33967"/>
          <a:stretch/>
        </p:blipFill>
        <p:spPr>
          <a:xfrm>
            <a:off x="9505941" y="4663234"/>
            <a:ext cx="2641142" cy="2158190"/>
          </a:xfrm>
          <a:prstGeom prst="rect">
            <a:avLst/>
          </a:prstGeom>
          <a:ln w="28575" cap="rnd">
            <a:solidFill>
              <a:srgbClr val="FFFF00"/>
            </a:solidFill>
          </a:ln>
          <a:effectLst/>
        </p:spPr>
      </p:pic>
      <p:cxnSp>
        <p:nvCxnSpPr>
          <p:cNvPr id="13" name="Straight Arrow Connector 12">
            <a:extLst>
              <a:ext uri="{FF2B5EF4-FFF2-40B4-BE49-F238E27FC236}">
                <a16:creationId xmlns:a16="http://schemas.microsoft.com/office/drawing/2014/main" id="{326B0E00-834D-7969-A346-E6ADC0F783FF}"/>
              </a:ext>
            </a:extLst>
          </p:cNvPr>
          <p:cNvCxnSpPr>
            <a:cxnSpLocks/>
          </p:cNvCxnSpPr>
          <p:nvPr/>
        </p:nvCxnSpPr>
        <p:spPr bwMode="auto">
          <a:xfrm>
            <a:off x="5394054" y="1278834"/>
            <a:ext cx="624839" cy="0"/>
          </a:xfrm>
          <a:prstGeom prst="straightConnector1">
            <a:avLst/>
          </a:prstGeom>
          <a:solidFill>
            <a:schemeClr val="accent1"/>
          </a:solidFill>
          <a:ln w="50800" cap="flat" cmpd="sng" algn="ctr">
            <a:solidFill>
              <a:schemeClr val="tx1"/>
            </a:solidFill>
            <a:prstDash val="solid"/>
            <a:round/>
            <a:headEnd type="none" w="med" len="med"/>
            <a:tailEnd type="none"/>
          </a:ln>
          <a:effectLst/>
        </p:spPr>
      </p:cxnSp>
      <p:cxnSp>
        <p:nvCxnSpPr>
          <p:cNvPr id="14" name="Straight Arrow Connector 13">
            <a:extLst>
              <a:ext uri="{FF2B5EF4-FFF2-40B4-BE49-F238E27FC236}">
                <a16:creationId xmlns:a16="http://schemas.microsoft.com/office/drawing/2014/main" id="{CB5082B4-EC9E-9242-E2ED-94ED2A03A0B7}"/>
              </a:ext>
            </a:extLst>
          </p:cNvPr>
          <p:cNvCxnSpPr>
            <a:cxnSpLocks/>
          </p:cNvCxnSpPr>
          <p:nvPr/>
        </p:nvCxnSpPr>
        <p:spPr bwMode="auto">
          <a:xfrm>
            <a:off x="5992389" y="1278834"/>
            <a:ext cx="0" cy="1025682"/>
          </a:xfrm>
          <a:prstGeom prst="straightConnector1">
            <a:avLst/>
          </a:prstGeom>
          <a:solidFill>
            <a:schemeClr val="accent1"/>
          </a:solidFill>
          <a:ln w="50800" cap="flat" cmpd="sng" algn="ctr">
            <a:solidFill>
              <a:schemeClr val="tx1"/>
            </a:solidFill>
            <a:prstDash val="solid"/>
            <a:round/>
            <a:headEnd type="none" w="med" len="med"/>
            <a:tailEnd type="triangle"/>
          </a:ln>
          <a:effectLst/>
        </p:spPr>
      </p:cxnSp>
      <p:cxnSp>
        <p:nvCxnSpPr>
          <p:cNvPr id="15" name="Straight Arrow Connector 14">
            <a:extLst>
              <a:ext uri="{FF2B5EF4-FFF2-40B4-BE49-F238E27FC236}">
                <a16:creationId xmlns:a16="http://schemas.microsoft.com/office/drawing/2014/main" id="{A10E1483-CF61-E93D-377B-26B107616710}"/>
              </a:ext>
            </a:extLst>
          </p:cNvPr>
          <p:cNvCxnSpPr>
            <a:cxnSpLocks/>
          </p:cNvCxnSpPr>
          <p:nvPr/>
        </p:nvCxnSpPr>
        <p:spPr bwMode="auto">
          <a:xfrm>
            <a:off x="6546993" y="2554971"/>
            <a:ext cx="624839" cy="0"/>
          </a:xfrm>
          <a:prstGeom prst="straightConnector1">
            <a:avLst/>
          </a:prstGeom>
          <a:solidFill>
            <a:schemeClr val="accent1"/>
          </a:solidFill>
          <a:ln w="50800" cap="flat" cmpd="sng" algn="ctr">
            <a:solidFill>
              <a:schemeClr val="tx1"/>
            </a:solidFill>
            <a:prstDash val="solid"/>
            <a:round/>
            <a:headEnd type="none" w="med" len="med"/>
            <a:tailEnd type="none"/>
          </a:ln>
          <a:effectLst/>
        </p:spPr>
      </p:cxnSp>
      <p:cxnSp>
        <p:nvCxnSpPr>
          <p:cNvPr id="16" name="Straight Arrow Connector 15">
            <a:extLst>
              <a:ext uri="{FF2B5EF4-FFF2-40B4-BE49-F238E27FC236}">
                <a16:creationId xmlns:a16="http://schemas.microsoft.com/office/drawing/2014/main" id="{64471069-89A5-34BA-FD95-7F4FAD53B788}"/>
              </a:ext>
            </a:extLst>
          </p:cNvPr>
          <p:cNvCxnSpPr>
            <a:cxnSpLocks/>
          </p:cNvCxnSpPr>
          <p:nvPr/>
        </p:nvCxnSpPr>
        <p:spPr bwMode="auto">
          <a:xfrm>
            <a:off x="7145328" y="2554971"/>
            <a:ext cx="0" cy="1025682"/>
          </a:xfrm>
          <a:prstGeom prst="straightConnector1">
            <a:avLst/>
          </a:prstGeom>
          <a:solidFill>
            <a:schemeClr val="accent1"/>
          </a:solidFill>
          <a:ln w="50800" cap="flat" cmpd="sng" algn="ctr">
            <a:solidFill>
              <a:schemeClr val="tx1"/>
            </a:solidFill>
            <a:prstDash val="solid"/>
            <a:round/>
            <a:headEnd type="none" w="med" len="med"/>
            <a:tailEnd type="triangle"/>
          </a:ln>
          <a:effectLst/>
        </p:spPr>
      </p:cxnSp>
      <p:cxnSp>
        <p:nvCxnSpPr>
          <p:cNvPr id="17" name="Straight Arrow Connector 16">
            <a:extLst>
              <a:ext uri="{FF2B5EF4-FFF2-40B4-BE49-F238E27FC236}">
                <a16:creationId xmlns:a16="http://schemas.microsoft.com/office/drawing/2014/main" id="{FE281DF5-D023-0D14-7F6B-DA98CD780386}"/>
              </a:ext>
            </a:extLst>
          </p:cNvPr>
          <p:cNvCxnSpPr>
            <a:cxnSpLocks/>
          </p:cNvCxnSpPr>
          <p:nvPr/>
        </p:nvCxnSpPr>
        <p:spPr bwMode="auto">
          <a:xfrm>
            <a:off x="7783446" y="3842263"/>
            <a:ext cx="624839" cy="0"/>
          </a:xfrm>
          <a:prstGeom prst="straightConnector1">
            <a:avLst/>
          </a:prstGeom>
          <a:solidFill>
            <a:schemeClr val="accent1"/>
          </a:solidFill>
          <a:ln w="50800" cap="flat" cmpd="sng" algn="ctr">
            <a:solidFill>
              <a:srgbClr val="92D050"/>
            </a:solidFill>
            <a:prstDash val="solid"/>
            <a:round/>
            <a:headEnd type="none" w="med" len="med"/>
            <a:tailEnd type="none"/>
          </a:ln>
          <a:effectLst/>
        </p:spPr>
      </p:cxnSp>
      <p:cxnSp>
        <p:nvCxnSpPr>
          <p:cNvPr id="18" name="Straight Arrow Connector 17">
            <a:extLst>
              <a:ext uri="{FF2B5EF4-FFF2-40B4-BE49-F238E27FC236}">
                <a16:creationId xmlns:a16="http://schemas.microsoft.com/office/drawing/2014/main" id="{D36E0F5A-0558-5B74-A739-1F4EC0F21025}"/>
              </a:ext>
            </a:extLst>
          </p:cNvPr>
          <p:cNvCxnSpPr>
            <a:cxnSpLocks/>
          </p:cNvCxnSpPr>
          <p:nvPr/>
        </p:nvCxnSpPr>
        <p:spPr bwMode="auto">
          <a:xfrm>
            <a:off x="8381781" y="3842263"/>
            <a:ext cx="0" cy="1025682"/>
          </a:xfrm>
          <a:prstGeom prst="straightConnector1">
            <a:avLst/>
          </a:prstGeom>
          <a:solidFill>
            <a:schemeClr val="accent1"/>
          </a:solidFill>
          <a:ln w="50800" cap="flat" cmpd="sng" algn="ctr">
            <a:solidFill>
              <a:srgbClr val="92D050"/>
            </a:solidFill>
            <a:prstDash val="solid"/>
            <a:round/>
            <a:headEnd type="none" w="med" len="med"/>
            <a:tailEnd type="triangle"/>
          </a:ln>
          <a:effectLst/>
        </p:spPr>
      </p:cxnSp>
      <p:cxnSp>
        <p:nvCxnSpPr>
          <p:cNvPr id="21" name="Straight Arrow Connector 20">
            <a:extLst>
              <a:ext uri="{FF2B5EF4-FFF2-40B4-BE49-F238E27FC236}">
                <a16:creationId xmlns:a16="http://schemas.microsoft.com/office/drawing/2014/main" id="{E43E0350-51BA-2869-D2EE-8BDB58BCEB84}"/>
              </a:ext>
            </a:extLst>
          </p:cNvPr>
          <p:cNvCxnSpPr>
            <a:cxnSpLocks/>
          </p:cNvCxnSpPr>
          <p:nvPr/>
        </p:nvCxnSpPr>
        <p:spPr bwMode="auto">
          <a:xfrm>
            <a:off x="9025937" y="5073620"/>
            <a:ext cx="624839" cy="0"/>
          </a:xfrm>
          <a:prstGeom prst="straightConnector1">
            <a:avLst/>
          </a:prstGeom>
          <a:solidFill>
            <a:schemeClr val="accent1"/>
          </a:solidFill>
          <a:ln w="50800" cap="flat" cmpd="sng" algn="ctr">
            <a:solidFill>
              <a:srgbClr val="92D050"/>
            </a:solidFill>
            <a:prstDash val="solid"/>
            <a:round/>
            <a:headEnd type="none" w="med" len="med"/>
            <a:tailEnd type="none"/>
          </a:ln>
          <a:effectLst/>
        </p:spPr>
      </p:cxnSp>
      <p:cxnSp>
        <p:nvCxnSpPr>
          <p:cNvPr id="22" name="Straight Arrow Connector 21">
            <a:extLst>
              <a:ext uri="{FF2B5EF4-FFF2-40B4-BE49-F238E27FC236}">
                <a16:creationId xmlns:a16="http://schemas.microsoft.com/office/drawing/2014/main" id="{EA1EA7EE-8A06-B35E-7460-8C615EC284EA}"/>
              </a:ext>
            </a:extLst>
          </p:cNvPr>
          <p:cNvCxnSpPr>
            <a:cxnSpLocks/>
          </p:cNvCxnSpPr>
          <p:nvPr/>
        </p:nvCxnSpPr>
        <p:spPr bwMode="auto">
          <a:xfrm>
            <a:off x="9624272" y="5073620"/>
            <a:ext cx="0" cy="1025682"/>
          </a:xfrm>
          <a:prstGeom prst="straightConnector1">
            <a:avLst/>
          </a:prstGeom>
          <a:solidFill>
            <a:schemeClr val="accent1"/>
          </a:solidFill>
          <a:ln w="50800" cap="flat" cmpd="sng" algn="ctr">
            <a:solidFill>
              <a:srgbClr val="92D050"/>
            </a:solidFill>
            <a:prstDash val="solid"/>
            <a:round/>
            <a:headEnd type="none" w="med" len="med"/>
            <a:tailEnd type="triangle"/>
          </a:ln>
          <a:effectLst/>
        </p:spPr>
      </p:cxnSp>
      <p:sp>
        <p:nvSpPr>
          <p:cNvPr id="23" name="TextBox 22">
            <a:extLst>
              <a:ext uri="{FF2B5EF4-FFF2-40B4-BE49-F238E27FC236}">
                <a16:creationId xmlns:a16="http://schemas.microsoft.com/office/drawing/2014/main" id="{471F6BFD-35E3-448B-CF65-0C9C4F751594}"/>
              </a:ext>
            </a:extLst>
          </p:cNvPr>
          <p:cNvSpPr txBox="1"/>
          <p:nvPr/>
        </p:nvSpPr>
        <p:spPr>
          <a:xfrm>
            <a:off x="6095087" y="4856790"/>
            <a:ext cx="2892958" cy="523220"/>
          </a:xfrm>
          <a:prstGeom prst="rect">
            <a:avLst/>
          </a:prstGeom>
          <a:solidFill>
            <a:srgbClr val="99FFCC"/>
          </a:solidFill>
          <a:ln w="50800">
            <a:solidFill>
              <a:schemeClr val="accent1"/>
            </a:solidFill>
          </a:ln>
        </p:spPr>
        <p:txBody>
          <a:bodyPr wrap="square" rtlCol="0">
            <a:spAutoFit/>
          </a:bodyPr>
          <a:lstStyle/>
          <a:p>
            <a:pPr algn="ctr"/>
            <a:r>
              <a:rPr lang="en-US" sz="2800" dirty="0">
                <a:solidFill>
                  <a:schemeClr val="bg1"/>
                </a:solidFill>
              </a:rPr>
              <a:t>1st Resurrection</a:t>
            </a:r>
          </a:p>
        </p:txBody>
      </p:sp>
      <p:sp>
        <p:nvSpPr>
          <p:cNvPr id="24" name="TextBox 23">
            <a:extLst>
              <a:ext uri="{FF2B5EF4-FFF2-40B4-BE49-F238E27FC236}">
                <a16:creationId xmlns:a16="http://schemas.microsoft.com/office/drawing/2014/main" id="{EBF33ED1-E42F-9E99-2A70-DD722B57AA9C}"/>
              </a:ext>
            </a:extLst>
          </p:cNvPr>
          <p:cNvSpPr txBox="1"/>
          <p:nvPr/>
        </p:nvSpPr>
        <p:spPr>
          <a:xfrm>
            <a:off x="7354544" y="6106885"/>
            <a:ext cx="2892958" cy="523220"/>
          </a:xfrm>
          <a:prstGeom prst="rect">
            <a:avLst/>
          </a:prstGeom>
          <a:solidFill>
            <a:srgbClr val="99FFCC"/>
          </a:solidFill>
          <a:ln w="50800">
            <a:solidFill>
              <a:schemeClr val="accent1"/>
            </a:solidFill>
          </a:ln>
        </p:spPr>
        <p:txBody>
          <a:bodyPr wrap="square" rtlCol="0">
            <a:spAutoFit/>
          </a:bodyPr>
          <a:lstStyle/>
          <a:p>
            <a:pPr algn="ctr"/>
            <a:r>
              <a:rPr lang="en-US" sz="2800" dirty="0">
                <a:solidFill>
                  <a:schemeClr val="bg1"/>
                </a:solidFill>
              </a:rPr>
              <a:t>Heaven</a:t>
            </a:r>
          </a:p>
        </p:txBody>
      </p:sp>
      <p:sp>
        <p:nvSpPr>
          <p:cNvPr id="25" name="TextBox 24">
            <a:extLst>
              <a:ext uri="{FF2B5EF4-FFF2-40B4-BE49-F238E27FC236}">
                <a16:creationId xmlns:a16="http://schemas.microsoft.com/office/drawing/2014/main" id="{829FF7AA-8418-9954-B5D9-722E7C5D6A7F}"/>
              </a:ext>
            </a:extLst>
          </p:cNvPr>
          <p:cNvSpPr txBox="1"/>
          <p:nvPr/>
        </p:nvSpPr>
        <p:spPr>
          <a:xfrm>
            <a:off x="4873235" y="3528846"/>
            <a:ext cx="2892958" cy="523220"/>
          </a:xfrm>
          <a:prstGeom prst="rect">
            <a:avLst/>
          </a:prstGeom>
          <a:solidFill>
            <a:srgbClr val="FFFF00"/>
          </a:solidFill>
          <a:ln w="50800">
            <a:solidFill>
              <a:schemeClr val="accent1"/>
            </a:solidFill>
          </a:ln>
        </p:spPr>
        <p:txBody>
          <a:bodyPr wrap="square" rtlCol="0">
            <a:spAutoFit/>
          </a:bodyPr>
          <a:lstStyle/>
          <a:p>
            <a:pPr algn="ctr"/>
            <a:r>
              <a:rPr lang="en-US" sz="2800" dirty="0">
                <a:solidFill>
                  <a:schemeClr val="bg1"/>
                </a:solidFill>
              </a:rPr>
              <a:t>Sanctification?</a:t>
            </a:r>
          </a:p>
        </p:txBody>
      </p:sp>
      <p:sp>
        <p:nvSpPr>
          <p:cNvPr id="26" name="TextBox 25">
            <a:extLst>
              <a:ext uri="{FF2B5EF4-FFF2-40B4-BE49-F238E27FC236}">
                <a16:creationId xmlns:a16="http://schemas.microsoft.com/office/drawing/2014/main" id="{70964B0C-4A73-A070-13CD-1BE967414523}"/>
              </a:ext>
            </a:extLst>
          </p:cNvPr>
          <p:cNvSpPr txBox="1"/>
          <p:nvPr/>
        </p:nvSpPr>
        <p:spPr>
          <a:xfrm>
            <a:off x="3654035" y="2268477"/>
            <a:ext cx="2892958" cy="523220"/>
          </a:xfrm>
          <a:prstGeom prst="rect">
            <a:avLst/>
          </a:prstGeom>
          <a:solidFill>
            <a:schemeClr val="tx1"/>
          </a:solidFill>
          <a:ln w="50800">
            <a:solidFill>
              <a:schemeClr val="accent1"/>
            </a:solidFill>
          </a:ln>
        </p:spPr>
        <p:txBody>
          <a:bodyPr wrap="square" rtlCol="0">
            <a:spAutoFit/>
          </a:bodyPr>
          <a:lstStyle/>
          <a:p>
            <a:pPr algn="ctr"/>
            <a:r>
              <a:rPr lang="en-US" sz="2800" dirty="0">
                <a:solidFill>
                  <a:schemeClr val="bg1"/>
                </a:solidFill>
              </a:rPr>
              <a:t>Salvation</a:t>
            </a:r>
          </a:p>
        </p:txBody>
      </p:sp>
      <p:sp>
        <p:nvSpPr>
          <p:cNvPr id="27" name="TextBox 26">
            <a:extLst>
              <a:ext uri="{FF2B5EF4-FFF2-40B4-BE49-F238E27FC236}">
                <a16:creationId xmlns:a16="http://schemas.microsoft.com/office/drawing/2014/main" id="{78C390C4-4D69-60B5-67DB-BE9E6AFBDFA1}"/>
              </a:ext>
            </a:extLst>
          </p:cNvPr>
          <p:cNvSpPr txBox="1"/>
          <p:nvPr/>
        </p:nvSpPr>
        <p:spPr>
          <a:xfrm>
            <a:off x="2501096" y="1008108"/>
            <a:ext cx="2892958" cy="523220"/>
          </a:xfrm>
          <a:prstGeom prst="rect">
            <a:avLst/>
          </a:prstGeom>
          <a:solidFill>
            <a:schemeClr val="tx1"/>
          </a:solidFill>
          <a:ln w="50800">
            <a:solidFill>
              <a:schemeClr val="accent1"/>
            </a:solidFill>
          </a:ln>
        </p:spPr>
        <p:txBody>
          <a:bodyPr wrap="square" rtlCol="0">
            <a:spAutoFit/>
          </a:bodyPr>
          <a:lstStyle/>
          <a:p>
            <a:pPr algn="ctr"/>
            <a:r>
              <a:rPr lang="en-US" sz="2800" dirty="0">
                <a:solidFill>
                  <a:schemeClr val="bg1"/>
                </a:solidFill>
              </a:rPr>
              <a:t>In the world</a:t>
            </a:r>
          </a:p>
        </p:txBody>
      </p:sp>
      <p:cxnSp>
        <p:nvCxnSpPr>
          <p:cNvPr id="33" name="Straight Arrow Connector 32">
            <a:extLst>
              <a:ext uri="{FF2B5EF4-FFF2-40B4-BE49-F238E27FC236}">
                <a16:creationId xmlns:a16="http://schemas.microsoft.com/office/drawing/2014/main" id="{F6B9090D-EB8E-BCB3-A144-935D4C0A6394}"/>
              </a:ext>
            </a:extLst>
          </p:cNvPr>
          <p:cNvCxnSpPr>
            <a:cxnSpLocks/>
            <a:endCxn id="34" idx="0"/>
          </p:cNvCxnSpPr>
          <p:nvPr/>
        </p:nvCxnSpPr>
        <p:spPr bwMode="auto">
          <a:xfrm>
            <a:off x="3398814" y="1531328"/>
            <a:ext cx="0" cy="3360243"/>
          </a:xfrm>
          <a:prstGeom prst="straightConnector1">
            <a:avLst/>
          </a:prstGeom>
          <a:solidFill>
            <a:schemeClr val="accent1"/>
          </a:solidFill>
          <a:ln w="50800" cap="flat" cmpd="sng" algn="ctr">
            <a:solidFill>
              <a:srgbClr val="FF0000"/>
            </a:solidFill>
            <a:prstDash val="solid"/>
            <a:round/>
            <a:headEnd type="none" w="med" len="med"/>
            <a:tailEnd type="triangle"/>
          </a:ln>
          <a:effectLst/>
        </p:spPr>
      </p:cxnSp>
      <p:sp>
        <p:nvSpPr>
          <p:cNvPr id="34" name="TextBox 33">
            <a:extLst>
              <a:ext uri="{FF2B5EF4-FFF2-40B4-BE49-F238E27FC236}">
                <a16:creationId xmlns:a16="http://schemas.microsoft.com/office/drawing/2014/main" id="{670BF87E-72A2-747A-D1A3-07D36E41C6C9}"/>
              </a:ext>
            </a:extLst>
          </p:cNvPr>
          <p:cNvSpPr txBox="1"/>
          <p:nvPr/>
        </p:nvSpPr>
        <p:spPr>
          <a:xfrm>
            <a:off x="1952335" y="4891571"/>
            <a:ext cx="2892958" cy="523220"/>
          </a:xfrm>
          <a:prstGeom prst="rect">
            <a:avLst/>
          </a:prstGeom>
          <a:solidFill>
            <a:srgbClr val="FF9999"/>
          </a:solidFill>
          <a:ln w="50800">
            <a:solidFill>
              <a:srgbClr val="FF0000"/>
            </a:solidFill>
          </a:ln>
        </p:spPr>
        <p:txBody>
          <a:bodyPr wrap="square" rtlCol="0">
            <a:spAutoFit/>
          </a:bodyPr>
          <a:lstStyle/>
          <a:p>
            <a:pPr algn="ctr"/>
            <a:r>
              <a:rPr lang="en-US" sz="2800" dirty="0">
                <a:solidFill>
                  <a:schemeClr val="bg1"/>
                </a:solidFill>
              </a:rPr>
              <a:t>2</a:t>
            </a:r>
            <a:r>
              <a:rPr lang="en-US" sz="2800" baseline="30000" dirty="0">
                <a:solidFill>
                  <a:schemeClr val="bg1"/>
                </a:solidFill>
              </a:rPr>
              <a:t>nd</a:t>
            </a:r>
            <a:r>
              <a:rPr lang="en-US" sz="2800" dirty="0">
                <a:solidFill>
                  <a:schemeClr val="bg1"/>
                </a:solidFill>
              </a:rPr>
              <a:t> Resurrection</a:t>
            </a:r>
          </a:p>
        </p:txBody>
      </p:sp>
      <p:cxnSp>
        <p:nvCxnSpPr>
          <p:cNvPr id="36" name="Straight Arrow Connector 35">
            <a:extLst>
              <a:ext uri="{FF2B5EF4-FFF2-40B4-BE49-F238E27FC236}">
                <a16:creationId xmlns:a16="http://schemas.microsoft.com/office/drawing/2014/main" id="{BC029895-6153-A58B-0D82-929DC93DFF9F}"/>
              </a:ext>
            </a:extLst>
          </p:cNvPr>
          <p:cNvCxnSpPr>
            <a:cxnSpLocks/>
          </p:cNvCxnSpPr>
          <p:nvPr/>
        </p:nvCxnSpPr>
        <p:spPr bwMode="auto">
          <a:xfrm>
            <a:off x="4231046" y="3819888"/>
            <a:ext cx="624839" cy="0"/>
          </a:xfrm>
          <a:prstGeom prst="straightConnector1">
            <a:avLst/>
          </a:prstGeom>
          <a:solidFill>
            <a:schemeClr val="accent1"/>
          </a:solidFill>
          <a:ln w="50800" cap="flat" cmpd="sng" algn="ctr">
            <a:solidFill>
              <a:srgbClr val="FF0000"/>
            </a:solidFill>
            <a:prstDash val="solid"/>
            <a:round/>
            <a:headEnd type="none" w="med" len="med"/>
            <a:tailEnd type="none"/>
          </a:ln>
          <a:effectLst/>
        </p:spPr>
      </p:cxnSp>
      <p:cxnSp>
        <p:nvCxnSpPr>
          <p:cNvPr id="37" name="Straight Arrow Connector 36">
            <a:extLst>
              <a:ext uri="{FF2B5EF4-FFF2-40B4-BE49-F238E27FC236}">
                <a16:creationId xmlns:a16="http://schemas.microsoft.com/office/drawing/2014/main" id="{81D19F7D-1CBB-2642-9A08-43A305E19CCB}"/>
              </a:ext>
            </a:extLst>
          </p:cNvPr>
          <p:cNvCxnSpPr>
            <a:cxnSpLocks/>
          </p:cNvCxnSpPr>
          <p:nvPr/>
        </p:nvCxnSpPr>
        <p:spPr bwMode="auto">
          <a:xfrm>
            <a:off x="4231046" y="3790456"/>
            <a:ext cx="0" cy="1101115"/>
          </a:xfrm>
          <a:prstGeom prst="straightConnector1">
            <a:avLst/>
          </a:prstGeom>
          <a:solidFill>
            <a:schemeClr val="accent1"/>
          </a:solidFill>
          <a:ln w="50800" cap="flat" cmpd="sng" algn="ctr">
            <a:solidFill>
              <a:srgbClr val="FF0000"/>
            </a:solidFill>
            <a:prstDash val="solid"/>
            <a:round/>
            <a:headEnd type="none" w="med" len="med"/>
            <a:tailEnd type="triangle"/>
          </a:ln>
          <a:effectLst/>
        </p:spPr>
      </p:cxnSp>
      <p:cxnSp>
        <p:nvCxnSpPr>
          <p:cNvPr id="38" name="Straight Arrow Connector 37">
            <a:extLst>
              <a:ext uri="{FF2B5EF4-FFF2-40B4-BE49-F238E27FC236}">
                <a16:creationId xmlns:a16="http://schemas.microsoft.com/office/drawing/2014/main" id="{88FEDB1B-2E04-26A9-2400-6D7211B6681A}"/>
              </a:ext>
            </a:extLst>
          </p:cNvPr>
          <p:cNvCxnSpPr>
            <a:cxnSpLocks/>
            <a:stCxn id="34" idx="2"/>
          </p:cNvCxnSpPr>
          <p:nvPr/>
        </p:nvCxnSpPr>
        <p:spPr bwMode="auto">
          <a:xfrm>
            <a:off x="3398814" y="5414791"/>
            <a:ext cx="10592" cy="692094"/>
          </a:xfrm>
          <a:prstGeom prst="straightConnector1">
            <a:avLst/>
          </a:prstGeom>
          <a:solidFill>
            <a:schemeClr val="accent1"/>
          </a:solidFill>
          <a:ln w="50800" cap="flat" cmpd="sng" algn="ctr">
            <a:solidFill>
              <a:srgbClr val="FF0000"/>
            </a:solidFill>
            <a:prstDash val="solid"/>
            <a:round/>
            <a:headEnd type="none" w="med" len="med"/>
            <a:tailEnd type="triangle"/>
          </a:ln>
          <a:effectLst/>
        </p:spPr>
      </p:cxnSp>
      <p:sp>
        <p:nvSpPr>
          <p:cNvPr id="43" name="TextBox 42">
            <a:extLst>
              <a:ext uri="{FF2B5EF4-FFF2-40B4-BE49-F238E27FC236}">
                <a16:creationId xmlns:a16="http://schemas.microsoft.com/office/drawing/2014/main" id="{F65C5ADD-BE68-D40D-94FD-A0AFCE1182E3}"/>
              </a:ext>
            </a:extLst>
          </p:cNvPr>
          <p:cNvSpPr txBox="1"/>
          <p:nvPr/>
        </p:nvSpPr>
        <p:spPr>
          <a:xfrm>
            <a:off x="1065771" y="86264"/>
            <a:ext cx="9972136" cy="707886"/>
          </a:xfrm>
          <a:prstGeom prst="rect">
            <a:avLst/>
          </a:prstGeom>
          <a:solidFill>
            <a:schemeClr val="tx1">
              <a:alpha val="0"/>
            </a:schemeClr>
          </a:solidFill>
          <a:ln w="50800">
            <a:solidFill>
              <a:srgbClr val="FFFF00"/>
            </a:solidFill>
          </a:ln>
        </p:spPr>
        <p:txBody>
          <a:bodyPr wrap="square" rtlCol="0">
            <a:spAutoFit/>
          </a:bodyPr>
          <a:lstStyle/>
          <a:p>
            <a:pPr algn="ctr"/>
            <a:r>
              <a:rPr lang="en-US" sz="4000" dirty="0">
                <a:solidFill>
                  <a:schemeClr val="accent2"/>
                </a:solidFill>
              </a:rPr>
              <a:t>Eternal Life in Heaven or Eternal Death?</a:t>
            </a:r>
          </a:p>
        </p:txBody>
      </p:sp>
      <p:sp>
        <p:nvSpPr>
          <p:cNvPr id="45" name="TextBox 44">
            <a:extLst>
              <a:ext uri="{FF2B5EF4-FFF2-40B4-BE49-F238E27FC236}">
                <a16:creationId xmlns:a16="http://schemas.microsoft.com/office/drawing/2014/main" id="{F39FBE57-FE0C-2B1F-041D-23AED6482E6D}"/>
              </a:ext>
            </a:extLst>
          </p:cNvPr>
          <p:cNvSpPr txBox="1"/>
          <p:nvPr/>
        </p:nvSpPr>
        <p:spPr>
          <a:xfrm>
            <a:off x="1980180" y="6106885"/>
            <a:ext cx="2892958" cy="523220"/>
          </a:xfrm>
          <a:prstGeom prst="rect">
            <a:avLst/>
          </a:prstGeom>
          <a:solidFill>
            <a:srgbClr val="FF9999"/>
          </a:solidFill>
          <a:ln w="50800">
            <a:solidFill>
              <a:srgbClr val="FF0000"/>
            </a:solidFill>
          </a:ln>
        </p:spPr>
        <p:txBody>
          <a:bodyPr wrap="square" rtlCol="0">
            <a:spAutoFit/>
          </a:bodyPr>
          <a:lstStyle/>
          <a:p>
            <a:pPr algn="ctr"/>
            <a:r>
              <a:rPr lang="en-US" sz="2800" dirty="0">
                <a:solidFill>
                  <a:schemeClr val="bg1"/>
                </a:solidFill>
              </a:rPr>
              <a:t>Eternal Death</a:t>
            </a:r>
          </a:p>
        </p:txBody>
      </p:sp>
      <p:sp>
        <p:nvSpPr>
          <p:cNvPr id="4" name="Slide Number Placeholder 3">
            <a:extLst>
              <a:ext uri="{FF2B5EF4-FFF2-40B4-BE49-F238E27FC236}">
                <a16:creationId xmlns:a16="http://schemas.microsoft.com/office/drawing/2014/main" id="{68EF436D-8C1D-8706-2500-855BE86A5CD8}"/>
              </a:ext>
            </a:extLst>
          </p:cNvPr>
          <p:cNvSpPr>
            <a:spLocks noGrp="1"/>
          </p:cNvSpPr>
          <p:nvPr>
            <p:ph type="sldNum" sz="quarter" idx="4"/>
          </p:nvPr>
        </p:nvSpPr>
        <p:spPr>
          <a:xfrm>
            <a:off x="11539452" y="15239"/>
            <a:ext cx="609599" cy="388521"/>
          </a:xfrm>
        </p:spPr>
        <p:txBody>
          <a:bodyPr/>
          <a:lstStyle>
            <a:lvl1pPr algn="r">
              <a:defRPr/>
            </a:lvl1pPr>
          </a:lstStyle>
          <a:p>
            <a:pPr algn="r"/>
            <a:fld id="{86CB4B4D-7CA3-9044-876B-883B54F8677D}" type="slidenum">
              <a:rPr lang="en-US" smtClean="0"/>
              <a:pPr algn="r"/>
              <a:t>88</a:t>
            </a:fld>
            <a:endParaRPr lang="en-US" dirty="0"/>
          </a:p>
        </p:txBody>
      </p:sp>
    </p:spTree>
    <p:extLst>
      <p:ext uri="{BB962C8B-B14F-4D97-AF65-F5344CB8AC3E}">
        <p14:creationId xmlns:p14="http://schemas.microsoft.com/office/powerpoint/2010/main" val="2425987826"/>
      </p:ext>
    </p:extLst>
  </p:cSld>
  <p:clrMapOvr>
    <a:masterClrMapping/>
  </p:clrMapOvr>
  <p:transition spd="med"/>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ED4D34-D160-6B8C-6944-372FF2A6003C}"/>
            </a:ext>
          </a:extLst>
        </p:cNvPr>
        <p:cNvGrpSpPr/>
        <p:nvPr/>
      </p:nvGrpSpPr>
      <p:grpSpPr>
        <a:xfrm>
          <a:off x="0" y="0"/>
          <a:ext cx="0" cy="0"/>
          <a:chOff x="0" y="0"/>
          <a:chExt cx="0" cy="0"/>
        </a:xfrm>
      </p:grpSpPr>
      <p:pic>
        <p:nvPicPr>
          <p:cNvPr id="3" name="Camera 2" hidden="1">
            <a:extLst>
              <a:ext uri="{FF2B5EF4-FFF2-40B4-BE49-F238E27FC236}">
                <a16:creationId xmlns:a16="http://schemas.microsoft.com/office/drawing/2014/main" id="{F2218C5A-A56D-A669-3B41-E02946AC9290}"/>
              </a:ext>
            </a:extLst>
          </p:cNvPr>
          <p:cNvPicPr>
            <a:picLocks noChangeAspect="1"/>
            <a:extLst>
              <a:ext uri="{51228E76-BA90-4043-B771-695A4F85340A}">
                <alf:liveFeedProps xmlns:alf="http://schemas.microsoft.com/office/drawing/2021/livefeed"/>
              </a:ext>
            </a:extLst>
          </p:cNvPicPr>
          <p:nvPr/>
        </p:nvPicPr>
        <p:blipFill>
          <a:blip>
            <a:extLst>
              <a:ext uri="{96DAC541-7B7A-43D3-8B79-37D633B846F1}">
                <asvg:svgBlip xmlns:asvg="http://schemas.microsoft.com/office/drawing/2016/SVG/main" r:embed="rId3"/>
              </a:ext>
            </a:extLst>
          </a:blip>
          <a:srcRect l="17787" t="33967"/>
          <a:stretch/>
        </p:blipFill>
        <p:spPr>
          <a:xfrm>
            <a:off x="9505941" y="4663234"/>
            <a:ext cx="2641142" cy="2158190"/>
          </a:xfrm>
          <a:prstGeom prst="rect">
            <a:avLst/>
          </a:prstGeom>
          <a:ln w="28575" cap="rnd">
            <a:solidFill>
              <a:srgbClr val="FFFF00"/>
            </a:solidFill>
          </a:ln>
          <a:effectLst/>
        </p:spPr>
      </p:pic>
      <p:cxnSp>
        <p:nvCxnSpPr>
          <p:cNvPr id="13" name="Straight Arrow Connector 12">
            <a:extLst>
              <a:ext uri="{FF2B5EF4-FFF2-40B4-BE49-F238E27FC236}">
                <a16:creationId xmlns:a16="http://schemas.microsoft.com/office/drawing/2014/main" id="{1638F38E-1F8E-5372-B28C-3A01BA00FF06}"/>
              </a:ext>
            </a:extLst>
          </p:cNvPr>
          <p:cNvCxnSpPr>
            <a:cxnSpLocks/>
          </p:cNvCxnSpPr>
          <p:nvPr/>
        </p:nvCxnSpPr>
        <p:spPr bwMode="auto">
          <a:xfrm>
            <a:off x="5394054" y="1278834"/>
            <a:ext cx="624839" cy="0"/>
          </a:xfrm>
          <a:prstGeom prst="straightConnector1">
            <a:avLst/>
          </a:prstGeom>
          <a:solidFill>
            <a:schemeClr val="accent1"/>
          </a:solidFill>
          <a:ln w="50800" cap="flat" cmpd="sng" algn="ctr">
            <a:solidFill>
              <a:schemeClr val="tx1"/>
            </a:solidFill>
            <a:prstDash val="solid"/>
            <a:round/>
            <a:headEnd type="none" w="med" len="med"/>
            <a:tailEnd type="none"/>
          </a:ln>
          <a:effectLst/>
        </p:spPr>
      </p:cxnSp>
      <p:cxnSp>
        <p:nvCxnSpPr>
          <p:cNvPr id="14" name="Straight Arrow Connector 13">
            <a:extLst>
              <a:ext uri="{FF2B5EF4-FFF2-40B4-BE49-F238E27FC236}">
                <a16:creationId xmlns:a16="http://schemas.microsoft.com/office/drawing/2014/main" id="{350779A0-37DF-7943-D9D9-1D70CE2DEC32}"/>
              </a:ext>
            </a:extLst>
          </p:cNvPr>
          <p:cNvCxnSpPr>
            <a:cxnSpLocks/>
          </p:cNvCxnSpPr>
          <p:nvPr/>
        </p:nvCxnSpPr>
        <p:spPr bwMode="auto">
          <a:xfrm>
            <a:off x="5992389" y="1278834"/>
            <a:ext cx="0" cy="1025682"/>
          </a:xfrm>
          <a:prstGeom prst="straightConnector1">
            <a:avLst/>
          </a:prstGeom>
          <a:solidFill>
            <a:schemeClr val="accent1"/>
          </a:solidFill>
          <a:ln w="50800" cap="flat" cmpd="sng" algn="ctr">
            <a:solidFill>
              <a:schemeClr val="tx1"/>
            </a:solidFill>
            <a:prstDash val="solid"/>
            <a:round/>
            <a:headEnd type="none" w="med" len="med"/>
            <a:tailEnd type="triangle"/>
          </a:ln>
          <a:effectLst/>
        </p:spPr>
      </p:cxnSp>
      <p:cxnSp>
        <p:nvCxnSpPr>
          <p:cNvPr id="15" name="Straight Arrow Connector 14">
            <a:extLst>
              <a:ext uri="{FF2B5EF4-FFF2-40B4-BE49-F238E27FC236}">
                <a16:creationId xmlns:a16="http://schemas.microsoft.com/office/drawing/2014/main" id="{2EB42CE2-2CBC-5031-F40D-6309526CAD6B}"/>
              </a:ext>
            </a:extLst>
          </p:cNvPr>
          <p:cNvCxnSpPr>
            <a:cxnSpLocks/>
          </p:cNvCxnSpPr>
          <p:nvPr/>
        </p:nvCxnSpPr>
        <p:spPr bwMode="auto">
          <a:xfrm>
            <a:off x="6546993" y="2554971"/>
            <a:ext cx="624839" cy="0"/>
          </a:xfrm>
          <a:prstGeom prst="straightConnector1">
            <a:avLst/>
          </a:prstGeom>
          <a:solidFill>
            <a:schemeClr val="accent1"/>
          </a:solidFill>
          <a:ln w="50800" cap="flat" cmpd="sng" algn="ctr">
            <a:solidFill>
              <a:schemeClr val="tx1"/>
            </a:solidFill>
            <a:prstDash val="solid"/>
            <a:round/>
            <a:headEnd type="none" w="med" len="med"/>
            <a:tailEnd type="none"/>
          </a:ln>
          <a:effectLst/>
        </p:spPr>
      </p:cxnSp>
      <p:cxnSp>
        <p:nvCxnSpPr>
          <p:cNvPr id="16" name="Straight Arrow Connector 15">
            <a:extLst>
              <a:ext uri="{FF2B5EF4-FFF2-40B4-BE49-F238E27FC236}">
                <a16:creationId xmlns:a16="http://schemas.microsoft.com/office/drawing/2014/main" id="{6381F612-8E0D-2C69-6B16-AC731B28B58F}"/>
              </a:ext>
            </a:extLst>
          </p:cNvPr>
          <p:cNvCxnSpPr>
            <a:cxnSpLocks/>
          </p:cNvCxnSpPr>
          <p:nvPr/>
        </p:nvCxnSpPr>
        <p:spPr bwMode="auto">
          <a:xfrm>
            <a:off x="7145328" y="2554971"/>
            <a:ext cx="0" cy="1025682"/>
          </a:xfrm>
          <a:prstGeom prst="straightConnector1">
            <a:avLst/>
          </a:prstGeom>
          <a:solidFill>
            <a:schemeClr val="accent1"/>
          </a:solidFill>
          <a:ln w="50800" cap="flat" cmpd="sng" algn="ctr">
            <a:solidFill>
              <a:schemeClr val="tx1"/>
            </a:solidFill>
            <a:prstDash val="solid"/>
            <a:round/>
            <a:headEnd type="none" w="med" len="med"/>
            <a:tailEnd type="triangle"/>
          </a:ln>
          <a:effectLst/>
        </p:spPr>
      </p:cxnSp>
      <p:cxnSp>
        <p:nvCxnSpPr>
          <p:cNvPr id="17" name="Straight Arrow Connector 16">
            <a:extLst>
              <a:ext uri="{FF2B5EF4-FFF2-40B4-BE49-F238E27FC236}">
                <a16:creationId xmlns:a16="http://schemas.microsoft.com/office/drawing/2014/main" id="{D0D835A9-2C12-1057-FF3D-C4E1A89F99FD}"/>
              </a:ext>
            </a:extLst>
          </p:cNvPr>
          <p:cNvCxnSpPr>
            <a:cxnSpLocks/>
          </p:cNvCxnSpPr>
          <p:nvPr/>
        </p:nvCxnSpPr>
        <p:spPr bwMode="auto">
          <a:xfrm>
            <a:off x="7783446" y="3842263"/>
            <a:ext cx="624839" cy="0"/>
          </a:xfrm>
          <a:prstGeom prst="straightConnector1">
            <a:avLst/>
          </a:prstGeom>
          <a:solidFill>
            <a:schemeClr val="accent1"/>
          </a:solidFill>
          <a:ln w="50800" cap="flat" cmpd="sng" algn="ctr">
            <a:solidFill>
              <a:srgbClr val="92D050"/>
            </a:solidFill>
            <a:prstDash val="solid"/>
            <a:round/>
            <a:headEnd type="none" w="med" len="med"/>
            <a:tailEnd type="none"/>
          </a:ln>
          <a:effectLst/>
        </p:spPr>
      </p:cxnSp>
      <p:cxnSp>
        <p:nvCxnSpPr>
          <p:cNvPr id="18" name="Straight Arrow Connector 17">
            <a:extLst>
              <a:ext uri="{FF2B5EF4-FFF2-40B4-BE49-F238E27FC236}">
                <a16:creationId xmlns:a16="http://schemas.microsoft.com/office/drawing/2014/main" id="{F77FE904-4A95-F8E9-902B-DD384509FF5B}"/>
              </a:ext>
            </a:extLst>
          </p:cNvPr>
          <p:cNvCxnSpPr>
            <a:cxnSpLocks/>
          </p:cNvCxnSpPr>
          <p:nvPr/>
        </p:nvCxnSpPr>
        <p:spPr bwMode="auto">
          <a:xfrm>
            <a:off x="8381781" y="3842263"/>
            <a:ext cx="0" cy="1025682"/>
          </a:xfrm>
          <a:prstGeom prst="straightConnector1">
            <a:avLst/>
          </a:prstGeom>
          <a:solidFill>
            <a:schemeClr val="accent1"/>
          </a:solidFill>
          <a:ln w="50800" cap="flat" cmpd="sng" algn="ctr">
            <a:solidFill>
              <a:srgbClr val="92D050"/>
            </a:solidFill>
            <a:prstDash val="solid"/>
            <a:round/>
            <a:headEnd type="none" w="med" len="med"/>
            <a:tailEnd type="triangle"/>
          </a:ln>
          <a:effectLst/>
        </p:spPr>
      </p:cxnSp>
      <p:cxnSp>
        <p:nvCxnSpPr>
          <p:cNvPr id="21" name="Straight Arrow Connector 20">
            <a:extLst>
              <a:ext uri="{FF2B5EF4-FFF2-40B4-BE49-F238E27FC236}">
                <a16:creationId xmlns:a16="http://schemas.microsoft.com/office/drawing/2014/main" id="{D409863E-C92F-297D-66E6-D10A2B9FCCF1}"/>
              </a:ext>
            </a:extLst>
          </p:cNvPr>
          <p:cNvCxnSpPr>
            <a:cxnSpLocks/>
          </p:cNvCxnSpPr>
          <p:nvPr/>
        </p:nvCxnSpPr>
        <p:spPr bwMode="auto">
          <a:xfrm>
            <a:off x="9025937" y="5073620"/>
            <a:ext cx="624839" cy="0"/>
          </a:xfrm>
          <a:prstGeom prst="straightConnector1">
            <a:avLst/>
          </a:prstGeom>
          <a:solidFill>
            <a:schemeClr val="accent1"/>
          </a:solidFill>
          <a:ln w="50800" cap="flat" cmpd="sng" algn="ctr">
            <a:solidFill>
              <a:srgbClr val="92D050"/>
            </a:solidFill>
            <a:prstDash val="solid"/>
            <a:round/>
            <a:headEnd type="none" w="med" len="med"/>
            <a:tailEnd type="none"/>
          </a:ln>
          <a:effectLst/>
        </p:spPr>
      </p:cxnSp>
      <p:cxnSp>
        <p:nvCxnSpPr>
          <p:cNvPr id="22" name="Straight Arrow Connector 21">
            <a:extLst>
              <a:ext uri="{FF2B5EF4-FFF2-40B4-BE49-F238E27FC236}">
                <a16:creationId xmlns:a16="http://schemas.microsoft.com/office/drawing/2014/main" id="{F6485A9C-6EEC-A3D3-D735-C6014E7FFC93}"/>
              </a:ext>
            </a:extLst>
          </p:cNvPr>
          <p:cNvCxnSpPr>
            <a:cxnSpLocks/>
          </p:cNvCxnSpPr>
          <p:nvPr/>
        </p:nvCxnSpPr>
        <p:spPr bwMode="auto">
          <a:xfrm>
            <a:off x="9624272" y="5073620"/>
            <a:ext cx="0" cy="1025682"/>
          </a:xfrm>
          <a:prstGeom prst="straightConnector1">
            <a:avLst/>
          </a:prstGeom>
          <a:solidFill>
            <a:schemeClr val="accent1"/>
          </a:solidFill>
          <a:ln w="50800" cap="flat" cmpd="sng" algn="ctr">
            <a:solidFill>
              <a:srgbClr val="92D050"/>
            </a:solidFill>
            <a:prstDash val="solid"/>
            <a:round/>
            <a:headEnd type="none" w="med" len="med"/>
            <a:tailEnd type="triangle"/>
          </a:ln>
          <a:effectLst/>
        </p:spPr>
      </p:cxnSp>
      <p:sp>
        <p:nvSpPr>
          <p:cNvPr id="23" name="TextBox 22">
            <a:extLst>
              <a:ext uri="{FF2B5EF4-FFF2-40B4-BE49-F238E27FC236}">
                <a16:creationId xmlns:a16="http://schemas.microsoft.com/office/drawing/2014/main" id="{273FC8D4-D336-27E1-A916-B7AF7CC89F38}"/>
              </a:ext>
            </a:extLst>
          </p:cNvPr>
          <p:cNvSpPr txBox="1"/>
          <p:nvPr/>
        </p:nvSpPr>
        <p:spPr>
          <a:xfrm>
            <a:off x="6095087" y="4856790"/>
            <a:ext cx="2892958" cy="523220"/>
          </a:xfrm>
          <a:prstGeom prst="rect">
            <a:avLst/>
          </a:prstGeom>
          <a:solidFill>
            <a:srgbClr val="99FFCC"/>
          </a:solidFill>
          <a:ln w="50800">
            <a:solidFill>
              <a:schemeClr val="accent1"/>
            </a:solidFill>
          </a:ln>
        </p:spPr>
        <p:txBody>
          <a:bodyPr wrap="square" rtlCol="0">
            <a:spAutoFit/>
          </a:bodyPr>
          <a:lstStyle/>
          <a:p>
            <a:pPr algn="ctr"/>
            <a:r>
              <a:rPr lang="en-US" sz="2800" dirty="0">
                <a:solidFill>
                  <a:schemeClr val="bg1"/>
                </a:solidFill>
              </a:rPr>
              <a:t>1st Resurrection</a:t>
            </a:r>
          </a:p>
        </p:txBody>
      </p:sp>
      <p:sp>
        <p:nvSpPr>
          <p:cNvPr id="24" name="TextBox 23">
            <a:extLst>
              <a:ext uri="{FF2B5EF4-FFF2-40B4-BE49-F238E27FC236}">
                <a16:creationId xmlns:a16="http://schemas.microsoft.com/office/drawing/2014/main" id="{847AD89C-7BEE-7969-BFA3-FE91E9AA6294}"/>
              </a:ext>
            </a:extLst>
          </p:cNvPr>
          <p:cNvSpPr txBox="1"/>
          <p:nvPr/>
        </p:nvSpPr>
        <p:spPr>
          <a:xfrm>
            <a:off x="7354544" y="6106885"/>
            <a:ext cx="2892958" cy="523220"/>
          </a:xfrm>
          <a:prstGeom prst="rect">
            <a:avLst/>
          </a:prstGeom>
          <a:solidFill>
            <a:srgbClr val="99FFCC"/>
          </a:solidFill>
          <a:ln w="50800">
            <a:solidFill>
              <a:schemeClr val="accent1"/>
            </a:solidFill>
          </a:ln>
        </p:spPr>
        <p:txBody>
          <a:bodyPr wrap="square" rtlCol="0">
            <a:spAutoFit/>
          </a:bodyPr>
          <a:lstStyle/>
          <a:p>
            <a:pPr algn="ctr"/>
            <a:r>
              <a:rPr lang="en-US" sz="2800" dirty="0">
                <a:solidFill>
                  <a:schemeClr val="bg1"/>
                </a:solidFill>
              </a:rPr>
              <a:t>Heaven</a:t>
            </a:r>
          </a:p>
        </p:txBody>
      </p:sp>
      <p:sp>
        <p:nvSpPr>
          <p:cNvPr id="25" name="TextBox 24">
            <a:extLst>
              <a:ext uri="{FF2B5EF4-FFF2-40B4-BE49-F238E27FC236}">
                <a16:creationId xmlns:a16="http://schemas.microsoft.com/office/drawing/2014/main" id="{E2FCA9AA-8765-CD3B-9250-96284EB220C4}"/>
              </a:ext>
            </a:extLst>
          </p:cNvPr>
          <p:cNvSpPr txBox="1"/>
          <p:nvPr/>
        </p:nvSpPr>
        <p:spPr>
          <a:xfrm>
            <a:off x="4873235" y="3528846"/>
            <a:ext cx="2892958" cy="523220"/>
          </a:xfrm>
          <a:prstGeom prst="rect">
            <a:avLst/>
          </a:prstGeom>
          <a:solidFill>
            <a:srgbClr val="FFFF00"/>
          </a:solidFill>
          <a:ln w="50800">
            <a:solidFill>
              <a:schemeClr val="accent1"/>
            </a:solidFill>
          </a:ln>
        </p:spPr>
        <p:txBody>
          <a:bodyPr wrap="square" rtlCol="0">
            <a:spAutoFit/>
          </a:bodyPr>
          <a:lstStyle/>
          <a:p>
            <a:pPr algn="ctr"/>
            <a:r>
              <a:rPr lang="en-US" sz="2800" dirty="0">
                <a:solidFill>
                  <a:schemeClr val="bg1"/>
                </a:solidFill>
              </a:rPr>
              <a:t>Sanctification?</a:t>
            </a:r>
          </a:p>
        </p:txBody>
      </p:sp>
      <p:sp>
        <p:nvSpPr>
          <p:cNvPr id="26" name="TextBox 25">
            <a:extLst>
              <a:ext uri="{FF2B5EF4-FFF2-40B4-BE49-F238E27FC236}">
                <a16:creationId xmlns:a16="http://schemas.microsoft.com/office/drawing/2014/main" id="{15FD86AB-950B-82BE-0E71-399F5AD926B8}"/>
              </a:ext>
            </a:extLst>
          </p:cNvPr>
          <p:cNvSpPr txBox="1"/>
          <p:nvPr/>
        </p:nvSpPr>
        <p:spPr>
          <a:xfrm>
            <a:off x="3654035" y="2268477"/>
            <a:ext cx="2892958" cy="523220"/>
          </a:xfrm>
          <a:prstGeom prst="rect">
            <a:avLst/>
          </a:prstGeom>
          <a:solidFill>
            <a:schemeClr val="tx1"/>
          </a:solidFill>
          <a:ln w="50800">
            <a:solidFill>
              <a:schemeClr val="accent1"/>
            </a:solidFill>
          </a:ln>
        </p:spPr>
        <p:txBody>
          <a:bodyPr wrap="square" rtlCol="0">
            <a:spAutoFit/>
          </a:bodyPr>
          <a:lstStyle/>
          <a:p>
            <a:pPr algn="ctr"/>
            <a:r>
              <a:rPr lang="en-US" sz="2800" dirty="0">
                <a:solidFill>
                  <a:schemeClr val="bg1"/>
                </a:solidFill>
              </a:rPr>
              <a:t>Salvation</a:t>
            </a:r>
          </a:p>
        </p:txBody>
      </p:sp>
      <p:sp>
        <p:nvSpPr>
          <p:cNvPr id="27" name="TextBox 26">
            <a:extLst>
              <a:ext uri="{FF2B5EF4-FFF2-40B4-BE49-F238E27FC236}">
                <a16:creationId xmlns:a16="http://schemas.microsoft.com/office/drawing/2014/main" id="{583E165B-E92F-827B-596F-A8C63FE6293D}"/>
              </a:ext>
            </a:extLst>
          </p:cNvPr>
          <p:cNvSpPr txBox="1"/>
          <p:nvPr/>
        </p:nvSpPr>
        <p:spPr>
          <a:xfrm>
            <a:off x="2501096" y="1008108"/>
            <a:ext cx="2892958" cy="523220"/>
          </a:xfrm>
          <a:prstGeom prst="rect">
            <a:avLst/>
          </a:prstGeom>
          <a:solidFill>
            <a:schemeClr val="tx1"/>
          </a:solidFill>
          <a:ln w="50800">
            <a:solidFill>
              <a:schemeClr val="accent1"/>
            </a:solidFill>
          </a:ln>
        </p:spPr>
        <p:txBody>
          <a:bodyPr wrap="square" rtlCol="0">
            <a:spAutoFit/>
          </a:bodyPr>
          <a:lstStyle/>
          <a:p>
            <a:pPr algn="ctr"/>
            <a:r>
              <a:rPr lang="en-US" sz="2800" dirty="0">
                <a:solidFill>
                  <a:schemeClr val="bg1"/>
                </a:solidFill>
              </a:rPr>
              <a:t>In the world</a:t>
            </a:r>
          </a:p>
        </p:txBody>
      </p:sp>
      <p:cxnSp>
        <p:nvCxnSpPr>
          <p:cNvPr id="33" name="Straight Arrow Connector 32">
            <a:extLst>
              <a:ext uri="{FF2B5EF4-FFF2-40B4-BE49-F238E27FC236}">
                <a16:creationId xmlns:a16="http://schemas.microsoft.com/office/drawing/2014/main" id="{D7F97BD6-5C3F-F35D-F019-C42B9CF57C72}"/>
              </a:ext>
            </a:extLst>
          </p:cNvPr>
          <p:cNvCxnSpPr>
            <a:cxnSpLocks/>
            <a:endCxn id="34" idx="0"/>
          </p:cNvCxnSpPr>
          <p:nvPr/>
        </p:nvCxnSpPr>
        <p:spPr bwMode="auto">
          <a:xfrm>
            <a:off x="3398814" y="1531328"/>
            <a:ext cx="0" cy="3360243"/>
          </a:xfrm>
          <a:prstGeom prst="straightConnector1">
            <a:avLst/>
          </a:prstGeom>
          <a:solidFill>
            <a:schemeClr val="accent1"/>
          </a:solidFill>
          <a:ln w="50800" cap="flat" cmpd="sng" algn="ctr">
            <a:solidFill>
              <a:srgbClr val="FF0000"/>
            </a:solidFill>
            <a:prstDash val="solid"/>
            <a:round/>
            <a:headEnd type="none" w="med" len="med"/>
            <a:tailEnd type="triangle"/>
          </a:ln>
          <a:effectLst/>
        </p:spPr>
      </p:cxnSp>
      <p:sp>
        <p:nvSpPr>
          <p:cNvPr id="34" name="TextBox 33">
            <a:extLst>
              <a:ext uri="{FF2B5EF4-FFF2-40B4-BE49-F238E27FC236}">
                <a16:creationId xmlns:a16="http://schemas.microsoft.com/office/drawing/2014/main" id="{8A2E6775-FA2A-6BE4-9DBE-9BE968B7A6CA}"/>
              </a:ext>
            </a:extLst>
          </p:cNvPr>
          <p:cNvSpPr txBox="1"/>
          <p:nvPr/>
        </p:nvSpPr>
        <p:spPr>
          <a:xfrm>
            <a:off x="1952335" y="4891571"/>
            <a:ext cx="2892958" cy="523220"/>
          </a:xfrm>
          <a:prstGeom prst="rect">
            <a:avLst/>
          </a:prstGeom>
          <a:solidFill>
            <a:srgbClr val="FF9999"/>
          </a:solidFill>
          <a:ln w="50800">
            <a:solidFill>
              <a:srgbClr val="FF0000"/>
            </a:solidFill>
          </a:ln>
        </p:spPr>
        <p:txBody>
          <a:bodyPr wrap="square" rtlCol="0">
            <a:spAutoFit/>
          </a:bodyPr>
          <a:lstStyle/>
          <a:p>
            <a:pPr algn="ctr"/>
            <a:r>
              <a:rPr lang="en-US" sz="2800" dirty="0">
                <a:solidFill>
                  <a:schemeClr val="bg1"/>
                </a:solidFill>
              </a:rPr>
              <a:t>2</a:t>
            </a:r>
            <a:r>
              <a:rPr lang="en-US" sz="2800" baseline="30000" dirty="0">
                <a:solidFill>
                  <a:schemeClr val="bg1"/>
                </a:solidFill>
              </a:rPr>
              <a:t>nd</a:t>
            </a:r>
            <a:r>
              <a:rPr lang="en-US" sz="2800" dirty="0">
                <a:solidFill>
                  <a:schemeClr val="bg1"/>
                </a:solidFill>
              </a:rPr>
              <a:t> Resurrection</a:t>
            </a:r>
          </a:p>
        </p:txBody>
      </p:sp>
      <p:cxnSp>
        <p:nvCxnSpPr>
          <p:cNvPr id="36" name="Straight Arrow Connector 35">
            <a:extLst>
              <a:ext uri="{FF2B5EF4-FFF2-40B4-BE49-F238E27FC236}">
                <a16:creationId xmlns:a16="http://schemas.microsoft.com/office/drawing/2014/main" id="{1EAB2370-CCC1-C74F-4B74-637FD6875167}"/>
              </a:ext>
            </a:extLst>
          </p:cNvPr>
          <p:cNvCxnSpPr>
            <a:cxnSpLocks/>
          </p:cNvCxnSpPr>
          <p:nvPr/>
        </p:nvCxnSpPr>
        <p:spPr bwMode="auto">
          <a:xfrm>
            <a:off x="4231046" y="3819888"/>
            <a:ext cx="624839" cy="0"/>
          </a:xfrm>
          <a:prstGeom prst="straightConnector1">
            <a:avLst/>
          </a:prstGeom>
          <a:solidFill>
            <a:schemeClr val="accent1"/>
          </a:solidFill>
          <a:ln w="50800" cap="flat" cmpd="sng" algn="ctr">
            <a:solidFill>
              <a:srgbClr val="FF0000"/>
            </a:solidFill>
            <a:prstDash val="solid"/>
            <a:round/>
            <a:headEnd type="none" w="med" len="med"/>
            <a:tailEnd type="none"/>
          </a:ln>
          <a:effectLst/>
        </p:spPr>
      </p:cxnSp>
      <p:cxnSp>
        <p:nvCxnSpPr>
          <p:cNvPr id="37" name="Straight Arrow Connector 36">
            <a:extLst>
              <a:ext uri="{FF2B5EF4-FFF2-40B4-BE49-F238E27FC236}">
                <a16:creationId xmlns:a16="http://schemas.microsoft.com/office/drawing/2014/main" id="{4096A7B4-2525-24E9-903C-60B8568E7017}"/>
              </a:ext>
            </a:extLst>
          </p:cNvPr>
          <p:cNvCxnSpPr>
            <a:cxnSpLocks/>
          </p:cNvCxnSpPr>
          <p:nvPr/>
        </p:nvCxnSpPr>
        <p:spPr bwMode="auto">
          <a:xfrm>
            <a:off x="4231046" y="3790456"/>
            <a:ext cx="0" cy="1101115"/>
          </a:xfrm>
          <a:prstGeom prst="straightConnector1">
            <a:avLst/>
          </a:prstGeom>
          <a:solidFill>
            <a:schemeClr val="accent1"/>
          </a:solidFill>
          <a:ln w="50800" cap="flat" cmpd="sng" algn="ctr">
            <a:solidFill>
              <a:srgbClr val="FF0000"/>
            </a:solidFill>
            <a:prstDash val="solid"/>
            <a:round/>
            <a:headEnd type="none" w="med" len="med"/>
            <a:tailEnd type="triangle"/>
          </a:ln>
          <a:effectLst/>
        </p:spPr>
      </p:cxnSp>
      <p:cxnSp>
        <p:nvCxnSpPr>
          <p:cNvPr id="38" name="Straight Arrow Connector 37">
            <a:extLst>
              <a:ext uri="{FF2B5EF4-FFF2-40B4-BE49-F238E27FC236}">
                <a16:creationId xmlns:a16="http://schemas.microsoft.com/office/drawing/2014/main" id="{7E250C61-8BA1-E96C-3DE6-60A3B73EF9E9}"/>
              </a:ext>
            </a:extLst>
          </p:cNvPr>
          <p:cNvCxnSpPr>
            <a:cxnSpLocks/>
            <a:stCxn id="34" idx="2"/>
          </p:cNvCxnSpPr>
          <p:nvPr/>
        </p:nvCxnSpPr>
        <p:spPr bwMode="auto">
          <a:xfrm>
            <a:off x="3398814" y="5414791"/>
            <a:ext cx="10592" cy="692094"/>
          </a:xfrm>
          <a:prstGeom prst="straightConnector1">
            <a:avLst/>
          </a:prstGeom>
          <a:solidFill>
            <a:schemeClr val="accent1"/>
          </a:solidFill>
          <a:ln w="50800" cap="flat" cmpd="sng" algn="ctr">
            <a:solidFill>
              <a:srgbClr val="FF0000"/>
            </a:solidFill>
            <a:prstDash val="solid"/>
            <a:round/>
            <a:headEnd type="none" w="med" len="med"/>
            <a:tailEnd type="triangle"/>
          </a:ln>
          <a:effectLst/>
        </p:spPr>
      </p:cxnSp>
      <p:sp>
        <p:nvSpPr>
          <p:cNvPr id="43" name="TextBox 42">
            <a:extLst>
              <a:ext uri="{FF2B5EF4-FFF2-40B4-BE49-F238E27FC236}">
                <a16:creationId xmlns:a16="http://schemas.microsoft.com/office/drawing/2014/main" id="{FEE2654C-A302-5084-4A39-4D4AC476FD7A}"/>
              </a:ext>
            </a:extLst>
          </p:cNvPr>
          <p:cNvSpPr txBox="1"/>
          <p:nvPr/>
        </p:nvSpPr>
        <p:spPr>
          <a:xfrm>
            <a:off x="1065771" y="86264"/>
            <a:ext cx="9972136" cy="707886"/>
          </a:xfrm>
          <a:prstGeom prst="rect">
            <a:avLst/>
          </a:prstGeom>
          <a:solidFill>
            <a:schemeClr val="tx1">
              <a:alpha val="0"/>
            </a:schemeClr>
          </a:solidFill>
          <a:ln w="50800">
            <a:solidFill>
              <a:srgbClr val="FFFF00"/>
            </a:solidFill>
          </a:ln>
        </p:spPr>
        <p:txBody>
          <a:bodyPr wrap="square" rtlCol="0">
            <a:spAutoFit/>
          </a:bodyPr>
          <a:lstStyle/>
          <a:p>
            <a:pPr algn="ctr"/>
            <a:r>
              <a:rPr lang="en-US" sz="4000" dirty="0">
                <a:solidFill>
                  <a:schemeClr val="accent2"/>
                </a:solidFill>
              </a:rPr>
              <a:t>Eternal Life in Heaven or Eternal Death?</a:t>
            </a:r>
          </a:p>
        </p:txBody>
      </p:sp>
      <p:sp>
        <p:nvSpPr>
          <p:cNvPr id="45" name="TextBox 44">
            <a:extLst>
              <a:ext uri="{FF2B5EF4-FFF2-40B4-BE49-F238E27FC236}">
                <a16:creationId xmlns:a16="http://schemas.microsoft.com/office/drawing/2014/main" id="{F4A6E868-507B-4402-DD51-6FC825597747}"/>
              </a:ext>
            </a:extLst>
          </p:cNvPr>
          <p:cNvSpPr txBox="1"/>
          <p:nvPr/>
        </p:nvSpPr>
        <p:spPr>
          <a:xfrm>
            <a:off x="1980180" y="6106885"/>
            <a:ext cx="2892958" cy="523220"/>
          </a:xfrm>
          <a:prstGeom prst="rect">
            <a:avLst/>
          </a:prstGeom>
          <a:solidFill>
            <a:srgbClr val="FF9999"/>
          </a:solidFill>
          <a:ln w="50800">
            <a:solidFill>
              <a:srgbClr val="FF0000"/>
            </a:solidFill>
          </a:ln>
        </p:spPr>
        <p:txBody>
          <a:bodyPr wrap="square" rtlCol="0">
            <a:spAutoFit/>
          </a:bodyPr>
          <a:lstStyle/>
          <a:p>
            <a:pPr algn="ctr"/>
            <a:r>
              <a:rPr lang="en-US" sz="2800" dirty="0">
                <a:solidFill>
                  <a:schemeClr val="bg1"/>
                </a:solidFill>
              </a:rPr>
              <a:t>Eternal Death</a:t>
            </a:r>
          </a:p>
        </p:txBody>
      </p:sp>
      <p:sp>
        <p:nvSpPr>
          <p:cNvPr id="4" name="Slide Number Placeholder 3">
            <a:extLst>
              <a:ext uri="{FF2B5EF4-FFF2-40B4-BE49-F238E27FC236}">
                <a16:creationId xmlns:a16="http://schemas.microsoft.com/office/drawing/2014/main" id="{AC3A3DA6-5C4F-043C-E995-9802FB08C1C6}"/>
              </a:ext>
            </a:extLst>
          </p:cNvPr>
          <p:cNvSpPr>
            <a:spLocks noGrp="1"/>
          </p:cNvSpPr>
          <p:nvPr>
            <p:ph type="sldNum" sz="quarter" idx="4"/>
          </p:nvPr>
        </p:nvSpPr>
        <p:spPr>
          <a:xfrm>
            <a:off x="11539452" y="15239"/>
            <a:ext cx="609599" cy="388521"/>
          </a:xfrm>
        </p:spPr>
        <p:txBody>
          <a:bodyPr/>
          <a:lstStyle>
            <a:lvl1pPr algn="r">
              <a:defRPr/>
            </a:lvl1pPr>
          </a:lstStyle>
          <a:p>
            <a:pPr algn="r"/>
            <a:fld id="{86CB4B4D-7CA3-9044-876B-883B54F8677D}" type="slidenum">
              <a:rPr lang="en-US" smtClean="0"/>
              <a:pPr algn="r"/>
              <a:t>89</a:t>
            </a:fld>
            <a:endParaRPr lang="en-US" dirty="0"/>
          </a:p>
        </p:txBody>
      </p:sp>
    </p:spTree>
    <p:extLst>
      <p:ext uri="{BB962C8B-B14F-4D97-AF65-F5344CB8AC3E}">
        <p14:creationId xmlns:p14="http://schemas.microsoft.com/office/powerpoint/2010/main" val="1895640508"/>
      </p:ext>
    </p:extLst>
  </p:cSld>
  <p:clrMapOvr>
    <a:masterClrMapping/>
  </p:clrMapOvr>
  <p:transition spd="med"/>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444391-BD08-0B46-F5D4-A2EDBD809229}"/>
            </a:ext>
          </a:extLst>
        </p:cNvPr>
        <p:cNvGrpSpPr/>
        <p:nvPr/>
      </p:nvGrpSpPr>
      <p:grpSpPr>
        <a:xfrm>
          <a:off x="0" y="0"/>
          <a:ext cx="0" cy="0"/>
          <a:chOff x="0" y="0"/>
          <a:chExt cx="0" cy="0"/>
        </a:xfrm>
      </p:grpSpPr>
      <p:pic>
        <p:nvPicPr>
          <p:cNvPr id="3" name="Camera 2" hidden="1">
            <a:extLst>
              <a:ext uri="{FF2B5EF4-FFF2-40B4-BE49-F238E27FC236}">
                <a16:creationId xmlns:a16="http://schemas.microsoft.com/office/drawing/2014/main" id="{E50C3BDA-DA46-C060-44BA-77ED24B82ADE}"/>
              </a:ext>
            </a:extLst>
          </p:cNvPr>
          <p:cNvPicPr>
            <a:picLocks noChangeAspect="1"/>
            <a:extLst>
              <a:ext uri="{51228E76-BA90-4043-B771-695A4F85340A}">
                <alf:liveFeedProps xmlns:alf="http://schemas.microsoft.com/office/drawing/2021/livefeed"/>
              </a:ext>
            </a:extLst>
          </p:cNvPicPr>
          <p:nvPr/>
        </p:nvPicPr>
        <p:blipFill>
          <a:blip>
            <a:extLst>
              <a:ext uri="{96DAC541-7B7A-43D3-8B79-37D633B846F1}">
                <asvg:svgBlip xmlns:asvg="http://schemas.microsoft.com/office/drawing/2016/SVG/main" r:embed="rId3"/>
              </a:ext>
            </a:extLst>
          </a:blip>
          <a:srcRect l="17787" t="33967"/>
          <a:stretch/>
        </p:blipFill>
        <p:spPr>
          <a:xfrm>
            <a:off x="9505941" y="4663234"/>
            <a:ext cx="2641142" cy="2158190"/>
          </a:xfrm>
          <a:prstGeom prst="rect">
            <a:avLst/>
          </a:prstGeom>
          <a:ln w="28575" cap="rnd">
            <a:solidFill>
              <a:srgbClr val="FFFF00"/>
            </a:solidFill>
          </a:ln>
          <a:effectLst/>
        </p:spPr>
      </p:pic>
      <p:cxnSp>
        <p:nvCxnSpPr>
          <p:cNvPr id="13" name="Straight Arrow Connector 12">
            <a:extLst>
              <a:ext uri="{FF2B5EF4-FFF2-40B4-BE49-F238E27FC236}">
                <a16:creationId xmlns:a16="http://schemas.microsoft.com/office/drawing/2014/main" id="{4FACD24D-C417-8125-617B-3F96D2F56432}"/>
              </a:ext>
            </a:extLst>
          </p:cNvPr>
          <p:cNvCxnSpPr>
            <a:cxnSpLocks/>
          </p:cNvCxnSpPr>
          <p:nvPr/>
        </p:nvCxnSpPr>
        <p:spPr bwMode="auto">
          <a:xfrm>
            <a:off x="5428548" y="1278834"/>
            <a:ext cx="624839" cy="0"/>
          </a:xfrm>
          <a:prstGeom prst="straightConnector1">
            <a:avLst/>
          </a:prstGeom>
          <a:solidFill>
            <a:schemeClr val="accent1"/>
          </a:solidFill>
          <a:ln w="50800" cap="flat" cmpd="sng" algn="ctr">
            <a:solidFill>
              <a:schemeClr val="tx1"/>
            </a:solidFill>
            <a:prstDash val="solid"/>
            <a:round/>
            <a:headEnd type="none" w="med" len="med"/>
            <a:tailEnd type="none"/>
          </a:ln>
          <a:effectLst/>
        </p:spPr>
      </p:cxnSp>
      <p:cxnSp>
        <p:nvCxnSpPr>
          <p:cNvPr id="14" name="Straight Arrow Connector 13">
            <a:extLst>
              <a:ext uri="{FF2B5EF4-FFF2-40B4-BE49-F238E27FC236}">
                <a16:creationId xmlns:a16="http://schemas.microsoft.com/office/drawing/2014/main" id="{0A2360F8-9C8E-EF35-4B81-6873A0970449}"/>
              </a:ext>
            </a:extLst>
          </p:cNvPr>
          <p:cNvCxnSpPr>
            <a:cxnSpLocks/>
          </p:cNvCxnSpPr>
          <p:nvPr/>
        </p:nvCxnSpPr>
        <p:spPr bwMode="auto">
          <a:xfrm>
            <a:off x="6026883" y="1278834"/>
            <a:ext cx="0" cy="1025682"/>
          </a:xfrm>
          <a:prstGeom prst="straightConnector1">
            <a:avLst/>
          </a:prstGeom>
          <a:solidFill>
            <a:schemeClr val="accent1"/>
          </a:solidFill>
          <a:ln w="50800" cap="flat" cmpd="sng" algn="ctr">
            <a:solidFill>
              <a:schemeClr val="tx1"/>
            </a:solidFill>
            <a:prstDash val="solid"/>
            <a:round/>
            <a:headEnd type="none" w="med" len="med"/>
            <a:tailEnd type="triangle"/>
          </a:ln>
          <a:effectLst/>
        </p:spPr>
      </p:cxnSp>
      <p:cxnSp>
        <p:nvCxnSpPr>
          <p:cNvPr id="15" name="Straight Arrow Connector 14">
            <a:extLst>
              <a:ext uri="{FF2B5EF4-FFF2-40B4-BE49-F238E27FC236}">
                <a16:creationId xmlns:a16="http://schemas.microsoft.com/office/drawing/2014/main" id="{6A1C462D-C565-3DD3-7440-905CD7878312}"/>
              </a:ext>
            </a:extLst>
          </p:cNvPr>
          <p:cNvCxnSpPr>
            <a:cxnSpLocks/>
          </p:cNvCxnSpPr>
          <p:nvPr/>
        </p:nvCxnSpPr>
        <p:spPr bwMode="auto">
          <a:xfrm>
            <a:off x="6546981" y="2554971"/>
            <a:ext cx="624839" cy="0"/>
          </a:xfrm>
          <a:prstGeom prst="straightConnector1">
            <a:avLst/>
          </a:prstGeom>
          <a:solidFill>
            <a:schemeClr val="accent1"/>
          </a:solidFill>
          <a:ln w="50800" cap="flat" cmpd="sng" algn="ctr">
            <a:solidFill>
              <a:schemeClr val="tx1"/>
            </a:solidFill>
            <a:prstDash val="solid"/>
            <a:round/>
            <a:headEnd type="none" w="med" len="med"/>
            <a:tailEnd type="none"/>
          </a:ln>
          <a:effectLst/>
        </p:spPr>
      </p:cxnSp>
      <p:cxnSp>
        <p:nvCxnSpPr>
          <p:cNvPr id="16" name="Straight Arrow Connector 15">
            <a:extLst>
              <a:ext uri="{FF2B5EF4-FFF2-40B4-BE49-F238E27FC236}">
                <a16:creationId xmlns:a16="http://schemas.microsoft.com/office/drawing/2014/main" id="{12EAC19D-572A-4F50-C6C3-9CEF6103118A}"/>
              </a:ext>
            </a:extLst>
          </p:cNvPr>
          <p:cNvCxnSpPr>
            <a:cxnSpLocks/>
          </p:cNvCxnSpPr>
          <p:nvPr/>
        </p:nvCxnSpPr>
        <p:spPr bwMode="auto">
          <a:xfrm>
            <a:off x="7145316" y="2554971"/>
            <a:ext cx="0" cy="1025682"/>
          </a:xfrm>
          <a:prstGeom prst="straightConnector1">
            <a:avLst/>
          </a:prstGeom>
          <a:solidFill>
            <a:schemeClr val="accent1"/>
          </a:solidFill>
          <a:ln w="50800" cap="flat" cmpd="sng" algn="ctr">
            <a:solidFill>
              <a:schemeClr val="tx1"/>
            </a:solidFill>
            <a:prstDash val="solid"/>
            <a:round/>
            <a:headEnd type="none" w="med" len="med"/>
            <a:tailEnd type="triangle"/>
          </a:ln>
          <a:effectLst/>
        </p:spPr>
      </p:cxnSp>
      <p:cxnSp>
        <p:nvCxnSpPr>
          <p:cNvPr id="17" name="Straight Arrow Connector 16">
            <a:extLst>
              <a:ext uri="{FF2B5EF4-FFF2-40B4-BE49-F238E27FC236}">
                <a16:creationId xmlns:a16="http://schemas.microsoft.com/office/drawing/2014/main" id="{549CFA66-3A1C-3320-E278-009A2D7B2E2E}"/>
              </a:ext>
            </a:extLst>
          </p:cNvPr>
          <p:cNvCxnSpPr>
            <a:cxnSpLocks/>
          </p:cNvCxnSpPr>
          <p:nvPr/>
        </p:nvCxnSpPr>
        <p:spPr bwMode="auto">
          <a:xfrm>
            <a:off x="7783434" y="3842263"/>
            <a:ext cx="624839" cy="0"/>
          </a:xfrm>
          <a:prstGeom prst="straightConnector1">
            <a:avLst/>
          </a:prstGeom>
          <a:solidFill>
            <a:schemeClr val="accent1"/>
          </a:solidFill>
          <a:ln w="50800" cap="flat" cmpd="sng" algn="ctr">
            <a:solidFill>
              <a:srgbClr val="92D050"/>
            </a:solidFill>
            <a:prstDash val="solid"/>
            <a:round/>
            <a:headEnd type="none" w="med" len="med"/>
            <a:tailEnd type="none"/>
          </a:ln>
          <a:effectLst/>
        </p:spPr>
      </p:cxnSp>
      <p:cxnSp>
        <p:nvCxnSpPr>
          <p:cNvPr id="18" name="Straight Arrow Connector 17">
            <a:extLst>
              <a:ext uri="{FF2B5EF4-FFF2-40B4-BE49-F238E27FC236}">
                <a16:creationId xmlns:a16="http://schemas.microsoft.com/office/drawing/2014/main" id="{951B4B39-62C1-1CE7-D9CD-4733F384E81B}"/>
              </a:ext>
            </a:extLst>
          </p:cNvPr>
          <p:cNvCxnSpPr>
            <a:cxnSpLocks/>
          </p:cNvCxnSpPr>
          <p:nvPr/>
        </p:nvCxnSpPr>
        <p:spPr bwMode="auto">
          <a:xfrm>
            <a:off x="8381769" y="3842263"/>
            <a:ext cx="0" cy="1025682"/>
          </a:xfrm>
          <a:prstGeom prst="straightConnector1">
            <a:avLst/>
          </a:prstGeom>
          <a:solidFill>
            <a:schemeClr val="accent1"/>
          </a:solidFill>
          <a:ln w="50800" cap="flat" cmpd="sng" algn="ctr">
            <a:solidFill>
              <a:srgbClr val="92D050"/>
            </a:solidFill>
            <a:prstDash val="solid"/>
            <a:round/>
            <a:headEnd type="none" w="med" len="med"/>
            <a:tailEnd type="triangle"/>
          </a:ln>
          <a:effectLst/>
        </p:spPr>
      </p:cxnSp>
      <p:cxnSp>
        <p:nvCxnSpPr>
          <p:cNvPr id="21" name="Straight Arrow Connector 20">
            <a:extLst>
              <a:ext uri="{FF2B5EF4-FFF2-40B4-BE49-F238E27FC236}">
                <a16:creationId xmlns:a16="http://schemas.microsoft.com/office/drawing/2014/main" id="{630F68AA-D314-FCCB-A319-1BAD5E07ED3E}"/>
              </a:ext>
            </a:extLst>
          </p:cNvPr>
          <p:cNvCxnSpPr>
            <a:cxnSpLocks/>
          </p:cNvCxnSpPr>
          <p:nvPr/>
        </p:nvCxnSpPr>
        <p:spPr bwMode="auto">
          <a:xfrm>
            <a:off x="9025925" y="5073620"/>
            <a:ext cx="624839" cy="0"/>
          </a:xfrm>
          <a:prstGeom prst="straightConnector1">
            <a:avLst/>
          </a:prstGeom>
          <a:solidFill>
            <a:schemeClr val="accent1"/>
          </a:solidFill>
          <a:ln w="50800" cap="flat" cmpd="sng" algn="ctr">
            <a:solidFill>
              <a:srgbClr val="92D050"/>
            </a:solidFill>
            <a:prstDash val="solid"/>
            <a:round/>
            <a:headEnd type="none" w="med" len="med"/>
            <a:tailEnd type="none"/>
          </a:ln>
          <a:effectLst/>
        </p:spPr>
      </p:cxnSp>
      <p:cxnSp>
        <p:nvCxnSpPr>
          <p:cNvPr id="22" name="Straight Arrow Connector 21">
            <a:extLst>
              <a:ext uri="{FF2B5EF4-FFF2-40B4-BE49-F238E27FC236}">
                <a16:creationId xmlns:a16="http://schemas.microsoft.com/office/drawing/2014/main" id="{55B14546-CD0A-E02F-1460-E78EE121FE0E}"/>
              </a:ext>
            </a:extLst>
          </p:cNvPr>
          <p:cNvCxnSpPr>
            <a:cxnSpLocks/>
          </p:cNvCxnSpPr>
          <p:nvPr/>
        </p:nvCxnSpPr>
        <p:spPr bwMode="auto">
          <a:xfrm>
            <a:off x="9624260" y="5073620"/>
            <a:ext cx="0" cy="1025682"/>
          </a:xfrm>
          <a:prstGeom prst="straightConnector1">
            <a:avLst/>
          </a:prstGeom>
          <a:solidFill>
            <a:schemeClr val="accent1"/>
          </a:solidFill>
          <a:ln w="50800" cap="flat" cmpd="sng" algn="ctr">
            <a:solidFill>
              <a:srgbClr val="92D050"/>
            </a:solidFill>
            <a:prstDash val="solid"/>
            <a:round/>
            <a:headEnd type="none" w="med" len="med"/>
            <a:tailEnd type="triangle"/>
          </a:ln>
          <a:effectLst/>
        </p:spPr>
      </p:cxnSp>
      <p:sp>
        <p:nvSpPr>
          <p:cNvPr id="23" name="TextBox 22">
            <a:extLst>
              <a:ext uri="{FF2B5EF4-FFF2-40B4-BE49-F238E27FC236}">
                <a16:creationId xmlns:a16="http://schemas.microsoft.com/office/drawing/2014/main" id="{99323595-B57F-710E-D9CD-58710A9A083F}"/>
              </a:ext>
            </a:extLst>
          </p:cNvPr>
          <p:cNvSpPr txBox="1"/>
          <p:nvPr/>
        </p:nvSpPr>
        <p:spPr>
          <a:xfrm>
            <a:off x="6095075" y="4856790"/>
            <a:ext cx="2892958" cy="523220"/>
          </a:xfrm>
          <a:prstGeom prst="rect">
            <a:avLst/>
          </a:prstGeom>
          <a:solidFill>
            <a:srgbClr val="FFFF00"/>
          </a:solidFill>
          <a:ln w="50800">
            <a:solidFill>
              <a:schemeClr val="accent1"/>
            </a:solidFill>
          </a:ln>
        </p:spPr>
        <p:txBody>
          <a:bodyPr wrap="square" rtlCol="0">
            <a:spAutoFit/>
          </a:bodyPr>
          <a:lstStyle/>
          <a:p>
            <a:pPr algn="ctr"/>
            <a:r>
              <a:rPr lang="en-US" sz="2800" dirty="0">
                <a:solidFill>
                  <a:schemeClr val="bg1"/>
                </a:solidFill>
              </a:rPr>
              <a:t>1st Resurrection</a:t>
            </a:r>
          </a:p>
        </p:txBody>
      </p:sp>
      <p:sp>
        <p:nvSpPr>
          <p:cNvPr id="24" name="TextBox 23">
            <a:extLst>
              <a:ext uri="{FF2B5EF4-FFF2-40B4-BE49-F238E27FC236}">
                <a16:creationId xmlns:a16="http://schemas.microsoft.com/office/drawing/2014/main" id="{665E0F6A-6810-C99B-02A6-6B4E8D603FD7}"/>
              </a:ext>
            </a:extLst>
          </p:cNvPr>
          <p:cNvSpPr txBox="1"/>
          <p:nvPr/>
        </p:nvSpPr>
        <p:spPr>
          <a:xfrm>
            <a:off x="7354532" y="6106885"/>
            <a:ext cx="2892958" cy="523220"/>
          </a:xfrm>
          <a:prstGeom prst="rect">
            <a:avLst/>
          </a:prstGeom>
          <a:solidFill>
            <a:srgbClr val="99FFCC"/>
          </a:solidFill>
          <a:ln w="50800">
            <a:solidFill>
              <a:schemeClr val="accent1"/>
            </a:solidFill>
          </a:ln>
        </p:spPr>
        <p:txBody>
          <a:bodyPr wrap="square" rtlCol="0">
            <a:spAutoFit/>
          </a:bodyPr>
          <a:lstStyle/>
          <a:p>
            <a:pPr algn="ctr"/>
            <a:r>
              <a:rPr lang="en-US" sz="2800" dirty="0">
                <a:solidFill>
                  <a:schemeClr val="bg1"/>
                </a:solidFill>
              </a:rPr>
              <a:t>Heaven</a:t>
            </a:r>
          </a:p>
        </p:txBody>
      </p:sp>
      <p:sp>
        <p:nvSpPr>
          <p:cNvPr id="25" name="TextBox 24">
            <a:extLst>
              <a:ext uri="{FF2B5EF4-FFF2-40B4-BE49-F238E27FC236}">
                <a16:creationId xmlns:a16="http://schemas.microsoft.com/office/drawing/2014/main" id="{1635A98F-20AF-560A-8FE9-6EABD35605C1}"/>
              </a:ext>
            </a:extLst>
          </p:cNvPr>
          <p:cNvSpPr txBox="1"/>
          <p:nvPr/>
        </p:nvSpPr>
        <p:spPr>
          <a:xfrm>
            <a:off x="4873223" y="3528846"/>
            <a:ext cx="2892958" cy="523220"/>
          </a:xfrm>
          <a:prstGeom prst="rect">
            <a:avLst/>
          </a:prstGeom>
          <a:solidFill>
            <a:schemeClr val="tx1"/>
          </a:solidFill>
          <a:ln w="50800">
            <a:solidFill>
              <a:schemeClr val="accent1"/>
            </a:solidFill>
          </a:ln>
        </p:spPr>
        <p:txBody>
          <a:bodyPr wrap="square" rtlCol="0">
            <a:spAutoFit/>
          </a:bodyPr>
          <a:lstStyle/>
          <a:p>
            <a:pPr algn="ctr"/>
            <a:r>
              <a:rPr lang="en-US" sz="2800" dirty="0">
                <a:solidFill>
                  <a:schemeClr val="bg1"/>
                </a:solidFill>
              </a:rPr>
              <a:t>Sanctification?</a:t>
            </a:r>
          </a:p>
        </p:txBody>
      </p:sp>
      <p:sp>
        <p:nvSpPr>
          <p:cNvPr id="26" name="TextBox 25">
            <a:extLst>
              <a:ext uri="{FF2B5EF4-FFF2-40B4-BE49-F238E27FC236}">
                <a16:creationId xmlns:a16="http://schemas.microsoft.com/office/drawing/2014/main" id="{E9CEBBC1-E12B-676C-956A-1FC808A7F292}"/>
              </a:ext>
            </a:extLst>
          </p:cNvPr>
          <p:cNvSpPr txBox="1"/>
          <p:nvPr/>
        </p:nvSpPr>
        <p:spPr>
          <a:xfrm>
            <a:off x="3654023" y="2268477"/>
            <a:ext cx="2892958" cy="523220"/>
          </a:xfrm>
          <a:prstGeom prst="rect">
            <a:avLst/>
          </a:prstGeom>
          <a:solidFill>
            <a:schemeClr val="tx1"/>
          </a:solidFill>
          <a:ln w="50800">
            <a:solidFill>
              <a:schemeClr val="accent1"/>
            </a:solidFill>
          </a:ln>
        </p:spPr>
        <p:txBody>
          <a:bodyPr wrap="square" rtlCol="0">
            <a:spAutoFit/>
          </a:bodyPr>
          <a:lstStyle/>
          <a:p>
            <a:pPr algn="ctr"/>
            <a:r>
              <a:rPr lang="en-US" sz="2800" dirty="0">
                <a:solidFill>
                  <a:schemeClr val="bg1"/>
                </a:solidFill>
              </a:rPr>
              <a:t>Salvation</a:t>
            </a:r>
          </a:p>
        </p:txBody>
      </p:sp>
      <p:sp>
        <p:nvSpPr>
          <p:cNvPr id="27" name="TextBox 26">
            <a:extLst>
              <a:ext uri="{FF2B5EF4-FFF2-40B4-BE49-F238E27FC236}">
                <a16:creationId xmlns:a16="http://schemas.microsoft.com/office/drawing/2014/main" id="{51FAD342-92A3-06BD-5733-93FCB0C3B0E0}"/>
              </a:ext>
            </a:extLst>
          </p:cNvPr>
          <p:cNvSpPr txBox="1"/>
          <p:nvPr/>
        </p:nvSpPr>
        <p:spPr>
          <a:xfrm>
            <a:off x="2535590" y="1008108"/>
            <a:ext cx="2892958" cy="523220"/>
          </a:xfrm>
          <a:prstGeom prst="rect">
            <a:avLst/>
          </a:prstGeom>
          <a:solidFill>
            <a:schemeClr val="tx1"/>
          </a:solidFill>
          <a:ln w="50800">
            <a:solidFill>
              <a:schemeClr val="accent1"/>
            </a:solidFill>
          </a:ln>
        </p:spPr>
        <p:txBody>
          <a:bodyPr wrap="square" rtlCol="0">
            <a:spAutoFit/>
          </a:bodyPr>
          <a:lstStyle/>
          <a:p>
            <a:pPr algn="ctr"/>
            <a:r>
              <a:rPr lang="en-US" sz="2800" dirty="0">
                <a:solidFill>
                  <a:schemeClr val="bg1"/>
                </a:solidFill>
              </a:rPr>
              <a:t>In the world</a:t>
            </a:r>
          </a:p>
        </p:txBody>
      </p:sp>
      <p:cxnSp>
        <p:nvCxnSpPr>
          <p:cNvPr id="33" name="Straight Arrow Connector 32">
            <a:extLst>
              <a:ext uri="{FF2B5EF4-FFF2-40B4-BE49-F238E27FC236}">
                <a16:creationId xmlns:a16="http://schemas.microsoft.com/office/drawing/2014/main" id="{F9A268B4-0964-2203-E203-152DD0D0DFDA}"/>
              </a:ext>
            </a:extLst>
          </p:cNvPr>
          <p:cNvCxnSpPr>
            <a:cxnSpLocks/>
            <a:endCxn id="34" idx="0"/>
          </p:cNvCxnSpPr>
          <p:nvPr/>
        </p:nvCxnSpPr>
        <p:spPr bwMode="auto">
          <a:xfrm>
            <a:off x="3398802" y="1531328"/>
            <a:ext cx="0" cy="3360243"/>
          </a:xfrm>
          <a:prstGeom prst="straightConnector1">
            <a:avLst/>
          </a:prstGeom>
          <a:solidFill>
            <a:schemeClr val="accent1"/>
          </a:solidFill>
          <a:ln w="50800" cap="flat" cmpd="sng" algn="ctr">
            <a:solidFill>
              <a:srgbClr val="FF0000"/>
            </a:solidFill>
            <a:prstDash val="solid"/>
            <a:round/>
            <a:headEnd type="none" w="med" len="med"/>
            <a:tailEnd type="triangle"/>
          </a:ln>
          <a:effectLst/>
        </p:spPr>
      </p:cxnSp>
      <p:sp>
        <p:nvSpPr>
          <p:cNvPr id="34" name="TextBox 33">
            <a:extLst>
              <a:ext uri="{FF2B5EF4-FFF2-40B4-BE49-F238E27FC236}">
                <a16:creationId xmlns:a16="http://schemas.microsoft.com/office/drawing/2014/main" id="{9C4B71EC-0A02-28BC-6703-8E3909ABEBF2}"/>
              </a:ext>
            </a:extLst>
          </p:cNvPr>
          <p:cNvSpPr txBox="1"/>
          <p:nvPr/>
        </p:nvSpPr>
        <p:spPr>
          <a:xfrm>
            <a:off x="1952323" y="4891571"/>
            <a:ext cx="2892958" cy="523220"/>
          </a:xfrm>
          <a:prstGeom prst="rect">
            <a:avLst/>
          </a:prstGeom>
          <a:solidFill>
            <a:srgbClr val="FF9999"/>
          </a:solidFill>
          <a:ln w="50800">
            <a:solidFill>
              <a:srgbClr val="FF0000"/>
            </a:solidFill>
          </a:ln>
        </p:spPr>
        <p:txBody>
          <a:bodyPr wrap="square" rtlCol="0">
            <a:spAutoFit/>
          </a:bodyPr>
          <a:lstStyle/>
          <a:p>
            <a:pPr algn="ctr"/>
            <a:r>
              <a:rPr lang="en-US" sz="2800" dirty="0">
                <a:solidFill>
                  <a:schemeClr val="bg1"/>
                </a:solidFill>
              </a:rPr>
              <a:t>2</a:t>
            </a:r>
            <a:r>
              <a:rPr lang="en-US" sz="2800" baseline="30000" dirty="0">
                <a:solidFill>
                  <a:schemeClr val="bg1"/>
                </a:solidFill>
              </a:rPr>
              <a:t>nd</a:t>
            </a:r>
            <a:r>
              <a:rPr lang="en-US" sz="2800" dirty="0">
                <a:solidFill>
                  <a:schemeClr val="bg1"/>
                </a:solidFill>
              </a:rPr>
              <a:t> Resurrection</a:t>
            </a:r>
          </a:p>
        </p:txBody>
      </p:sp>
      <p:cxnSp>
        <p:nvCxnSpPr>
          <p:cNvPr id="36" name="Straight Arrow Connector 35">
            <a:extLst>
              <a:ext uri="{FF2B5EF4-FFF2-40B4-BE49-F238E27FC236}">
                <a16:creationId xmlns:a16="http://schemas.microsoft.com/office/drawing/2014/main" id="{7CB34209-C405-3FE4-C095-37273D79EE45}"/>
              </a:ext>
            </a:extLst>
          </p:cNvPr>
          <p:cNvCxnSpPr>
            <a:cxnSpLocks/>
          </p:cNvCxnSpPr>
          <p:nvPr/>
        </p:nvCxnSpPr>
        <p:spPr bwMode="auto">
          <a:xfrm>
            <a:off x="4231034" y="3819888"/>
            <a:ext cx="624839" cy="0"/>
          </a:xfrm>
          <a:prstGeom prst="straightConnector1">
            <a:avLst/>
          </a:prstGeom>
          <a:solidFill>
            <a:schemeClr val="accent1"/>
          </a:solidFill>
          <a:ln w="50800" cap="flat" cmpd="sng" algn="ctr">
            <a:solidFill>
              <a:srgbClr val="FF0000"/>
            </a:solidFill>
            <a:prstDash val="solid"/>
            <a:round/>
            <a:headEnd type="none" w="med" len="med"/>
            <a:tailEnd type="none"/>
          </a:ln>
          <a:effectLst/>
        </p:spPr>
      </p:cxnSp>
      <p:cxnSp>
        <p:nvCxnSpPr>
          <p:cNvPr id="37" name="Straight Arrow Connector 36">
            <a:extLst>
              <a:ext uri="{FF2B5EF4-FFF2-40B4-BE49-F238E27FC236}">
                <a16:creationId xmlns:a16="http://schemas.microsoft.com/office/drawing/2014/main" id="{85AA8F29-16D0-DFDE-577C-79A8646F19AA}"/>
              </a:ext>
            </a:extLst>
          </p:cNvPr>
          <p:cNvCxnSpPr>
            <a:cxnSpLocks/>
          </p:cNvCxnSpPr>
          <p:nvPr/>
        </p:nvCxnSpPr>
        <p:spPr bwMode="auto">
          <a:xfrm>
            <a:off x="4231034" y="3790456"/>
            <a:ext cx="0" cy="1101115"/>
          </a:xfrm>
          <a:prstGeom prst="straightConnector1">
            <a:avLst/>
          </a:prstGeom>
          <a:solidFill>
            <a:schemeClr val="accent1"/>
          </a:solidFill>
          <a:ln w="50800" cap="flat" cmpd="sng" algn="ctr">
            <a:solidFill>
              <a:srgbClr val="FF0000"/>
            </a:solidFill>
            <a:prstDash val="solid"/>
            <a:round/>
            <a:headEnd type="none" w="med" len="med"/>
            <a:tailEnd type="triangle"/>
          </a:ln>
          <a:effectLst/>
        </p:spPr>
      </p:cxnSp>
      <p:cxnSp>
        <p:nvCxnSpPr>
          <p:cNvPr id="38" name="Straight Arrow Connector 37">
            <a:extLst>
              <a:ext uri="{FF2B5EF4-FFF2-40B4-BE49-F238E27FC236}">
                <a16:creationId xmlns:a16="http://schemas.microsoft.com/office/drawing/2014/main" id="{A308BAC7-22F9-3D7D-EA25-1D8124688957}"/>
              </a:ext>
            </a:extLst>
          </p:cNvPr>
          <p:cNvCxnSpPr>
            <a:cxnSpLocks/>
            <a:stCxn id="34" idx="2"/>
          </p:cNvCxnSpPr>
          <p:nvPr/>
        </p:nvCxnSpPr>
        <p:spPr bwMode="auto">
          <a:xfrm>
            <a:off x="3398802" y="5414791"/>
            <a:ext cx="10592" cy="692094"/>
          </a:xfrm>
          <a:prstGeom prst="straightConnector1">
            <a:avLst/>
          </a:prstGeom>
          <a:solidFill>
            <a:schemeClr val="accent1"/>
          </a:solidFill>
          <a:ln w="50800" cap="flat" cmpd="sng" algn="ctr">
            <a:solidFill>
              <a:srgbClr val="FF0000"/>
            </a:solidFill>
            <a:prstDash val="solid"/>
            <a:round/>
            <a:headEnd type="none" w="med" len="med"/>
            <a:tailEnd type="triangle"/>
          </a:ln>
          <a:effectLst/>
        </p:spPr>
      </p:cxnSp>
      <p:sp>
        <p:nvSpPr>
          <p:cNvPr id="43" name="TextBox 42">
            <a:extLst>
              <a:ext uri="{FF2B5EF4-FFF2-40B4-BE49-F238E27FC236}">
                <a16:creationId xmlns:a16="http://schemas.microsoft.com/office/drawing/2014/main" id="{7295ABCC-291A-9F65-EF8F-169F471695D4}"/>
              </a:ext>
            </a:extLst>
          </p:cNvPr>
          <p:cNvSpPr txBox="1"/>
          <p:nvPr/>
        </p:nvSpPr>
        <p:spPr>
          <a:xfrm>
            <a:off x="1065771" y="86264"/>
            <a:ext cx="9972136" cy="707886"/>
          </a:xfrm>
          <a:prstGeom prst="rect">
            <a:avLst/>
          </a:prstGeom>
          <a:solidFill>
            <a:schemeClr val="tx1">
              <a:alpha val="0"/>
            </a:schemeClr>
          </a:solidFill>
          <a:ln w="50800">
            <a:solidFill>
              <a:srgbClr val="FFFF00"/>
            </a:solidFill>
          </a:ln>
        </p:spPr>
        <p:txBody>
          <a:bodyPr wrap="square" rtlCol="0">
            <a:spAutoFit/>
          </a:bodyPr>
          <a:lstStyle/>
          <a:p>
            <a:pPr algn="ctr"/>
            <a:r>
              <a:rPr lang="en-US" sz="4000" dirty="0">
                <a:solidFill>
                  <a:schemeClr val="accent2"/>
                </a:solidFill>
              </a:rPr>
              <a:t>Eternal Life in Heaven or Eternal Death?</a:t>
            </a:r>
          </a:p>
        </p:txBody>
      </p:sp>
      <p:sp>
        <p:nvSpPr>
          <p:cNvPr id="45" name="TextBox 44">
            <a:extLst>
              <a:ext uri="{FF2B5EF4-FFF2-40B4-BE49-F238E27FC236}">
                <a16:creationId xmlns:a16="http://schemas.microsoft.com/office/drawing/2014/main" id="{5770125C-D383-E481-B889-349AE635604A}"/>
              </a:ext>
            </a:extLst>
          </p:cNvPr>
          <p:cNvSpPr txBox="1"/>
          <p:nvPr/>
        </p:nvSpPr>
        <p:spPr>
          <a:xfrm>
            <a:off x="1980168" y="6106885"/>
            <a:ext cx="2892958" cy="523220"/>
          </a:xfrm>
          <a:prstGeom prst="rect">
            <a:avLst/>
          </a:prstGeom>
          <a:solidFill>
            <a:srgbClr val="FF9999"/>
          </a:solidFill>
          <a:ln w="50800">
            <a:solidFill>
              <a:srgbClr val="FF0000"/>
            </a:solidFill>
          </a:ln>
        </p:spPr>
        <p:txBody>
          <a:bodyPr wrap="square" rtlCol="0">
            <a:spAutoFit/>
          </a:bodyPr>
          <a:lstStyle/>
          <a:p>
            <a:pPr algn="ctr"/>
            <a:r>
              <a:rPr lang="en-US" sz="2800" dirty="0">
                <a:solidFill>
                  <a:schemeClr val="bg1"/>
                </a:solidFill>
              </a:rPr>
              <a:t>Eternal Death</a:t>
            </a:r>
          </a:p>
        </p:txBody>
      </p:sp>
      <p:sp>
        <p:nvSpPr>
          <p:cNvPr id="47" name="Slide Number Placeholder 3">
            <a:extLst>
              <a:ext uri="{FF2B5EF4-FFF2-40B4-BE49-F238E27FC236}">
                <a16:creationId xmlns:a16="http://schemas.microsoft.com/office/drawing/2014/main" id="{459EBDF8-64A8-9732-7D7A-C57D3CD6BE68}"/>
              </a:ext>
            </a:extLst>
          </p:cNvPr>
          <p:cNvSpPr>
            <a:spLocks noGrp="1"/>
          </p:cNvSpPr>
          <p:nvPr>
            <p:ph type="sldNum" sz="quarter" idx="4"/>
          </p:nvPr>
        </p:nvSpPr>
        <p:spPr>
          <a:xfrm>
            <a:off x="11539452" y="15239"/>
            <a:ext cx="609599" cy="388521"/>
          </a:xfrm>
        </p:spPr>
        <p:txBody>
          <a:bodyPr/>
          <a:lstStyle>
            <a:lvl1pPr algn="r">
              <a:defRPr/>
            </a:lvl1pPr>
          </a:lstStyle>
          <a:p>
            <a:pPr algn="r"/>
            <a:fld id="{86CB4B4D-7CA3-9044-876B-883B54F8677D}" type="slidenum">
              <a:rPr lang="en-US" smtClean="0"/>
              <a:pPr algn="r"/>
              <a:t>90</a:t>
            </a:fld>
            <a:endParaRPr lang="en-US" dirty="0"/>
          </a:p>
        </p:txBody>
      </p:sp>
    </p:spTree>
    <p:extLst>
      <p:ext uri="{BB962C8B-B14F-4D97-AF65-F5344CB8AC3E}">
        <p14:creationId xmlns:p14="http://schemas.microsoft.com/office/powerpoint/2010/main" val="4273505220"/>
      </p:ext>
    </p:extLst>
  </p:cSld>
  <p:clrMapOvr>
    <a:masterClrMapping/>
  </p:clrMapOvr>
  <p:transition spd="med"/>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4478ED-AAEB-91EE-E233-62D19F2EA7CD}"/>
            </a:ext>
          </a:extLst>
        </p:cNvPr>
        <p:cNvGrpSpPr/>
        <p:nvPr/>
      </p:nvGrpSpPr>
      <p:grpSpPr>
        <a:xfrm>
          <a:off x="0" y="0"/>
          <a:ext cx="0" cy="0"/>
          <a:chOff x="0" y="0"/>
          <a:chExt cx="0" cy="0"/>
        </a:xfrm>
      </p:grpSpPr>
      <p:pic>
        <p:nvPicPr>
          <p:cNvPr id="3" name="Camera 2" hidden="1">
            <a:extLst>
              <a:ext uri="{FF2B5EF4-FFF2-40B4-BE49-F238E27FC236}">
                <a16:creationId xmlns:a16="http://schemas.microsoft.com/office/drawing/2014/main" id="{C5E919B1-40A3-9D45-E329-F46FE793BA34}"/>
              </a:ext>
            </a:extLst>
          </p:cNvPr>
          <p:cNvPicPr>
            <a:picLocks noChangeAspect="1"/>
            <a:extLst>
              <a:ext uri="{51228E76-BA90-4043-B771-695A4F85340A}">
                <alf:liveFeedProps xmlns:alf="http://schemas.microsoft.com/office/drawing/2021/livefeed"/>
              </a:ext>
            </a:extLst>
          </p:cNvPicPr>
          <p:nvPr/>
        </p:nvPicPr>
        <p:blipFill>
          <a:blip>
            <a:extLst>
              <a:ext uri="{96DAC541-7B7A-43D3-8B79-37D633B846F1}">
                <asvg:svgBlip xmlns:asvg="http://schemas.microsoft.com/office/drawing/2016/SVG/main" r:embed="rId3"/>
              </a:ext>
            </a:extLst>
          </a:blip>
          <a:srcRect l="17787" t="33967"/>
          <a:stretch/>
        </p:blipFill>
        <p:spPr>
          <a:xfrm>
            <a:off x="9505941" y="4663234"/>
            <a:ext cx="2641142" cy="2158190"/>
          </a:xfrm>
          <a:prstGeom prst="rect">
            <a:avLst/>
          </a:prstGeom>
          <a:ln w="28575" cap="rnd">
            <a:solidFill>
              <a:srgbClr val="FFFF00"/>
            </a:solidFill>
          </a:ln>
          <a:effectLst/>
        </p:spPr>
      </p:pic>
      <p:cxnSp>
        <p:nvCxnSpPr>
          <p:cNvPr id="13" name="Straight Arrow Connector 12">
            <a:extLst>
              <a:ext uri="{FF2B5EF4-FFF2-40B4-BE49-F238E27FC236}">
                <a16:creationId xmlns:a16="http://schemas.microsoft.com/office/drawing/2014/main" id="{47380D6A-AA6B-F085-5EB0-3DCA424FBA5E}"/>
              </a:ext>
            </a:extLst>
          </p:cNvPr>
          <p:cNvCxnSpPr>
            <a:cxnSpLocks/>
          </p:cNvCxnSpPr>
          <p:nvPr/>
        </p:nvCxnSpPr>
        <p:spPr bwMode="auto">
          <a:xfrm>
            <a:off x="5394047" y="1278834"/>
            <a:ext cx="624839" cy="0"/>
          </a:xfrm>
          <a:prstGeom prst="straightConnector1">
            <a:avLst/>
          </a:prstGeom>
          <a:solidFill>
            <a:schemeClr val="accent1"/>
          </a:solidFill>
          <a:ln w="50800" cap="flat" cmpd="sng" algn="ctr">
            <a:solidFill>
              <a:schemeClr val="tx1"/>
            </a:solidFill>
            <a:prstDash val="solid"/>
            <a:round/>
            <a:headEnd type="none" w="med" len="med"/>
            <a:tailEnd type="none"/>
          </a:ln>
          <a:effectLst/>
        </p:spPr>
      </p:cxnSp>
      <p:cxnSp>
        <p:nvCxnSpPr>
          <p:cNvPr id="14" name="Straight Arrow Connector 13">
            <a:extLst>
              <a:ext uri="{FF2B5EF4-FFF2-40B4-BE49-F238E27FC236}">
                <a16:creationId xmlns:a16="http://schemas.microsoft.com/office/drawing/2014/main" id="{8FE16CEC-BB64-0714-4735-8A0768998B79}"/>
              </a:ext>
            </a:extLst>
          </p:cNvPr>
          <p:cNvCxnSpPr>
            <a:cxnSpLocks/>
          </p:cNvCxnSpPr>
          <p:nvPr/>
        </p:nvCxnSpPr>
        <p:spPr bwMode="auto">
          <a:xfrm>
            <a:off x="5992382" y="1278834"/>
            <a:ext cx="0" cy="1025682"/>
          </a:xfrm>
          <a:prstGeom prst="straightConnector1">
            <a:avLst/>
          </a:prstGeom>
          <a:solidFill>
            <a:schemeClr val="accent1"/>
          </a:solidFill>
          <a:ln w="50800" cap="flat" cmpd="sng" algn="ctr">
            <a:solidFill>
              <a:schemeClr val="tx1"/>
            </a:solidFill>
            <a:prstDash val="solid"/>
            <a:round/>
            <a:headEnd type="none" w="med" len="med"/>
            <a:tailEnd type="triangle"/>
          </a:ln>
          <a:effectLst/>
        </p:spPr>
      </p:cxnSp>
      <p:cxnSp>
        <p:nvCxnSpPr>
          <p:cNvPr id="15" name="Straight Arrow Connector 14">
            <a:extLst>
              <a:ext uri="{FF2B5EF4-FFF2-40B4-BE49-F238E27FC236}">
                <a16:creationId xmlns:a16="http://schemas.microsoft.com/office/drawing/2014/main" id="{28A7EFB5-B949-6FFF-928D-3F6EECFD8DFC}"/>
              </a:ext>
            </a:extLst>
          </p:cNvPr>
          <p:cNvCxnSpPr>
            <a:cxnSpLocks/>
          </p:cNvCxnSpPr>
          <p:nvPr/>
        </p:nvCxnSpPr>
        <p:spPr bwMode="auto">
          <a:xfrm>
            <a:off x="6546986" y="2554971"/>
            <a:ext cx="624839" cy="0"/>
          </a:xfrm>
          <a:prstGeom prst="straightConnector1">
            <a:avLst/>
          </a:prstGeom>
          <a:solidFill>
            <a:schemeClr val="accent1"/>
          </a:solidFill>
          <a:ln w="50800" cap="flat" cmpd="sng" algn="ctr">
            <a:solidFill>
              <a:schemeClr val="tx1"/>
            </a:solidFill>
            <a:prstDash val="solid"/>
            <a:round/>
            <a:headEnd type="none" w="med" len="med"/>
            <a:tailEnd type="none"/>
          </a:ln>
          <a:effectLst/>
        </p:spPr>
      </p:cxnSp>
      <p:cxnSp>
        <p:nvCxnSpPr>
          <p:cNvPr id="16" name="Straight Arrow Connector 15">
            <a:extLst>
              <a:ext uri="{FF2B5EF4-FFF2-40B4-BE49-F238E27FC236}">
                <a16:creationId xmlns:a16="http://schemas.microsoft.com/office/drawing/2014/main" id="{D4121F24-C971-1840-530D-4321FD3C5FD8}"/>
              </a:ext>
            </a:extLst>
          </p:cNvPr>
          <p:cNvCxnSpPr>
            <a:cxnSpLocks/>
          </p:cNvCxnSpPr>
          <p:nvPr/>
        </p:nvCxnSpPr>
        <p:spPr bwMode="auto">
          <a:xfrm>
            <a:off x="7145321" y="2554971"/>
            <a:ext cx="0" cy="1025682"/>
          </a:xfrm>
          <a:prstGeom prst="straightConnector1">
            <a:avLst/>
          </a:prstGeom>
          <a:solidFill>
            <a:schemeClr val="accent1"/>
          </a:solidFill>
          <a:ln w="50800" cap="flat" cmpd="sng" algn="ctr">
            <a:solidFill>
              <a:schemeClr val="tx1"/>
            </a:solidFill>
            <a:prstDash val="solid"/>
            <a:round/>
            <a:headEnd type="none" w="med" len="med"/>
            <a:tailEnd type="triangle"/>
          </a:ln>
          <a:effectLst/>
        </p:spPr>
      </p:cxnSp>
      <p:cxnSp>
        <p:nvCxnSpPr>
          <p:cNvPr id="17" name="Straight Arrow Connector 16">
            <a:extLst>
              <a:ext uri="{FF2B5EF4-FFF2-40B4-BE49-F238E27FC236}">
                <a16:creationId xmlns:a16="http://schemas.microsoft.com/office/drawing/2014/main" id="{6F810D57-9BB4-5D21-34CC-41481E6FAF57}"/>
              </a:ext>
            </a:extLst>
          </p:cNvPr>
          <p:cNvCxnSpPr>
            <a:cxnSpLocks/>
          </p:cNvCxnSpPr>
          <p:nvPr/>
        </p:nvCxnSpPr>
        <p:spPr bwMode="auto">
          <a:xfrm>
            <a:off x="7783439" y="3842263"/>
            <a:ext cx="624839" cy="0"/>
          </a:xfrm>
          <a:prstGeom prst="straightConnector1">
            <a:avLst/>
          </a:prstGeom>
          <a:solidFill>
            <a:schemeClr val="accent1"/>
          </a:solidFill>
          <a:ln w="50800" cap="flat" cmpd="sng" algn="ctr">
            <a:solidFill>
              <a:srgbClr val="92D050"/>
            </a:solidFill>
            <a:prstDash val="solid"/>
            <a:round/>
            <a:headEnd type="none" w="med" len="med"/>
            <a:tailEnd type="none"/>
          </a:ln>
          <a:effectLst/>
        </p:spPr>
      </p:cxnSp>
      <p:cxnSp>
        <p:nvCxnSpPr>
          <p:cNvPr id="18" name="Straight Arrow Connector 17">
            <a:extLst>
              <a:ext uri="{FF2B5EF4-FFF2-40B4-BE49-F238E27FC236}">
                <a16:creationId xmlns:a16="http://schemas.microsoft.com/office/drawing/2014/main" id="{878E9E36-990B-AE85-410C-DAD9A0177474}"/>
              </a:ext>
            </a:extLst>
          </p:cNvPr>
          <p:cNvCxnSpPr>
            <a:cxnSpLocks/>
          </p:cNvCxnSpPr>
          <p:nvPr/>
        </p:nvCxnSpPr>
        <p:spPr bwMode="auto">
          <a:xfrm>
            <a:off x="8381774" y="3842263"/>
            <a:ext cx="0" cy="1025682"/>
          </a:xfrm>
          <a:prstGeom prst="straightConnector1">
            <a:avLst/>
          </a:prstGeom>
          <a:solidFill>
            <a:schemeClr val="accent1"/>
          </a:solidFill>
          <a:ln w="50800" cap="flat" cmpd="sng" algn="ctr">
            <a:solidFill>
              <a:srgbClr val="92D050"/>
            </a:solidFill>
            <a:prstDash val="solid"/>
            <a:round/>
            <a:headEnd type="none" w="med" len="med"/>
            <a:tailEnd type="triangle"/>
          </a:ln>
          <a:effectLst/>
        </p:spPr>
      </p:cxnSp>
      <p:cxnSp>
        <p:nvCxnSpPr>
          <p:cNvPr id="21" name="Straight Arrow Connector 20">
            <a:extLst>
              <a:ext uri="{FF2B5EF4-FFF2-40B4-BE49-F238E27FC236}">
                <a16:creationId xmlns:a16="http://schemas.microsoft.com/office/drawing/2014/main" id="{1CA79D9D-DB30-2B67-8879-1DB7BF64FECB}"/>
              </a:ext>
            </a:extLst>
          </p:cNvPr>
          <p:cNvCxnSpPr>
            <a:cxnSpLocks/>
          </p:cNvCxnSpPr>
          <p:nvPr/>
        </p:nvCxnSpPr>
        <p:spPr bwMode="auto">
          <a:xfrm>
            <a:off x="9025930" y="5073620"/>
            <a:ext cx="624839" cy="0"/>
          </a:xfrm>
          <a:prstGeom prst="straightConnector1">
            <a:avLst/>
          </a:prstGeom>
          <a:solidFill>
            <a:schemeClr val="accent1"/>
          </a:solidFill>
          <a:ln w="50800" cap="flat" cmpd="sng" algn="ctr">
            <a:solidFill>
              <a:srgbClr val="92D050"/>
            </a:solidFill>
            <a:prstDash val="solid"/>
            <a:round/>
            <a:headEnd type="none" w="med" len="med"/>
            <a:tailEnd type="none"/>
          </a:ln>
          <a:effectLst/>
        </p:spPr>
      </p:cxnSp>
      <p:cxnSp>
        <p:nvCxnSpPr>
          <p:cNvPr id="22" name="Straight Arrow Connector 21">
            <a:extLst>
              <a:ext uri="{FF2B5EF4-FFF2-40B4-BE49-F238E27FC236}">
                <a16:creationId xmlns:a16="http://schemas.microsoft.com/office/drawing/2014/main" id="{74A75FB7-3C92-BC82-34F1-45855DBF54EF}"/>
              </a:ext>
            </a:extLst>
          </p:cNvPr>
          <p:cNvCxnSpPr>
            <a:cxnSpLocks/>
          </p:cNvCxnSpPr>
          <p:nvPr/>
        </p:nvCxnSpPr>
        <p:spPr bwMode="auto">
          <a:xfrm>
            <a:off x="9624265" y="5073620"/>
            <a:ext cx="0" cy="1025682"/>
          </a:xfrm>
          <a:prstGeom prst="straightConnector1">
            <a:avLst/>
          </a:prstGeom>
          <a:solidFill>
            <a:schemeClr val="accent1"/>
          </a:solidFill>
          <a:ln w="50800" cap="flat" cmpd="sng" algn="ctr">
            <a:solidFill>
              <a:srgbClr val="92D050"/>
            </a:solidFill>
            <a:prstDash val="solid"/>
            <a:round/>
            <a:headEnd type="none" w="med" len="med"/>
            <a:tailEnd type="triangle"/>
          </a:ln>
          <a:effectLst/>
        </p:spPr>
      </p:cxnSp>
      <p:sp>
        <p:nvSpPr>
          <p:cNvPr id="23" name="TextBox 22">
            <a:extLst>
              <a:ext uri="{FF2B5EF4-FFF2-40B4-BE49-F238E27FC236}">
                <a16:creationId xmlns:a16="http://schemas.microsoft.com/office/drawing/2014/main" id="{C6FE312A-1C92-7048-2DCC-18FB6B6C3645}"/>
              </a:ext>
            </a:extLst>
          </p:cNvPr>
          <p:cNvSpPr txBox="1"/>
          <p:nvPr/>
        </p:nvSpPr>
        <p:spPr>
          <a:xfrm>
            <a:off x="6095080" y="4856790"/>
            <a:ext cx="2892958" cy="523220"/>
          </a:xfrm>
          <a:prstGeom prst="rect">
            <a:avLst/>
          </a:prstGeom>
          <a:solidFill>
            <a:srgbClr val="99FFCC"/>
          </a:solidFill>
          <a:ln w="50800">
            <a:solidFill>
              <a:schemeClr val="accent1"/>
            </a:solidFill>
          </a:ln>
        </p:spPr>
        <p:txBody>
          <a:bodyPr wrap="square" rtlCol="0">
            <a:spAutoFit/>
          </a:bodyPr>
          <a:lstStyle/>
          <a:p>
            <a:pPr algn="ctr"/>
            <a:r>
              <a:rPr lang="en-US" sz="2800" dirty="0">
                <a:solidFill>
                  <a:schemeClr val="bg1"/>
                </a:solidFill>
              </a:rPr>
              <a:t>1st Resurrection</a:t>
            </a:r>
          </a:p>
        </p:txBody>
      </p:sp>
      <p:sp>
        <p:nvSpPr>
          <p:cNvPr id="24" name="TextBox 23">
            <a:extLst>
              <a:ext uri="{FF2B5EF4-FFF2-40B4-BE49-F238E27FC236}">
                <a16:creationId xmlns:a16="http://schemas.microsoft.com/office/drawing/2014/main" id="{5AF81DF7-402A-A9FB-1B70-CB544AA083C1}"/>
              </a:ext>
            </a:extLst>
          </p:cNvPr>
          <p:cNvSpPr txBox="1"/>
          <p:nvPr/>
        </p:nvSpPr>
        <p:spPr>
          <a:xfrm>
            <a:off x="7354537" y="6106885"/>
            <a:ext cx="2892958" cy="523220"/>
          </a:xfrm>
          <a:prstGeom prst="rect">
            <a:avLst/>
          </a:prstGeom>
          <a:solidFill>
            <a:srgbClr val="99FFCC"/>
          </a:solidFill>
          <a:ln w="50800">
            <a:solidFill>
              <a:schemeClr val="accent1"/>
            </a:solidFill>
          </a:ln>
        </p:spPr>
        <p:txBody>
          <a:bodyPr wrap="square" rtlCol="0">
            <a:spAutoFit/>
          </a:bodyPr>
          <a:lstStyle/>
          <a:p>
            <a:pPr algn="ctr"/>
            <a:r>
              <a:rPr lang="en-US" sz="2800" dirty="0">
                <a:solidFill>
                  <a:schemeClr val="bg1"/>
                </a:solidFill>
              </a:rPr>
              <a:t>Heaven</a:t>
            </a:r>
          </a:p>
        </p:txBody>
      </p:sp>
      <p:sp>
        <p:nvSpPr>
          <p:cNvPr id="25" name="TextBox 24">
            <a:extLst>
              <a:ext uri="{FF2B5EF4-FFF2-40B4-BE49-F238E27FC236}">
                <a16:creationId xmlns:a16="http://schemas.microsoft.com/office/drawing/2014/main" id="{83889258-82F7-AF23-09E1-E99B88363ED7}"/>
              </a:ext>
            </a:extLst>
          </p:cNvPr>
          <p:cNvSpPr txBox="1"/>
          <p:nvPr/>
        </p:nvSpPr>
        <p:spPr>
          <a:xfrm>
            <a:off x="4873228" y="3528846"/>
            <a:ext cx="2892958" cy="523220"/>
          </a:xfrm>
          <a:prstGeom prst="rect">
            <a:avLst/>
          </a:prstGeom>
          <a:solidFill>
            <a:schemeClr val="tx1"/>
          </a:solidFill>
          <a:ln w="50800">
            <a:solidFill>
              <a:schemeClr val="accent1"/>
            </a:solidFill>
          </a:ln>
        </p:spPr>
        <p:txBody>
          <a:bodyPr wrap="square" rtlCol="0">
            <a:spAutoFit/>
          </a:bodyPr>
          <a:lstStyle/>
          <a:p>
            <a:pPr algn="ctr"/>
            <a:r>
              <a:rPr lang="en-US" sz="2800" dirty="0">
                <a:solidFill>
                  <a:schemeClr val="bg1"/>
                </a:solidFill>
              </a:rPr>
              <a:t>Sanctification?</a:t>
            </a:r>
          </a:p>
        </p:txBody>
      </p:sp>
      <p:sp>
        <p:nvSpPr>
          <p:cNvPr id="26" name="TextBox 25">
            <a:extLst>
              <a:ext uri="{FF2B5EF4-FFF2-40B4-BE49-F238E27FC236}">
                <a16:creationId xmlns:a16="http://schemas.microsoft.com/office/drawing/2014/main" id="{0AD86149-1D11-B977-A860-B49B397BDB92}"/>
              </a:ext>
            </a:extLst>
          </p:cNvPr>
          <p:cNvSpPr txBox="1"/>
          <p:nvPr/>
        </p:nvSpPr>
        <p:spPr>
          <a:xfrm>
            <a:off x="3654028" y="2268477"/>
            <a:ext cx="2892958" cy="523220"/>
          </a:xfrm>
          <a:prstGeom prst="rect">
            <a:avLst/>
          </a:prstGeom>
          <a:solidFill>
            <a:schemeClr val="tx1"/>
          </a:solidFill>
          <a:ln w="50800">
            <a:solidFill>
              <a:schemeClr val="accent1"/>
            </a:solidFill>
          </a:ln>
        </p:spPr>
        <p:txBody>
          <a:bodyPr wrap="square" rtlCol="0">
            <a:spAutoFit/>
          </a:bodyPr>
          <a:lstStyle/>
          <a:p>
            <a:pPr algn="ctr"/>
            <a:r>
              <a:rPr lang="en-US" sz="2800" dirty="0">
                <a:solidFill>
                  <a:schemeClr val="bg1"/>
                </a:solidFill>
              </a:rPr>
              <a:t>Salvation</a:t>
            </a:r>
          </a:p>
        </p:txBody>
      </p:sp>
      <p:sp>
        <p:nvSpPr>
          <p:cNvPr id="27" name="TextBox 26">
            <a:extLst>
              <a:ext uri="{FF2B5EF4-FFF2-40B4-BE49-F238E27FC236}">
                <a16:creationId xmlns:a16="http://schemas.microsoft.com/office/drawing/2014/main" id="{5AFD636C-DCFC-D94F-83EF-BEFE85465751}"/>
              </a:ext>
            </a:extLst>
          </p:cNvPr>
          <p:cNvSpPr txBox="1"/>
          <p:nvPr/>
        </p:nvSpPr>
        <p:spPr>
          <a:xfrm>
            <a:off x="2501089" y="1008108"/>
            <a:ext cx="2892958" cy="523220"/>
          </a:xfrm>
          <a:prstGeom prst="rect">
            <a:avLst/>
          </a:prstGeom>
          <a:solidFill>
            <a:schemeClr val="tx1"/>
          </a:solidFill>
          <a:ln w="50800">
            <a:solidFill>
              <a:schemeClr val="accent1"/>
            </a:solidFill>
          </a:ln>
        </p:spPr>
        <p:txBody>
          <a:bodyPr wrap="square" rtlCol="0">
            <a:spAutoFit/>
          </a:bodyPr>
          <a:lstStyle/>
          <a:p>
            <a:pPr algn="ctr"/>
            <a:r>
              <a:rPr lang="en-US" sz="2800" dirty="0">
                <a:solidFill>
                  <a:schemeClr val="bg1"/>
                </a:solidFill>
              </a:rPr>
              <a:t>In the world</a:t>
            </a:r>
          </a:p>
        </p:txBody>
      </p:sp>
      <p:cxnSp>
        <p:nvCxnSpPr>
          <p:cNvPr id="43" name="Straight Arrow Connector 42">
            <a:extLst>
              <a:ext uri="{FF2B5EF4-FFF2-40B4-BE49-F238E27FC236}">
                <a16:creationId xmlns:a16="http://schemas.microsoft.com/office/drawing/2014/main" id="{113C22F7-7510-6C9E-D11E-9CBFA7729270}"/>
              </a:ext>
            </a:extLst>
          </p:cNvPr>
          <p:cNvCxnSpPr>
            <a:cxnSpLocks/>
            <a:endCxn id="44" idx="0"/>
          </p:cNvCxnSpPr>
          <p:nvPr/>
        </p:nvCxnSpPr>
        <p:spPr bwMode="auto">
          <a:xfrm>
            <a:off x="3398804" y="1531328"/>
            <a:ext cx="3" cy="3360243"/>
          </a:xfrm>
          <a:prstGeom prst="straightConnector1">
            <a:avLst/>
          </a:prstGeom>
          <a:solidFill>
            <a:schemeClr val="accent1"/>
          </a:solidFill>
          <a:ln w="50800" cap="flat" cmpd="sng" algn="ctr">
            <a:solidFill>
              <a:srgbClr val="FF0000"/>
            </a:solidFill>
            <a:prstDash val="solid"/>
            <a:round/>
            <a:headEnd type="none" w="med" len="med"/>
            <a:tailEnd type="triangle"/>
          </a:ln>
          <a:effectLst/>
        </p:spPr>
      </p:cxnSp>
      <p:sp>
        <p:nvSpPr>
          <p:cNvPr id="44" name="TextBox 43">
            <a:extLst>
              <a:ext uri="{FF2B5EF4-FFF2-40B4-BE49-F238E27FC236}">
                <a16:creationId xmlns:a16="http://schemas.microsoft.com/office/drawing/2014/main" id="{A922651B-2695-DC73-0604-638481A3D356}"/>
              </a:ext>
            </a:extLst>
          </p:cNvPr>
          <p:cNvSpPr txBox="1"/>
          <p:nvPr/>
        </p:nvSpPr>
        <p:spPr>
          <a:xfrm>
            <a:off x="1952328" y="4891571"/>
            <a:ext cx="2892958" cy="523220"/>
          </a:xfrm>
          <a:prstGeom prst="rect">
            <a:avLst/>
          </a:prstGeom>
          <a:solidFill>
            <a:srgbClr val="FF9999"/>
          </a:solidFill>
          <a:ln w="50800">
            <a:solidFill>
              <a:srgbClr val="FF0000"/>
            </a:solidFill>
          </a:ln>
        </p:spPr>
        <p:txBody>
          <a:bodyPr wrap="square" rtlCol="0">
            <a:spAutoFit/>
          </a:bodyPr>
          <a:lstStyle/>
          <a:p>
            <a:pPr algn="ctr"/>
            <a:r>
              <a:rPr lang="en-US" sz="2800" dirty="0">
                <a:solidFill>
                  <a:schemeClr val="bg1"/>
                </a:solidFill>
              </a:rPr>
              <a:t>2</a:t>
            </a:r>
            <a:r>
              <a:rPr lang="en-US" sz="2800" baseline="30000" dirty="0">
                <a:solidFill>
                  <a:schemeClr val="bg1"/>
                </a:solidFill>
              </a:rPr>
              <a:t>nd</a:t>
            </a:r>
            <a:r>
              <a:rPr lang="en-US" sz="2800" dirty="0">
                <a:solidFill>
                  <a:schemeClr val="bg1"/>
                </a:solidFill>
              </a:rPr>
              <a:t> Resurrection</a:t>
            </a:r>
          </a:p>
        </p:txBody>
      </p:sp>
      <p:cxnSp>
        <p:nvCxnSpPr>
          <p:cNvPr id="46" name="Straight Arrow Connector 45">
            <a:extLst>
              <a:ext uri="{FF2B5EF4-FFF2-40B4-BE49-F238E27FC236}">
                <a16:creationId xmlns:a16="http://schemas.microsoft.com/office/drawing/2014/main" id="{37394D6A-51D2-EBAC-BBA9-0B437F6B2355}"/>
              </a:ext>
            </a:extLst>
          </p:cNvPr>
          <p:cNvCxnSpPr>
            <a:cxnSpLocks/>
          </p:cNvCxnSpPr>
          <p:nvPr/>
        </p:nvCxnSpPr>
        <p:spPr bwMode="auto">
          <a:xfrm>
            <a:off x="4231039" y="3819888"/>
            <a:ext cx="624839" cy="0"/>
          </a:xfrm>
          <a:prstGeom prst="straightConnector1">
            <a:avLst/>
          </a:prstGeom>
          <a:solidFill>
            <a:schemeClr val="accent1"/>
          </a:solidFill>
          <a:ln w="50800" cap="flat" cmpd="sng" algn="ctr">
            <a:solidFill>
              <a:srgbClr val="FF0000"/>
            </a:solidFill>
            <a:prstDash val="solid"/>
            <a:round/>
            <a:headEnd type="none" w="med" len="med"/>
            <a:tailEnd type="none"/>
          </a:ln>
          <a:effectLst/>
        </p:spPr>
      </p:cxnSp>
      <p:cxnSp>
        <p:nvCxnSpPr>
          <p:cNvPr id="47" name="Straight Arrow Connector 46">
            <a:extLst>
              <a:ext uri="{FF2B5EF4-FFF2-40B4-BE49-F238E27FC236}">
                <a16:creationId xmlns:a16="http://schemas.microsoft.com/office/drawing/2014/main" id="{9BE20AB5-D76E-3BF5-04AC-D95E3C6C1EB7}"/>
              </a:ext>
            </a:extLst>
          </p:cNvPr>
          <p:cNvCxnSpPr>
            <a:cxnSpLocks/>
          </p:cNvCxnSpPr>
          <p:nvPr/>
        </p:nvCxnSpPr>
        <p:spPr bwMode="auto">
          <a:xfrm>
            <a:off x="4231039" y="3790456"/>
            <a:ext cx="0" cy="1101115"/>
          </a:xfrm>
          <a:prstGeom prst="straightConnector1">
            <a:avLst/>
          </a:prstGeom>
          <a:solidFill>
            <a:schemeClr val="accent1"/>
          </a:solidFill>
          <a:ln w="50800" cap="flat" cmpd="sng" algn="ctr">
            <a:solidFill>
              <a:srgbClr val="FF0000"/>
            </a:solidFill>
            <a:prstDash val="solid"/>
            <a:round/>
            <a:headEnd type="none" w="med" len="med"/>
            <a:tailEnd type="triangle"/>
          </a:ln>
          <a:effectLst/>
        </p:spPr>
      </p:cxnSp>
      <p:cxnSp>
        <p:nvCxnSpPr>
          <p:cNvPr id="48" name="Straight Arrow Connector 47">
            <a:extLst>
              <a:ext uri="{FF2B5EF4-FFF2-40B4-BE49-F238E27FC236}">
                <a16:creationId xmlns:a16="http://schemas.microsoft.com/office/drawing/2014/main" id="{1599D12B-2324-CC97-80D3-B4D0C94D566D}"/>
              </a:ext>
            </a:extLst>
          </p:cNvPr>
          <p:cNvCxnSpPr>
            <a:cxnSpLocks/>
            <a:stCxn id="44" idx="2"/>
          </p:cNvCxnSpPr>
          <p:nvPr/>
        </p:nvCxnSpPr>
        <p:spPr bwMode="auto">
          <a:xfrm>
            <a:off x="3398807" y="5414791"/>
            <a:ext cx="10592" cy="692094"/>
          </a:xfrm>
          <a:prstGeom prst="straightConnector1">
            <a:avLst/>
          </a:prstGeom>
          <a:solidFill>
            <a:schemeClr val="accent1"/>
          </a:solidFill>
          <a:ln w="50800" cap="flat" cmpd="sng" algn="ctr">
            <a:solidFill>
              <a:srgbClr val="FF0000"/>
            </a:solidFill>
            <a:prstDash val="solid"/>
            <a:round/>
            <a:headEnd type="none" w="med" len="med"/>
            <a:tailEnd type="triangle"/>
          </a:ln>
          <a:effectLst/>
        </p:spPr>
      </p:cxnSp>
      <p:sp>
        <p:nvSpPr>
          <p:cNvPr id="54" name="TextBox 53">
            <a:extLst>
              <a:ext uri="{FF2B5EF4-FFF2-40B4-BE49-F238E27FC236}">
                <a16:creationId xmlns:a16="http://schemas.microsoft.com/office/drawing/2014/main" id="{A7BFE20D-BFE6-DC1C-6C5E-DB886C33136C}"/>
              </a:ext>
            </a:extLst>
          </p:cNvPr>
          <p:cNvSpPr txBox="1"/>
          <p:nvPr/>
        </p:nvSpPr>
        <p:spPr>
          <a:xfrm>
            <a:off x="1065771" y="86264"/>
            <a:ext cx="9972136" cy="707886"/>
          </a:xfrm>
          <a:prstGeom prst="rect">
            <a:avLst/>
          </a:prstGeom>
          <a:solidFill>
            <a:schemeClr val="tx1">
              <a:alpha val="0"/>
            </a:schemeClr>
          </a:solidFill>
          <a:ln w="50800">
            <a:solidFill>
              <a:srgbClr val="FFFF00"/>
            </a:solidFill>
          </a:ln>
        </p:spPr>
        <p:txBody>
          <a:bodyPr wrap="square" rtlCol="0">
            <a:spAutoFit/>
          </a:bodyPr>
          <a:lstStyle/>
          <a:p>
            <a:pPr algn="ctr"/>
            <a:r>
              <a:rPr lang="en-US" sz="4000" dirty="0">
                <a:solidFill>
                  <a:schemeClr val="accent2"/>
                </a:solidFill>
              </a:rPr>
              <a:t>Eternal Life in Heaven or Eternal Death?</a:t>
            </a:r>
          </a:p>
        </p:txBody>
      </p:sp>
      <p:sp>
        <p:nvSpPr>
          <p:cNvPr id="56" name="TextBox 55">
            <a:extLst>
              <a:ext uri="{FF2B5EF4-FFF2-40B4-BE49-F238E27FC236}">
                <a16:creationId xmlns:a16="http://schemas.microsoft.com/office/drawing/2014/main" id="{4644CFB1-DDAD-25F5-6EE4-F41F959D7889}"/>
              </a:ext>
            </a:extLst>
          </p:cNvPr>
          <p:cNvSpPr txBox="1"/>
          <p:nvPr/>
        </p:nvSpPr>
        <p:spPr>
          <a:xfrm>
            <a:off x="1980173" y="6106885"/>
            <a:ext cx="2892958" cy="523220"/>
          </a:xfrm>
          <a:prstGeom prst="rect">
            <a:avLst/>
          </a:prstGeom>
          <a:solidFill>
            <a:srgbClr val="FF9999"/>
          </a:solidFill>
          <a:ln w="50800">
            <a:solidFill>
              <a:srgbClr val="FF0000"/>
            </a:solidFill>
          </a:ln>
        </p:spPr>
        <p:txBody>
          <a:bodyPr wrap="square" rtlCol="0">
            <a:spAutoFit/>
          </a:bodyPr>
          <a:lstStyle/>
          <a:p>
            <a:pPr algn="ctr"/>
            <a:r>
              <a:rPr lang="en-US" sz="2800" dirty="0">
                <a:solidFill>
                  <a:schemeClr val="bg1"/>
                </a:solidFill>
              </a:rPr>
              <a:t>Eternal Death</a:t>
            </a:r>
          </a:p>
        </p:txBody>
      </p:sp>
      <p:sp>
        <p:nvSpPr>
          <p:cNvPr id="58" name="Slide Number Placeholder 3">
            <a:extLst>
              <a:ext uri="{FF2B5EF4-FFF2-40B4-BE49-F238E27FC236}">
                <a16:creationId xmlns:a16="http://schemas.microsoft.com/office/drawing/2014/main" id="{AE5C5EB7-5941-2595-F178-85B87069A9C0}"/>
              </a:ext>
            </a:extLst>
          </p:cNvPr>
          <p:cNvSpPr>
            <a:spLocks noGrp="1"/>
          </p:cNvSpPr>
          <p:nvPr>
            <p:ph type="sldNum" sz="quarter" idx="4"/>
          </p:nvPr>
        </p:nvSpPr>
        <p:spPr>
          <a:xfrm>
            <a:off x="11539452" y="15239"/>
            <a:ext cx="609599" cy="388521"/>
          </a:xfrm>
        </p:spPr>
        <p:txBody>
          <a:bodyPr/>
          <a:lstStyle>
            <a:lvl1pPr algn="r">
              <a:defRPr/>
            </a:lvl1pPr>
          </a:lstStyle>
          <a:p>
            <a:pPr algn="r"/>
            <a:fld id="{86CB4B4D-7CA3-9044-876B-883B54F8677D}" type="slidenum">
              <a:rPr lang="en-US" smtClean="0"/>
              <a:pPr algn="r"/>
              <a:t>91</a:t>
            </a:fld>
            <a:endParaRPr lang="en-US" dirty="0"/>
          </a:p>
        </p:txBody>
      </p:sp>
    </p:spTree>
    <p:extLst>
      <p:ext uri="{BB962C8B-B14F-4D97-AF65-F5344CB8AC3E}">
        <p14:creationId xmlns:p14="http://schemas.microsoft.com/office/powerpoint/2010/main" val="85075789"/>
      </p:ext>
    </p:extLst>
  </p:cSld>
  <p:clrMapOvr>
    <a:masterClrMapping/>
  </p:clrMapOvr>
  <p:transition spd="med"/>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19AC1D-DD6F-FA1A-0948-7837C30BF434}"/>
            </a:ext>
          </a:extLst>
        </p:cNvPr>
        <p:cNvGrpSpPr/>
        <p:nvPr/>
      </p:nvGrpSpPr>
      <p:grpSpPr>
        <a:xfrm>
          <a:off x="0" y="0"/>
          <a:ext cx="0" cy="0"/>
          <a:chOff x="0" y="0"/>
          <a:chExt cx="0" cy="0"/>
        </a:xfrm>
      </p:grpSpPr>
      <p:pic>
        <p:nvPicPr>
          <p:cNvPr id="3" name="Camera 2" hidden="1">
            <a:extLst>
              <a:ext uri="{FF2B5EF4-FFF2-40B4-BE49-F238E27FC236}">
                <a16:creationId xmlns:a16="http://schemas.microsoft.com/office/drawing/2014/main" id="{F488E822-8AC5-7044-98C7-AF5533281044}"/>
              </a:ext>
            </a:extLst>
          </p:cNvPr>
          <p:cNvPicPr>
            <a:picLocks noChangeAspect="1"/>
            <a:extLst>
              <a:ext uri="{51228E76-BA90-4043-B771-695A4F85340A}">
                <alf:liveFeedProps xmlns:alf="http://schemas.microsoft.com/office/drawing/2021/livefeed"/>
              </a:ext>
            </a:extLst>
          </p:cNvPicPr>
          <p:nvPr/>
        </p:nvPicPr>
        <p:blipFill>
          <a:blip>
            <a:extLst>
              <a:ext uri="{96DAC541-7B7A-43D3-8B79-37D633B846F1}">
                <asvg:svgBlip xmlns:asvg="http://schemas.microsoft.com/office/drawing/2016/SVG/main" r:embed="rId5"/>
              </a:ext>
            </a:extLst>
          </a:blip>
          <a:srcRect l="17787" t="33967"/>
          <a:stretch/>
        </p:blipFill>
        <p:spPr>
          <a:xfrm>
            <a:off x="9505941" y="4663234"/>
            <a:ext cx="2641142" cy="2158190"/>
          </a:xfrm>
          <a:prstGeom prst="rect">
            <a:avLst/>
          </a:prstGeom>
          <a:ln w="28575" cap="rnd">
            <a:solidFill>
              <a:srgbClr val="FFFF00"/>
            </a:solidFill>
          </a:ln>
          <a:effectLst/>
        </p:spPr>
      </p:pic>
      <p:sp>
        <p:nvSpPr>
          <p:cNvPr id="5" name="Slide Number Placeholder 3">
            <a:extLst>
              <a:ext uri="{FF2B5EF4-FFF2-40B4-BE49-F238E27FC236}">
                <a16:creationId xmlns:a16="http://schemas.microsoft.com/office/drawing/2014/main" id="{853EDE58-258C-0D48-4806-2A28A4631BEE}"/>
              </a:ext>
            </a:extLst>
          </p:cNvPr>
          <p:cNvSpPr>
            <a:spLocks noGrp="1"/>
          </p:cNvSpPr>
          <p:nvPr>
            <p:ph type="sldNum" sz="quarter" idx="4"/>
          </p:nvPr>
        </p:nvSpPr>
        <p:spPr>
          <a:xfrm>
            <a:off x="11539452" y="15239"/>
            <a:ext cx="609599" cy="388521"/>
          </a:xfrm>
        </p:spPr>
        <p:txBody>
          <a:bodyPr/>
          <a:lstStyle>
            <a:lvl1pPr algn="r">
              <a:defRPr/>
            </a:lvl1pPr>
          </a:lstStyle>
          <a:p>
            <a:pPr algn="r"/>
            <a:fld id="{86CB4B4D-7CA3-9044-876B-883B54F8677D}" type="slidenum">
              <a:rPr lang="en-US" smtClean="0"/>
              <a:pPr algn="r"/>
              <a:t>92</a:t>
            </a:fld>
            <a:endParaRPr lang="en-US" dirty="0"/>
          </a:p>
        </p:txBody>
      </p:sp>
      <p:pic>
        <p:nvPicPr>
          <p:cNvPr id="6" name="Jesus Return by Greene animated">
            <a:hlinkClick r:id="" action="ppaction://media"/>
            <a:extLst>
              <a:ext uri="{FF2B5EF4-FFF2-40B4-BE49-F238E27FC236}">
                <a16:creationId xmlns:a16="http://schemas.microsoft.com/office/drawing/2014/main" id="{595C9750-8B6E-E131-4F5B-E16AB47E31E8}"/>
              </a:ext>
            </a:extLst>
          </p:cNvPr>
          <p:cNvPicPr>
            <a:picLocks noChangeAspect="1"/>
          </p:cNvPicPr>
          <p:nvPr>
            <a:videoFile r:link="rId2"/>
            <p:extLst>
              <p:ext uri="{DAA4B4D4-6D71-4841-9C94-3DE7FCFB9230}">
                <p14:media xmlns:p14="http://schemas.microsoft.com/office/powerpoint/2010/main" r:embed="rId1"/>
              </p:ext>
            </p:extLst>
          </p:nvPr>
        </p:nvPicPr>
        <p:blipFill>
          <a:blip r:embed="rId6"/>
          <a:stretch>
            <a:fillRect/>
          </a:stretch>
        </p:blipFill>
        <p:spPr>
          <a:xfrm>
            <a:off x="2438400" y="0"/>
            <a:ext cx="8229599" cy="6172199"/>
          </a:xfrm>
          <a:prstGeom prst="rect">
            <a:avLst/>
          </a:prstGeom>
        </p:spPr>
      </p:pic>
      <p:sp>
        <p:nvSpPr>
          <p:cNvPr id="8" name="TextBox 7">
            <a:extLst>
              <a:ext uri="{FF2B5EF4-FFF2-40B4-BE49-F238E27FC236}">
                <a16:creationId xmlns:a16="http://schemas.microsoft.com/office/drawing/2014/main" id="{488A9AD6-5454-DBE9-28FF-DDDA62968AF9}"/>
              </a:ext>
            </a:extLst>
          </p:cNvPr>
          <p:cNvSpPr txBox="1"/>
          <p:nvPr/>
        </p:nvSpPr>
        <p:spPr>
          <a:xfrm>
            <a:off x="0" y="6319541"/>
            <a:ext cx="12203869" cy="523220"/>
          </a:xfrm>
          <a:prstGeom prst="rect">
            <a:avLst/>
          </a:prstGeom>
          <a:solidFill>
            <a:schemeClr val="bg1"/>
          </a:solidFill>
        </p:spPr>
        <p:txBody>
          <a:bodyPr wrap="square" rtlCol="0">
            <a:spAutoFit/>
          </a:bodyPr>
          <a:lstStyle/>
          <a:p>
            <a:pPr algn="ctr"/>
            <a:r>
              <a:rPr lang="en-US" sz="2800" dirty="0">
                <a:solidFill>
                  <a:schemeClr val="accent2"/>
                </a:solidFill>
              </a:rPr>
              <a:t>With thanks to AI, the creative team at Eden’s Conflict, and Pastor Miles Kim</a:t>
            </a:r>
          </a:p>
        </p:txBody>
      </p:sp>
    </p:spTree>
    <p:extLst>
      <p:ext uri="{BB962C8B-B14F-4D97-AF65-F5344CB8AC3E}">
        <p14:creationId xmlns:p14="http://schemas.microsoft.com/office/powerpoint/2010/main" val="49549244"/>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504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6"/>
                </p:tgtEl>
              </p:cMediaNode>
            </p:video>
            <p:seq concurrent="1" nextAc="seek">
              <p:cTn id="8" restart="whenNotActive" fill="hold" evtFilter="cancelBubble" nodeType="interactiveSeq">
                <p:stCondLst>
                  <p:cond evt="onClick" delay="0">
                    <p:tgtEl>
                      <p:spTgt spid="6"/>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6"/>
                                        </p:tgtEl>
                                      </p:cBhvr>
                                    </p:cmd>
                                  </p:childTnLst>
                                </p:cTn>
                              </p:par>
                            </p:childTnLst>
                          </p:cTn>
                        </p:par>
                      </p:childTnLst>
                    </p:cTn>
                  </p:par>
                </p:childTnLst>
              </p:cTn>
              <p:nextCondLst>
                <p:cond evt="onClick" delay="0">
                  <p:tgtEl>
                    <p:spTgt spid="6"/>
                  </p:tgtEl>
                </p:cond>
              </p:nextCondLst>
            </p:seq>
          </p:childTnLst>
        </p:cTn>
      </p:par>
    </p:tnLst>
  </p:timing>
</p:sld>
</file>

<file path=ppt/theme/theme1.xml><?xml version="1.0" encoding="utf-8"?>
<a:theme xmlns:a="http://schemas.openxmlformats.org/drawingml/2006/main" name="www.powerpointbackgrounds.com">
  <a:themeElements>
    <a:clrScheme name="">
      <a:dk1>
        <a:srgbClr val="000000"/>
      </a:dk1>
      <a:lt1>
        <a:srgbClr val="FFFFFF"/>
      </a:lt1>
      <a:dk2>
        <a:srgbClr val="000058"/>
      </a:dk2>
      <a:lt2>
        <a:srgbClr val="FF9900"/>
      </a:lt2>
      <a:accent1>
        <a:srgbClr val="3399FF"/>
      </a:accent1>
      <a:accent2>
        <a:srgbClr val="FFFF00"/>
      </a:accent2>
      <a:accent3>
        <a:srgbClr val="AAAAB4"/>
      </a:accent3>
      <a:accent4>
        <a:srgbClr val="DADADA"/>
      </a:accent4>
      <a:accent5>
        <a:srgbClr val="ADCAFF"/>
      </a:accent5>
      <a:accent6>
        <a:srgbClr val="E7E700"/>
      </a:accent6>
      <a:hlink>
        <a:srgbClr val="FF0000"/>
      </a:hlink>
      <a:folHlink>
        <a:srgbClr val="969696"/>
      </a:folHlink>
    </a:clrScheme>
    <a:fontScheme name="www.powerpointbackgrounds.com">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New Roman"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New Roman" pitchFamily="18" charset="0"/>
          </a:defRPr>
        </a:defPPr>
      </a:lstStyle>
    </a:lnDef>
  </a:objectDefaults>
  <a:extraClrSchemeLst>
    <a:extraClrScheme>
      <a:clrScheme name="www.powerpointbackgrounds.com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www.powerpointbackgrounds.com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www.powerpointbackgrounds.com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www.powerpointbackgrounds.com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www.powerpointbackgrounds.com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www.powerpointbackgrounds.com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www.powerpointbackgrounds.com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19740</TotalTime>
  <Words>16730</Words>
  <Application>Microsoft Office PowerPoint</Application>
  <PresentationFormat>Widescreen</PresentationFormat>
  <Paragraphs>1032</Paragraphs>
  <Slides>92</Slides>
  <Notes>92</Notes>
  <HiddenSlides>3</HiddenSlides>
  <MMClips>9</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92</vt:i4>
      </vt:variant>
    </vt:vector>
  </HeadingPairs>
  <TitlesOfParts>
    <vt:vector size="101" baseType="lpstr">
      <vt:lpstr>Algerian</vt:lpstr>
      <vt:lpstr>Aptos</vt:lpstr>
      <vt:lpstr>Aptos Display</vt:lpstr>
      <vt:lpstr>Arial</vt:lpstr>
      <vt:lpstr>Calibri</vt:lpstr>
      <vt:lpstr>Times New Roman</vt:lpstr>
      <vt:lpstr>Wingdings</vt:lpstr>
      <vt:lpstr>www.powerpointbackgrounds.com</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Are You Ready?</dc:title>
  <dc:creator>Ken Culp</dc:creator>
  <cp:lastModifiedBy>Ken Culp</cp:lastModifiedBy>
  <cp:revision>344</cp:revision>
  <dcterms:created xsi:type="dcterms:W3CDTF">2026-09-02T13:06:13Z</dcterms:created>
  <dcterms:modified xsi:type="dcterms:W3CDTF">2026-10-11T20:41:07Z</dcterms:modified>
</cp:coreProperties>
</file>