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7"/>
  </p:notesMasterIdLst>
  <p:sldIdLst>
    <p:sldId id="476" r:id="rId3"/>
    <p:sldId id="2671" r:id="rId4"/>
    <p:sldId id="2651" r:id="rId5"/>
    <p:sldId id="2652" r:id="rId6"/>
    <p:sldId id="2603" r:id="rId7"/>
    <p:sldId id="2672" r:id="rId8"/>
    <p:sldId id="2650" r:id="rId9"/>
    <p:sldId id="2648" r:id="rId10"/>
    <p:sldId id="2649" r:id="rId11"/>
    <p:sldId id="2647" r:id="rId12"/>
    <p:sldId id="2589" r:id="rId13"/>
    <p:sldId id="2660" r:id="rId14"/>
    <p:sldId id="2564" r:id="rId15"/>
    <p:sldId id="2673" r:id="rId16"/>
    <p:sldId id="2602" r:id="rId17"/>
    <p:sldId id="2594" r:id="rId18"/>
    <p:sldId id="2593" r:id="rId19"/>
    <p:sldId id="2674" r:id="rId20"/>
    <p:sldId id="2663" r:id="rId21"/>
    <p:sldId id="2595" r:id="rId22"/>
    <p:sldId id="2566" r:id="rId23"/>
    <p:sldId id="2664" r:id="rId24"/>
    <p:sldId id="2623" r:id="rId25"/>
    <p:sldId id="2624" r:id="rId26"/>
    <p:sldId id="2625" r:id="rId27"/>
    <p:sldId id="2626" r:id="rId28"/>
    <p:sldId id="2627" r:id="rId29"/>
    <p:sldId id="2628" r:id="rId30"/>
    <p:sldId id="2629" r:id="rId31"/>
    <p:sldId id="2661" r:id="rId32"/>
    <p:sldId id="2630" r:id="rId33"/>
    <p:sldId id="2676" r:id="rId34"/>
    <p:sldId id="2631" r:id="rId35"/>
    <p:sldId id="2677" r:id="rId36"/>
    <p:sldId id="2633" r:id="rId37"/>
    <p:sldId id="2634" r:id="rId38"/>
    <p:sldId id="2665" r:id="rId39"/>
    <p:sldId id="2666" r:id="rId40"/>
    <p:sldId id="2636" r:id="rId41"/>
    <p:sldId id="2635" r:id="rId42"/>
    <p:sldId id="2643" r:id="rId43"/>
    <p:sldId id="2637" r:id="rId44"/>
    <p:sldId id="2645" r:id="rId45"/>
    <p:sldId id="2646" r:id="rId46"/>
    <p:sldId id="2644" r:id="rId47"/>
    <p:sldId id="2679" r:id="rId48"/>
    <p:sldId id="2668" r:id="rId49"/>
    <p:sldId id="2669" r:id="rId50"/>
    <p:sldId id="2667" r:id="rId51"/>
    <p:sldId id="2655" r:id="rId52"/>
    <p:sldId id="2653" r:id="rId53"/>
    <p:sldId id="2654" r:id="rId54"/>
    <p:sldId id="2658" r:id="rId55"/>
    <p:sldId id="26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CE8"/>
    <a:srgbClr val="DCD6E4"/>
    <a:srgbClr val="401B51"/>
    <a:srgbClr val="7B5C7D"/>
    <a:srgbClr val="62407C"/>
    <a:srgbClr val="F4C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8964C-E952-4726-A064-4C85CB5DC657}" v="5111" dt="2025-10-16T01:12:22.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autoAdjust="0"/>
    <p:restoredTop sz="58153" autoAdjust="0"/>
  </p:normalViewPr>
  <p:slideViewPr>
    <p:cSldViewPr snapToGrid="0">
      <p:cViewPr varScale="1">
        <p:scale>
          <a:sx n="54" d="100"/>
          <a:sy n="54" d="100"/>
        </p:scale>
        <p:origin x="112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4040"/>
    </p:cViewPr>
  </p:sorterViewPr>
  <p:notesViewPr>
    <p:cSldViewPr snapToGrid="0">
      <p:cViewPr>
        <p:scale>
          <a:sx n="78" d="100"/>
          <a:sy n="78" d="100"/>
        </p:scale>
        <p:origin x="30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Culp" userId="d0dc660bcca42e73" providerId="LiveId" clId="{AD315B10-0E38-4AF9-BB05-9626D6B21DDD}"/>
    <pc:docChg chg="undo custSel addSld delSld modSld sldOrd delMainMaster modMainMaster modNotesMaster">
      <pc:chgData name="Ken Culp" userId="d0dc660bcca42e73" providerId="LiveId" clId="{AD315B10-0E38-4AF9-BB05-9626D6B21DDD}" dt="2025-10-16T01:12:22.334" v="23846" actId="2711"/>
      <pc:docMkLst>
        <pc:docMk/>
      </pc:docMkLst>
      <pc:sldChg chg="addSp modSp add del mod modAnim modShow">
        <pc:chgData name="Ken Culp" userId="d0dc660bcca42e73" providerId="LiveId" clId="{AD315B10-0E38-4AF9-BB05-9626D6B21DDD}" dt="2025-10-08T18:26:37.575" v="20732" actId="47"/>
        <pc:sldMkLst>
          <pc:docMk/>
          <pc:sldMk cId="0" sldId="312"/>
        </pc:sldMkLst>
      </pc:sldChg>
      <pc:sldChg chg="add del">
        <pc:chgData name="Ken Culp" userId="d0dc660bcca42e73" providerId="LiveId" clId="{AD315B10-0E38-4AF9-BB05-9626D6B21DDD}" dt="2025-10-08T14:59:41.632" v="20542"/>
        <pc:sldMkLst>
          <pc:docMk/>
          <pc:sldMk cId="1867812588" sldId="319"/>
        </pc:sldMkLst>
      </pc:sldChg>
      <pc:sldChg chg="add del setBg">
        <pc:chgData name="Ken Culp" userId="d0dc660bcca42e73" providerId="LiveId" clId="{AD315B10-0E38-4AF9-BB05-9626D6B21DDD}" dt="2025-10-08T14:59:11.951" v="20540"/>
        <pc:sldMkLst>
          <pc:docMk/>
          <pc:sldMk cId="1986128671" sldId="319"/>
        </pc:sldMkLst>
      </pc:sldChg>
      <pc:sldChg chg="add del ord setBg modNotesTx">
        <pc:chgData name="Ken Culp" userId="d0dc660bcca42e73" providerId="LiveId" clId="{AD315B10-0E38-4AF9-BB05-9626D6B21DDD}" dt="2025-10-08T18:40:37.918" v="20735" actId="47"/>
        <pc:sldMkLst>
          <pc:docMk/>
          <pc:sldMk cId="2688642936" sldId="319"/>
        </pc:sldMkLst>
      </pc:sldChg>
      <pc:sldChg chg="add del setBg">
        <pc:chgData name="Ken Culp" userId="d0dc660bcca42e73" providerId="LiveId" clId="{AD315B10-0E38-4AF9-BB05-9626D6B21DDD}" dt="2025-10-08T14:59:11.951" v="20540"/>
        <pc:sldMkLst>
          <pc:docMk/>
          <pc:sldMk cId="1123716074" sldId="329"/>
        </pc:sldMkLst>
      </pc:sldChg>
      <pc:sldChg chg="add del">
        <pc:chgData name="Ken Culp" userId="d0dc660bcca42e73" providerId="LiveId" clId="{AD315B10-0E38-4AF9-BB05-9626D6B21DDD}" dt="2025-10-08T14:59:41.632" v="20542"/>
        <pc:sldMkLst>
          <pc:docMk/>
          <pc:sldMk cId="1945600248" sldId="329"/>
        </pc:sldMkLst>
      </pc:sldChg>
      <pc:sldChg chg="add del ord setBg modNotesTx">
        <pc:chgData name="Ken Culp" userId="d0dc660bcca42e73" providerId="LiveId" clId="{AD315B10-0E38-4AF9-BB05-9626D6B21DDD}" dt="2025-10-08T18:40:37.918" v="20735" actId="47"/>
        <pc:sldMkLst>
          <pc:docMk/>
          <pc:sldMk cId="2435228119" sldId="329"/>
        </pc:sldMkLst>
      </pc:sldChg>
      <pc:sldChg chg="modSp mod modNotes modNotesTx">
        <pc:chgData name="Ken Culp" userId="d0dc660bcca42e73" providerId="LiveId" clId="{AD315B10-0E38-4AF9-BB05-9626D6B21DDD}" dt="2025-10-08T17:57:17.889" v="20678" actId="20577"/>
        <pc:sldMkLst>
          <pc:docMk/>
          <pc:sldMk cId="3745871231" sldId="476"/>
        </pc:sldMkLst>
        <pc:spChg chg="mod">
          <ac:chgData name="Ken Culp" userId="d0dc660bcca42e73" providerId="LiveId" clId="{AD315B10-0E38-4AF9-BB05-9626D6B21DDD}" dt="2025-10-08T17:57:17.889" v="20678" actId="20577"/>
          <ac:spMkLst>
            <pc:docMk/>
            <pc:sldMk cId="3745871231" sldId="476"/>
            <ac:spMk id="2" creationId="{7DA27FD9-9D78-66E8-9EBF-C28C2F10D2D1}"/>
          </ac:spMkLst>
        </pc:spChg>
      </pc:sldChg>
      <pc:sldChg chg="add del">
        <pc:chgData name="Ken Culp" userId="d0dc660bcca42e73" providerId="LiveId" clId="{AD315B10-0E38-4AF9-BB05-9626D6B21DDD}" dt="2025-10-08T14:59:41.632" v="20542"/>
        <pc:sldMkLst>
          <pc:docMk/>
          <pc:sldMk cId="2578433427" sldId="523"/>
        </pc:sldMkLst>
      </pc:sldChg>
      <pc:sldChg chg="add del">
        <pc:chgData name="Ken Culp" userId="d0dc660bcca42e73" providerId="LiveId" clId="{AD315B10-0E38-4AF9-BB05-9626D6B21DDD}" dt="2025-10-08T14:59:11.951" v="20540"/>
        <pc:sldMkLst>
          <pc:docMk/>
          <pc:sldMk cId="2611036799" sldId="523"/>
        </pc:sldMkLst>
      </pc:sldChg>
      <pc:sldChg chg="add del modNotesTx">
        <pc:chgData name="Ken Culp" userId="d0dc660bcca42e73" providerId="LiveId" clId="{AD315B10-0E38-4AF9-BB05-9626D6B21DDD}" dt="2025-10-08T14:59:02.365" v="20538" actId="2696"/>
        <pc:sldMkLst>
          <pc:docMk/>
          <pc:sldMk cId="2969214164" sldId="523"/>
        </pc:sldMkLst>
      </pc:sldChg>
      <pc:sldChg chg="add del">
        <pc:chgData name="Ken Culp" userId="d0dc660bcca42e73" providerId="LiveId" clId="{AD315B10-0E38-4AF9-BB05-9626D6B21DDD}" dt="2025-10-08T18:40:37.918" v="20735" actId="47"/>
        <pc:sldMkLst>
          <pc:docMk/>
          <pc:sldMk cId="2324805013" sldId="605"/>
        </pc:sldMkLst>
      </pc:sldChg>
      <pc:sldChg chg="modSp mod setBg modAnim modNotes modNotesTx">
        <pc:chgData name="Ken Culp" userId="d0dc660bcca42e73" providerId="LiveId" clId="{AD315B10-0E38-4AF9-BB05-9626D6B21DDD}" dt="2025-10-10T13:13:58.623" v="22020" actId="20577"/>
        <pc:sldMkLst>
          <pc:docMk/>
          <pc:sldMk cId="2233254139" sldId="2564"/>
        </pc:sldMkLst>
        <pc:spChg chg="mod">
          <ac:chgData name="Ken Culp" userId="d0dc660bcca42e73" providerId="LiveId" clId="{AD315B10-0E38-4AF9-BB05-9626D6B21DDD}" dt="2025-10-10T13:11:55.389" v="21950" actId="20577"/>
          <ac:spMkLst>
            <pc:docMk/>
            <pc:sldMk cId="2233254139" sldId="2564"/>
            <ac:spMk id="4" creationId="{931CE70B-8E32-76DD-7914-AE40B8501794}"/>
          </ac:spMkLst>
        </pc:spChg>
      </pc:sldChg>
      <pc:sldChg chg="addSp delSp modSp mod setBg modAnim modNotes modNotesTx">
        <pc:chgData name="Ken Culp" userId="d0dc660bcca42e73" providerId="LiveId" clId="{AD315B10-0E38-4AF9-BB05-9626D6B21DDD}" dt="2025-10-10T19:43:37.529" v="22791" actId="20577"/>
        <pc:sldMkLst>
          <pc:docMk/>
          <pc:sldMk cId="1561018758" sldId="2566"/>
        </pc:sldMkLst>
        <pc:spChg chg="mod">
          <ac:chgData name="Ken Culp" userId="d0dc660bcca42e73" providerId="LiveId" clId="{AD315B10-0E38-4AF9-BB05-9626D6B21DDD}" dt="2025-10-07T21:09:12.141" v="18951" actId="14100"/>
          <ac:spMkLst>
            <pc:docMk/>
            <pc:sldMk cId="1561018758" sldId="2566"/>
            <ac:spMk id="2" creationId="{D716BA1A-1636-16BD-146D-2D59540539A9}"/>
          </ac:spMkLst>
        </pc:spChg>
        <pc:spChg chg="mod">
          <ac:chgData name="Ken Culp" userId="d0dc660bcca42e73" providerId="LiveId" clId="{AD315B10-0E38-4AF9-BB05-9626D6B21DDD}" dt="2025-10-07T21:13:07.476" v="18964" actId="14100"/>
          <ac:spMkLst>
            <pc:docMk/>
            <pc:sldMk cId="1561018758" sldId="2566"/>
            <ac:spMk id="4" creationId="{45933CEB-663F-0952-E257-5D5A22F807AD}"/>
          </ac:spMkLst>
        </pc:spChg>
        <pc:picChg chg="add del">
          <ac:chgData name="Ken Culp" userId="d0dc660bcca42e73" providerId="LiveId" clId="{AD315B10-0E38-4AF9-BB05-9626D6B21DDD}" dt="2025-09-30T13:11:34.925" v="17017" actId="21"/>
          <ac:picMkLst>
            <pc:docMk/>
            <pc:sldMk cId="1561018758" sldId="2566"/>
            <ac:picMk id="5" creationId="{DEAE0332-F846-4E8F-AEA3-09C3EA086141}"/>
          </ac:picMkLst>
        </pc:picChg>
      </pc:sldChg>
      <pc:sldChg chg="addSp delSp add del setBg delDesignElem">
        <pc:chgData name="Ken Culp" userId="d0dc660bcca42e73" providerId="LiveId" clId="{AD315B10-0E38-4AF9-BB05-9626D6B21DDD}" dt="2025-09-03T19:40:10.908" v="992"/>
        <pc:sldMkLst>
          <pc:docMk/>
          <pc:sldMk cId="2588014544" sldId="2574"/>
        </pc:sldMkLst>
      </pc:sldChg>
      <pc:sldChg chg="addSp delSp modSp mod modNotes modNotesTx">
        <pc:chgData name="Ken Culp" userId="d0dc660bcca42e73" providerId="LiveId" clId="{AD315B10-0E38-4AF9-BB05-9626D6B21DDD}" dt="2025-10-10T19:35:42.899" v="22654" actId="13926"/>
        <pc:sldMkLst>
          <pc:docMk/>
          <pc:sldMk cId="481099312" sldId="2589"/>
        </pc:sldMkLst>
        <pc:spChg chg="mod">
          <ac:chgData name="Ken Culp" userId="d0dc660bcca42e73" providerId="LiveId" clId="{AD315B10-0E38-4AF9-BB05-9626D6B21DDD}" dt="2025-10-10T19:35:42.899" v="22654" actId="13926"/>
          <ac:spMkLst>
            <pc:docMk/>
            <pc:sldMk cId="481099312" sldId="2589"/>
            <ac:spMk id="2" creationId="{72E7ED8B-745B-F298-FC24-6A486E941937}"/>
          </ac:spMkLst>
        </pc:spChg>
      </pc:sldChg>
      <pc:sldChg chg="addSp modSp mod modAnim modNotes modNotesTx">
        <pc:chgData name="Ken Culp" userId="d0dc660bcca42e73" providerId="LiveId" clId="{AD315B10-0E38-4AF9-BB05-9626D6B21DDD}" dt="2025-10-10T13:27:21.217" v="22128"/>
        <pc:sldMkLst>
          <pc:docMk/>
          <pc:sldMk cId="3733370685" sldId="2593"/>
        </pc:sldMkLst>
        <pc:spChg chg="mod">
          <ac:chgData name="Ken Culp" userId="d0dc660bcca42e73" providerId="LiveId" clId="{AD315B10-0E38-4AF9-BB05-9626D6B21DDD}" dt="2025-10-10T13:27:05.759" v="22127" actId="20577"/>
          <ac:spMkLst>
            <pc:docMk/>
            <pc:sldMk cId="3733370685" sldId="2593"/>
            <ac:spMk id="4" creationId="{C4A44315-2DB1-B2A5-2257-FFB5A46E234B}"/>
          </ac:spMkLst>
        </pc:spChg>
      </pc:sldChg>
      <pc:sldChg chg="modSp mod setBg modAnim modNotes modNotesTx">
        <pc:chgData name="Ken Culp" userId="d0dc660bcca42e73" providerId="LiveId" clId="{AD315B10-0E38-4AF9-BB05-9626D6B21DDD}" dt="2025-10-10T13:26:18.251" v="22114" actId="2711"/>
        <pc:sldMkLst>
          <pc:docMk/>
          <pc:sldMk cId="3745821229" sldId="2594"/>
        </pc:sldMkLst>
        <pc:spChg chg="mod">
          <ac:chgData name="Ken Culp" userId="d0dc660bcca42e73" providerId="LiveId" clId="{AD315B10-0E38-4AF9-BB05-9626D6B21DDD}" dt="2025-10-10T13:26:18.251" v="22114" actId="2711"/>
          <ac:spMkLst>
            <pc:docMk/>
            <pc:sldMk cId="3745821229" sldId="2594"/>
            <ac:spMk id="4" creationId="{0220493C-0AFF-BBC7-8604-98321DC3A156}"/>
          </ac:spMkLst>
        </pc:spChg>
      </pc:sldChg>
      <pc:sldChg chg="modSp mod modAnim modNotes modNotesTx">
        <pc:chgData name="Ken Culp" userId="d0dc660bcca42e73" providerId="LiveId" clId="{AD315B10-0E38-4AF9-BB05-9626D6B21DDD}" dt="2025-10-10T19:40:32.397" v="22718" actId="20577"/>
        <pc:sldMkLst>
          <pc:docMk/>
          <pc:sldMk cId="1148690848" sldId="2595"/>
        </pc:sldMkLst>
        <pc:spChg chg="mod">
          <ac:chgData name="Ken Culp" userId="d0dc660bcca42e73" providerId="LiveId" clId="{AD315B10-0E38-4AF9-BB05-9626D6B21DDD}" dt="2025-10-07T21:03:33.394" v="18806" actId="14100"/>
          <ac:spMkLst>
            <pc:docMk/>
            <pc:sldMk cId="1148690848" sldId="2595"/>
            <ac:spMk id="4" creationId="{959BE9E8-818C-90B3-32B8-7E7CF958B5F4}"/>
          </ac:spMkLst>
        </pc:spChg>
      </pc:sldChg>
      <pc:sldChg chg="modSp mod setBg modAnim modNotes modNotesTx">
        <pc:chgData name="Ken Culp" userId="d0dc660bcca42e73" providerId="LiveId" clId="{AD315B10-0E38-4AF9-BB05-9626D6B21DDD}" dt="2025-10-10T13:06:30.145" v="21909" actId="6549"/>
        <pc:sldMkLst>
          <pc:docMk/>
          <pc:sldMk cId="2786179632" sldId="2602"/>
        </pc:sldMkLst>
      </pc:sldChg>
      <pc:sldChg chg="addSp delSp modSp mod addAnim delAnim modAnim modNotes modNotesTx">
        <pc:chgData name="Ken Culp" userId="d0dc660bcca42e73" providerId="LiveId" clId="{AD315B10-0E38-4AF9-BB05-9626D6B21DDD}" dt="2025-10-08T19:19:54.194" v="21230" actId="207"/>
        <pc:sldMkLst>
          <pc:docMk/>
          <pc:sldMk cId="2817562020" sldId="2603"/>
        </pc:sldMkLst>
        <pc:spChg chg="mod">
          <ac:chgData name="Ken Culp" userId="d0dc660bcca42e73" providerId="LiveId" clId="{AD315B10-0E38-4AF9-BB05-9626D6B21DDD}" dt="2025-10-08T19:19:54.194" v="21230" actId="207"/>
          <ac:spMkLst>
            <pc:docMk/>
            <pc:sldMk cId="2817562020" sldId="2603"/>
            <ac:spMk id="2" creationId="{72E7ED8B-745B-F298-FC24-6A486E941937}"/>
          </ac:spMkLst>
        </pc:spChg>
      </pc:sldChg>
      <pc:sldChg chg="add del">
        <pc:chgData name="Ken Culp" userId="d0dc660bcca42e73" providerId="LiveId" clId="{AD315B10-0E38-4AF9-BB05-9626D6B21DDD}" dt="2025-10-07T13:43:01.003" v="18005" actId="2696"/>
        <pc:sldMkLst>
          <pc:docMk/>
          <pc:sldMk cId="539771567" sldId="2618"/>
        </pc:sldMkLst>
      </pc:sldChg>
      <pc:sldChg chg="modSp del mod modNotes modNotesTx">
        <pc:chgData name="Ken Culp" userId="d0dc660bcca42e73" providerId="LiveId" clId="{AD315B10-0E38-4AF9-BB05-9626D6B21DDD}" dt="2025-10-07T12:34:00.107" v="17812" actId="2696"/>
        <pc:sldMkLst>
          <pc:docMk/>
          <pc:sldMk cId="3790993222" sldId="2618"/>
        </pc:sldMkLst>
      </pc:sldChg>
      <pc:sldChg chg="add del">
        <pc:chgData name="Ken Culp" userId="d0dc660bcca42e73" providerId="LiveId" clId="{AD315B10-0E38-4AF9-BB05-9626D6B21DDD}" dt="2025-10-07T15:07:15.467" v="18156" actId="2696"/>
        <pc:sldMkLst>
          <pc:docMk/>
          <pc:sldMk cId="3981241171" sldId="2618"/>
        </pc:sldMkLst>
      </pc:sldChg>
      <pc:sldChg chg="add del">
        <pc:chgData name="Ken Culp" userId="d0dc660bcca42e73" providerId="LiveId" clId="{AD315B10-0E38-4AF9-BB05-9626D6B21DDD}" dt="2025-10-07T15:07:15.467" v="18156" actId="2696"/>
        <pc:sldMkLst>
          <pc:docMk/>
          <pc:sldMk cId="542677138" sldId="2619"/>
        </pc:sldMkLst>
      </pc:sldChg>
      <pc:sldChg chg="add del">
        <pc:chgData name="Ken Culp" userId="d0dc660bcca42e73" providerId="LiveId" clId="{AD315B10-0E38-4AF9-BB05-9626D6B21DDD}" dt="2025-10-07T13:43:01.003" v="18005" actId="2696"/>
        <pc:sldMkLst>
          <pc:docMk/>
          <pc:sldMk cId="2620302996" sldId="2619"/>
        </pc:sldMkLst>
      </pc:sldChg>
      <pc:sldChg chg="addSp delSp modSp del mod delAnim modAnim modNotes modNotesTx">
        <pc:chgData name="Ken Culp" userId="d0dc660bcca42e73" providerId="LiveId" clId="{AD315B10-0E38-4AF9-BB05-9626D6B21DDD}" dt="2025-10-07T12:34:00.107" v="17812" actId="2696"/>
        <pc:sldMkLst>
          <pc:docMk/>
          <pc:sldMk cId="3849235928" sldId="2619"/>
        </pc:sldMkLst>
      </pc:sldChg>
      <pc:sldChg chg="add del">
        <pc:chgData name="Ken Culp" userId="d0dc660bcca42e73" providerId="LiveId" clId="{AD315B10-0E38-4AF9-BB05-9626D6B21DDD}" dt="2025-10-07T15:07:15.467" v="18156" actId="2696"/>
        <pc:sldMkLst>
          <pc:docMk/>
          <pc:sldMk cId="1641885499" sldId="2620"/>
        </pc:sldMkLst>
      </pc:sldChg>
      <pc:sldChg chg="add del">
        <pc:chgData name="Ken Culp" userId="d0dc660bcca42e73" providerId="LiveId" clId="{AD315B10-0E38-4AF9-BB05-9626D6B21DDD}" dt="2025-10-07T13:43:01.003" v="18005" actId="2696"/>
        <pc:sldMkLst>
          <pc:docMk/>
          <pc:sldMk cId="1668260941" sldId="2620"/>
        </pc:sldMkLst>
      </pc:sldChg>
      <pc:sldChg chg="addSp delSp modSp del mod delAnim modAnim modNotes modNotesTx">
        <pc:chgData name="Ken Culp" userId="d0dc660bcca42e73" providerId="LiveId" clId="{AD315B10-0E38-4AF9-BB05-9626D6B21DDD}" dt="2025-10-07T12:34:00.107" v="17812" actId="2696"/>
        <pc:sldMkLst>
          <pc:docMk/>
          <pc:sldMk cId="3829952762" sldId="2620"/>
        </pc:sldMkLst>
      </pc:sldChg>
      <pc:sldChg chg="add del">
        <pc:chgData name="Ken Culp" userId="d0dc660bcca42e73" providerId="LiveId" clId="{AD315B10-0E38-4AF9-BB05-9626D6B21DDD}" dt="2025-10-07T15:07:15.467" v="18156" actId="2696"/>
        <pc:sldMkLst>
          <pc:docMk/>
          <pc:sldMk cId="1878841251" sldId="2621"/>
        </pc:sldMkLst>
      </pc:sldChg>
      <pc:sldChg chg="addSp delSp modSp del mod delAnim modAnim modNotes modNotesTx">
        <pc:chgData name="Ken Culp" userId="d0dc660bcca42e73" providerId="LiveId" clId="{AD315B10-0E38-4AF9-BB05-9626D6B21DDD}" dt="2025-10-07T12:34:00.107" v="17812" actId="2696"/>
        <pc:sldMkLst>
          <pc:docMk/>
          <pc:sldMk cId="2313650619" sldId="2621"/>
        </pc:sldMkLst>
      </pc:sldChg>
      <pc:sldChg chg="add del">
        <pc:chgData name="Ken Culp" userId="d0dc660bcca42e73" providerId="LiveId" clId="{AD315B10-0E38-4AF9-BB05-9626D6B21DDD}" dt="2025-10-07T13:43:01.003" v="18005" actId="2696"/>
        <pc:sldMkLst>
          <pc:docMk/>
          <pc:sldMk cId="2762671555" sldId="2621"/>
        </pc:sldMkLst>
      </pc:sldChg>
      <pc:sldChg chg="add del">
        <pc:chgData name="Ken Culp" userId="d0dc660bcca42e73" providerId="LiveId" clId="{AD315B10-0E38-4AF9-BB05-9626D6B21DDD}" dt="2025-10-07T13:43:01.003" v="18005" actId="2696"/>
        <pc:sldMkLst>
          <pc:docMk/>
          <pc:sldMk cId="6513762" sldId="2622"/>
        </pc:sldMkLst>
      </pc:sldChg>
      <pc:sldChg chg="add del">
        <pc:chgData name="Ken Culp" userId="d0dc660bcca42e73" providerId="LiveId" clId="{AD315B10-0E38-4AF9-BB05-9626D6B21DDD}" dt="2025-10-07T15:07:15.467" v="18156" actId="2696"/>
        <pc:sldMkLst>
          <pc:docMk/>
          <pc:sldMk cId="4170140066" sldId="2622"/>
        </pc:sldMkLst>
      </pc:sldChg>
      <pc:sldChg chg="addSp delSp modSp del mod delAnim modAnim modNotes modNotesTx">
        <pc:chgData name="Ken Culp" userId="d0dc660bcca42e73" providerId="LiveId" clId="{AD315B10-0E38-4AF9-BB05-9626D6B21DDD}" dt="2025-10-07T12:34:00.107" v="17812" actId="2696"/>
        <pc:sldMkLst>
          <pc:docMk/>
          <pc:sldMk cId="4177166167" sldId="2622"/>
        </pc:sldMkLst>
      </pc:sldChg>
      <pc:sldChg chg="addSp delSp modSp new mod delAnim modAnim modNotesTx">
        <pc:chgData name="Ken Culp" userId="d0dc660bcca42e73" providerId="LiveId" clId="{AD315B10-0E38-4AF9-BB05-9626D6B21DDD}" dt="2025-10-10T19:45:47.648" v="22863" actId="20577"/>
        <pc:sldMkLst>
          <pc:docMk/>
          <pc:sldMk cId="1033926955" sldId="2623"/>
        </pc:sldMkLst>
        <pc:spChg chg="add mod">
          <ac:chgData name="Ken Culp" userId="d0dc660bcca42e73" providerId="LiveId" clId="{AD315B10-0E38-4AF9-BB05-9626D6B21DDD}" dt="2025-10-07T21:25:07.858" v="19257" actId="1076"/>
          <ac:spMkLst>
            <pc:docMk/>
            <pc:sldMk cId="1033926955" sldId="2623"/>
            <ac:spMk id="2" creationId="{4254DD0C-1D8A-B67D-4EA7-B93C9FA2B6A7}"/>
          </ac:spMkLst>
        </pc:spChg>
        <pc:spChg chg="add mod">
          <ac:chgData name="Ken Culp" userId="d0dc660bcca42e73" providerId="LiveId" clId="{AD315B10-0E38-4AF9-BB05-9626D6B21DDD}" dt="2025-10-10T13:31:14.176" v="22138" actId="14100"/>
          <ac:spMkLst>
            <pc:docMk/>
            <pc:sldMk cId="1033926955" sldId="2623"/>
            <ac:spMk id="3" creationId="{5086B7AD-5072-0A24-993A-4CB25F606064}"/>
          </ac:spMkLst>
        </pc:spChg>
        <pc:picChg chg="mod">
          <ac:chgData name="Ken Culp" userId="d0dc660bcca42e73" providerId="LiveId" clId="{AD315B10-0E38-4AF9-BB05-9626D6B21DDD}" dt="2025-10-07T21:25:00.171" v="19256" actId="14100"/>
          <ac:picMkLst>
            <pc:docMk/>
            <pc:sldMk cId="1033926955" sldId="2623"/>
            <ac:picMk id="7" creationId="{48BA5324-CFEA-8E3B-6A33-AC824E3B2DB5}"/>
          </ac:picMkLst>
        </pc:picChg>
      </pc:sldChg>
      <pc:sldChg chg="addSp delSp modSp new del mod delAnim modAnim">
        <pc:chgData name="Ken Culp" userId="d0dc660bcca42e73" providerId="LiveId" clId="{AD315B10-0E38-4AF9-BB05-9626D6B21DDD}" dt="2025-09-03T18:13:14.722" v="118" actId="47"/>
        <pc:sldMkLst>
          <pc:docMk/>
          <pc:sldMk cId="2102017713" sldId="2623"/>
        </pc:sldMkLst>
      </pc:sldChg>
      <pc:sldChg chg="addSp delSp modSp add mod modAnim modNotesTx">
        <pc:chgData name="Ken Culp" userId="d0dc660bcca42e73" providerId="LiveId" clId="{AD315B10-0E38-4AF9-BB05-9626D6B21DDD}" dt="2025-10-10T19:46:08.420" v="22888" actId="20577"/>
        <pc:sldMkLst>
          <pc:docMk/>
          <pc:sldMk cId="2131106431" sldId="2624"/>
        </pc:sldMkLst>
        <pc:spChg chg="mod">
          <ac:chgData name="Ken Culp" userId="d0dc660bcca42e73" providerId="LiveId" clId="{AD315B10-0E38-4AF9-BB05-9626D6B21DDD}" dt="2025-10-10T13:30:25.771" v="22132" actId="14100"/>
          <ac:spMkLst>
            <pc:docMk/>
            <pc:sldMk cId="2131106431" sldId="2624"/>
            <ac:spMk id="3" creationId="{3D4AB614-3877-B608-FE0C-A76132FC9CFB}"/>
          </ac:spMkLst>
        </pc:spChg>
        <pc:spChg chg="add mod">
          <ac:chgData name="Ken Culp" userId="d0dc660bcca42e73" providerId="LiveId" clId="{AD315B10-0E38-4AF9-BB05-9626D6B21DDD}" dt="2025-10-07T21:35:33.051" v="19450"/>
          <ac:spMkLst>
            <pc:docMk/>
            <pc:sldMk cId="2131106431" sldId="2624"/>
            <ac:spMk id="5" creationId="{500EB252-64AD-B654-0F37-1CF6E8783689}"/>
          </ac:spMkLst>
        </pc:spChg>
        <pc:picChg chg="add mod">
          <ac:chgData name="Ken Culp" userId="d0dc660bcca42e73" providerId="LiveId" clId="{AD315B10-0E38-4AF9-BB05-9626D6B21DDD}" dt="2025-10-07T21:29:37.018" v="19343"/>
          <ac:picMkLst>
            <pc:docMk/>
            <pc:sldMk cId="2131106431" sldId="2624"/>
            <ac:picMk id="4" creationId="{65FEC21E-AD5F-BDDC-7063-6760EB3E1134}"/>
          </ac:picMkLst>
        </pc:picChg>
      </pc:sldChg>
      <pc:sldChg chg="addSp delSp modSp add mod modAnim modNotesTx">
        <pc:chgData name="Ken Culp" userId="d0dc660bcca42e73" providerId="LiveId" clId="{AD315B10-0E38-4AF9-BB05-9626D6B21DDD}" dt="2025-10-10T22:55:47.728" v="23669" actId="12"/>
        <pc:sldMkLst>
          <pc:docMk/>
          <pc:sldMk cId="1673512310" sldId="2625"/>
        </pc:sldMkLst>
        <pc:spChg chg="mod">
          <ac:chgData name="Ken Culp" userId="d0dc660bcca42e73" providerId="LiveId" clId="{AD315B10-0E38-4AF9-BB05-9626D6B21DDD}" dt="2025-10-10T13:30:46.303" v="22136" actId="1035"/>
          <ac:spMkLst>
            <pc:docMk/>
            <pc:sldMk cId="1673512310" sldId="2625"/>
            <ac:spMk id="3" creationId="{92E911A3-5E76-320B-F6B0-0E1ECCA41C96}"/>
          </ac:spMkLst>
        </pc:spChg>
        <pc:spChg chg="add mod">
          <ac:chgData name="Ken Culp" userId="d0dc660bcca42e73" providerId="LiveId" clId="{AD315B10-0E38-4AF9-BB05-9626D6B21DDD}" dt="2025-10-07T21:36:03.209" v="19454"/>
          <ac:spMkLst>
            <pc:docMk/>
            <pc:sldMk cId="1673512310" sldId="2625"/>
            <ac:spMk id="6" creationId="{456721BF-37FB-66BB-646A-9A82000FB900}"/>
          </ac:spMkLst>
        </pc:spChg>
        <pc:picChg chg="add mod">
          <ac:chgData name="Ken Culp" userId="d0dc660bcca42e73" providerId="LiveId" clId="{AD315B10-0E38-4AF9-BB05-9626D6B21DDD}" dt="2025-10-07T21:36:49.343" v="19456"/>
          <ac:picMkLst>
            <pc:docMk/>
            <pc:sldMk cId="1673512310" sldId="2625"/>
            <ac:picMk id="7" creationId="{11712309-742A-56FF-F25D-615A9AA73D67}"/>
          </ac:picMkLst>
        </pc:picChg>
      </pc:sldChg>
      <pc:sldChg chg="addSp delSp modSp add mod modAnim modNotesTx">
        <pc:chgData name="Ken Culp" userId="d0dc660bcca42e73" providerId="LiveId" clId="{AD315B10-0E38-4AF9-BB05-9626D6B21DDD}" dt="2025-10-07T21:40:17.122" v="19502" actId="255"/>
        <pc:sldMkLst>
          <pc:docMk/>
          <pc:sldMk cId="1896491618" sldId="2626"/>
        </pc:sldMkLst>
        <pc:spChg chg="add mod">
          <ac:chgData name="Ken Culp" userId="d0dc660bcca42e73" providerId="LiveId" clId="{AD315B10-0E38-4AF9-BB05-9626D6B21DDD}" dt="2025-10-07T21:40:17.122" v="19502" actId="255"/>
          <ac:spMkLst>
            <pc:docMk/>
            <pc:sldMk cId="1896491618" sldId="2626"/>
            <ac:spMk id="4" creationId="{672CE0D8-6554-FF62-3024-E89EBBDA9487}"/>
          </ac:spMkLst>
        </pc:spChg>
      </pc:sldChg>
      <pc:sldChg chg="addSp delSp modSp add mod delAnim modAnim modNotesTx">
        <pc:chgData name="Ken Culp" userId="d0dc660bcca42e73" providerId="LiveId" clId="{AD315B10-0E38-4AF9-BB05-9626D6B21DDD}" dt="2025-10-10T19:50:56.699" v="23009" actId="20577"/>
        <pc:sldMkLst>
          <pc:docMk/>
          <pc:sldMk cId="496146201" sldId="2627"/>
        </pc:sldMkLst>
        <pc:spChg chg="mod">
          <ac:chgData name="Ken Culp" userId="d0dc660bcca42e73" providerId="LiveId" clId="{AD315B10-0E38-4AF9-BB05-9626D6B21DDD}" dt="2025-10-07T21:41:52.529" v="19505" actId="13926"/>
          <ac:spMkLst>
            <pc:docMk/>
            <pc:sldMk cId="496146201" sldId="2627"/>
            <ac:spMk id="4" creationId="{AA169A1C-F8E4-B3E6-C40D-8967B1E4528F}"/>
          </ac:spMkLst>
        </pc:spChg>
      </pc:sldChg>
      <pc:sldChg chg="addSp delSp modSp add mod modAnim modNotesTx">
        <pc:chgData name="Ken Culp" userId="d0dc660bcca42e73" providerId="LiveId" clId="{AD315B10-0E38-4AF9-BB05-9626D6B21DDD}" dt="2025-10-10T22:55:34.781" v="23668" actId="12"/>
        <pc:sldMkLst>
          <pc:docMk/>
          <pc:sldMk cId="3741098879" sldId="2628"/>
        </pc:sldMkLst>
        <pc:spChg chg="mod">
          <ac:chgData name="Ken Culp" userId="d0dc660bcca42e73" providerId="LiveId" clId="{AD315B10-0E38-4AF9-BB05-9626D6B21DDD}" dt="2025-10-07T21:52:46.301" v="19572" actId="1037"/>
          <ac:spMkLst>
            <pc:docMk/>
            <pc:sldMk cId="3741098879" sldId="2628"/>
            <ac:spMk id="2" creationId="{2B99C537-6DDB-C5D9-6398-8946D1DCEEA1}"/>
          </ac:spMkLst>
        </pc:spChg>
        <pc:spChg chg="mod">
          <ac:chgData name="Ken Culp" userId="d0dc660bcca42e73" providerId="LiveId" clId="{AD315B10-0E38-4AF9-BB05-9626D6B21DDD}" dt="2025-10-07T21:52:00.484" v="19571" actId="27636"/>
          <ac:spMkLst>
            <pc:docMk/>
            <pc:sldMk cId="3741098879" sldId="2628"/>
            <ac:spMk id="3" creationId="{4E66FC30-CB09-60B2-66C9-514053FCDC09}"/>
          </ac:spMkLst>
        </pc:spChg>
      </pc:sldChg>
      <pc:sldChg chg="addSp delSp modSp add mod ord modAnim modNotesTx">
        <pc:chgData name="Ken Culp" userId="d0dc660bcca42e73" providerId="LiveId" clId="{AD315B10-0E38-4AF9-BB05-9626D6B21DDD}" dt="2025-10-10T22:54:57.074" v="23666" actId="12"/>
        <pc:sldMkLst>
          <pc:docMk/>
          <pc:sldMk cId="3607067946" sldId="2629"/>
        </pc:sldMkLst>
        <pc:spChg chg="mod">
          <ac:chgData name="Ken Culp" userId="d0dc660bcca42e73" providerId="LiveId" clId="{AD315B10-0E38-4AF9-BB05-9626D6B21DDD}" dt="2025-10-10T13:45:15.331" v="22173" actId="1076"/>
          <ac:spMkLst>
            <pc:docMk/>
            <pc:sldMk cId="3607067946" sldId="2629"/>
            <ac:spMk id="3" creationId="{2ACC6B24-CDEF-0AAC-6360-AA4437D0E0B2}"/>
          </ac:spMkLst>
        </pc:spChg>
        <pc:spChg chg="add mod">
          <ac:chgData name="Ken Culp" userId="d0dc660bcca42e73" providerId="LiveId" clId="{AD315B10-0E38-4AF9-BB05-9626D6B21DDD}" dt="2025-10-10T13:32:35.031" v="22140"/>
          <ac:spMkLst>
            <pc:docMk/>
            <pc:sldMk cId="3607067946" sldId="2629"/>
            <ac:spMk id="5" creationId="{4A5CE2E2-9DD5-B0A9-A292-2CE24A8850C9}"/>
          </ac:spMkLst>
        </pc:spChg>
      </pc:sldChg>
      <pc:sldChg chg="addSp modSp new mod modAnim modNotesTx">
        <pc:chgData name="Ken Culp" userId="d0dc660bcca42e73" providerId="LiveId" clId="{AD315B10-0E38-4AF9-BB05-9626D6B21DDD}" dt="2025-10-10T22:54:15.541" v="23662" actId="12"/>
        <pc:sldMkLst>
          <pc:docMk/>
          <pc:sldMk cId="2992108722" sldId="2630"/>
        </pc:sldMkLst>
        <pc:spChg chg="mod">
          <ac:chgData name="Ken Culp" userId="d0dc660bcca42e73" providerId="LiveId" clId="{AD315B10-0E38-4AF9-BB05-9626D6B21DDD}" dt="2025-10-10T13:53:44.685" v="22202" actId="13926"/>
          <ac:spMkLst>
            <pc:docMk/>
            <pc:sldMk cId="2992108722" sldId="2630"/>
            <ac:spMk id="2" creationId="{95F793A7-4A20-7312-7538-ABC616179D55}"/>
          </ac:spMkLst>
        </pc:spChg>
      </pc:sldChg>
      <pc:sldChg chg="modSp add mod modAnim modNotesTx">
        <pc:chgData name="Ken Culp" userId="d0dc660bcca42e73" providerId="LiveId" clId="{AD315B10-0E38-4AF9-BB05-9626D6B21DDD}" dt="2025-10-10T22:32:57.019" v="23264"/>
        <pc:sldMkLst>
          <pc:docMk/>
          <pc:sldMk cId="1071293968" sldId="2631"/>
        </pc:sldMkLst>
        <pc:spChg chg="mod">
          <ac:chgData name="Ken Culp" userId="d0dc660bcca42e73" providerId="LiveId" clId="{AD315B10-0E38-4AF9-BB05-9626D6B21DDD}" dt="2025-10-10T13:54:48.708" v="22207" actId="13926"/>
          <ac:spMkLst>
            <pc:docMk/>
            <pc:sldMk cId="1071293968" sldId="2631"/>
            <ac:spMk id="2" creationId="{A8E4B712-05BC-8491-3767-C75326944D5D}"/>
          </ac:spMkLst>
        </pc:spChg>
      </pc:sldChg>
      <pc:sldChg chg="modSp add del mod modAnim modNotesTx">
        <pc:chgData name="Ken Culp" userId="d0dc660bcca42e73" providerId="LiveId" clId="{AD315B10-0E38-4AF9-BB05-9626D6B21DDD}" dt="2025-10-10T13:56:24.093" v="22214" actId="47"/>
        <pc:sldMkLst>
          <pc:docMk/>
          <pc:sldMk cId="398082279" sldId="2632"/>
        </pc:sldMkLst>
      </pc:sldChg>
      <pc:sldChg chg="addSp delSp modSp add mod delAnim modAnim modNotesTx">
        <pc:chgData name="Ken Culp" userId="d0dc660bcca42e73" providerId="LiveId" clId="{AD315B10-0E38-4AF9-BB05-9626D6B21DDD}" dt="2025-10-10T22:35:33.257" v="23273" actId="20577"/>
        <pc:sldMkLst>
          <pc:docMk/>
          <pc:sldMk cId="1153612441" sldId="2633"/>
        </pc:sldMkLst>
        <pc:spChg chg="mod">
          <ac:chgData name="Ken Culp" userId="d0dc660bcca42e73" providerId="LiveId" clId="{AD315B10-0E38-4AF9-BB05-9626D6B21DDD}" dt="2025-10-08T14:19:06.039" v="19590" actId="115"/>
          <ac:spMkLst>
            <pc:docMk/>
            <pc:sldMk cId="1153612441" sldId="2633"/>
            <ac:spMk id="3" creationId="{C79DC718-FB98-BE9D-D29B-63F2FD7612C4}"/>
          </ac:spMkLst>
        </pc:spChg>
      </pc:sldChg>
      <pc:sldChg chg="add del">
        <pc:chgData name="Ken Culp" userId="d0dc660bcca42e73" providerId="LiveId" clId="{AD315B10-0E38-4AF9-BB05-9626D6B21DDD}" dt="2025-09-04T12:47:59.456" v="1514"/>
        <pc:sldMkLst>
          <pc:docMk/>
          <pc:sldMk cId="2833703380" sldId="2633"/>
        </pc:sldMkLst>
      </pc:sldChg>
      <pc:sldChg chg="addSp delSp modSp add mod ord addAnim delAnim modAnim modNotesTx">
        <pc:chgData name="Ken Culp" userId="d0dc660bcca42e73" providerId="LiveId" clId="{AD315B10-0E38-4AF9-BB05-9626D6B21DDD}" dt="2025-10-10T22:36:25.406" v="23286" actId="20577"/>
        <pc:sldMkLst>
          <pc:docMk/>
          <pc:sldMk cId="2579111414" sldId="2634"/>
        </pc:sldMkLst>
        <pc:spChg chg="mod">
          <ac:chgData name="Ken Culp" userId="d0dc660bcca42e73" providerId="LiveId" clId="{AD315B10-0E38-4AF9-BB05-9626D6B21DDD}" dt="2025-10-07T12:47:35.729" v="17961" actId="27636"/>
          <ac:spMkLst>
            <pc:docMk/>
            <pc:sldMk cId="2579111414" sldId="2634"/>
            <ac:spMk id="3" creationId="{CA81B642-83FC-9BD5-C306-815B91855E79}"/>
          </ac:spMkLst>
        </pc:spChg>
      </pc:sldChg>
      <pc:sldChg chg="addSp delSp modSp add mod modAnim modNotesTx">
        <pc:chgData name="Ken Culp" userId="d0dc660bcca42e73" providerId="LiveId" clId="{AD315B10-0E38-4AF9-BB05-9626D6B21DDD}" dt="2025-10-10T22:44:27.065" v="23443" actId="20577"/>
        <pc:sldMkLst>
          <pc:docMk/>
          <pc:sldMk cId="897568379" sldId="2635"/>
        </pc:sldMkLst>
        <pc:spChg chg="mod">
          <ac:chgData name="Ken Culp" userId="d0dc660bcca42e73" providerId="LiveId" clId="{AD315B10-0E38-4AF9-BB05-9626D6B21DDD}" dt="2025-10-10T22:42:22.121" v="23386" actId="5793"/>
          <ac:spMkLst>
            <pc:docMk/>
            <pc:sldMk cId="897568379" sldId="2635"/>
            <ac:spMk id="3" creationId="{6DFD4B9C-A063-6FA4-1F19-BAD769DD85D4}"/>
          </ac:spMkLst>
        </pc:spChg>
      </pc:sldChg>
      <pc:sldChg chg="addSp delSp modSp add mod modAnim modNotesTx">
        <pc:chgData name="Ken Culp" userId="d0dc660bcca42e73" providerId="LiveId" clId="{AD315B10-0E38-4AF9-BB05-9626D6B21DDD}" dt="2025-10-10T22:41:12.288" v="23357" actId="6549"/>
        <pc:sldMkLst>
          <pc:docMk/>
          <pc:sldMk cId="2504072060" sldId="2636"/>
        </pc:sldMkLst>
        <pc:spChg chg="mod">
          <ac:chgData name="Ken Culp" userId="d0dc660bcca42e73" providerId="LiveId" clId="{AD315B10-0E38-4AF9-BB05-9626D6B21DDD}" dt="2025-10-08T14:32:45.582" v="19871" actId="27636"/>
          <ac:spMkLst>
            <pc:docMk/>
            <pc:sldMk cId="2504072060" sldId="2636"/>
            <ac:spMk id="3" creationId="{4E0DF789-25FD-894E-3B6B-F507F842090F}"/>
          </ac:spMkLst>
        </pc:spChg>
      </pc:sldChg>
      <pc:sldChg chg="addSp delSp modSp add mod modAnim modNotesTx">
        <pc:chgData name="Ken Culp" userId="d0dc660bcca42e73" providerId="LiveId" clId="{AD315B10-0E38-4AF9-BB05-9626D6B21DDD}" dt="2025-10-10T22:48:19.549" v="23533" actId="113"/>
        <pc:sldMkLst>
          <pc:docMk/>
          <pc:sldMk cId="1245173754" sldId="2637"/>
        </pc:sldMkLst>
        <pc:spChg chg="mod">
          <ac:chgData name="Ken Culp" userId="d0dc660bcca42e73" providerId="LiveId" clId="{AD315B10-0E38-4AF9-BB05-9626D6B21DDD}" dt="2025-10-10T14:06:27.787" v="22374" actId="14100"/>
          <ac:spMkLst>
            <pc:docMk/>
            <pc:sldMk cId="1245173754" sldId="2637"/>
            <ac:spMk id="2" creationId="{F345DB91-4B86-52B3-221B-753FF62AD4BC}"/>
          </ac:spMkLst>
        </pc:spChg>
        <pc:spChg chg="mod">
          <ac:chgData name="Ken Culp" userId="d0dc660bcca42e73" providerId="LiveId" clId="{AD315B10-0E38-4AF9-BB05-9626D6B21DDD}" dt="2025-10-10T14:07:50.311" v="22379" actId="13926"/>
          <ac:spMkLst>
            <pc:docMk/>
            <pc:sldMk cId="1245173754" sldId="2637"/>
            <ac:spMk id="3" creationId="{3A182926-BAE2-20C3-2B9B-037B6613841C}"/>
          </ac:spMkLst>
        </pc:spChg>
      </pc:sldChg>
      <pc:sldChg chg="addSp delSp modSp add del mod modAnim modNotesTx">
        <pc:chgData name="Ken Culp" userId="d0dc660bcca42e73" providerId="LiveId" clId="{AD315B10-0E38-4AF9-BB05-9626D6B21DDD}" dt="2025-10-07T13:44:46.340" v="18015" actId="47"/>
        <pc:sldMkLst>
          <pc:docMk/>
          <pc:sldMk cId="437621228" sldId="2638"/>
        </pc:sldMkLst>
      </pc:sldChg>
      <pc:sldChg chg="add del modNotesTx">
        <pc:chgData name="Ken Culp" userId="d0dc660bcca42e73" providerId="LiveId" clId="{AD315B10-0E38-4AF9-BB05-9626D6B21DDD}" dt="2025-09-04T19:54:07.842" v="10951" actId="47"/>
        <pc:sldMkLst>
          <pc:docMk/>
          <pc:sldMk cId="2585365342" sldId="2639"/>
        </pc:sldMkLst>
      </pc:sldChg>
      <pc:sldChg chg="add del modNotesTx">
        <pc:chgData name="Ken Culp" userId="d0dc660bcca42e73" providerId="LiveId" clId="{AD315B10-0E38-4AF9-BB05-9626D6B21DDD}" dt="2025-09-04T19:54:07.842" v="10951" actId="47"/>
        <pc:sldMkLst>
          <pc:docMk/>
          <pc:sldMk cId="1555857831" sldId="2640"/>
        </pc:sldMkLst>
      </pc:sldChg>
      <pc:sldChg chg="modSp add del mod modNotesTx">
        <pc:chgData name="Ken Culp" userId="d0dc660bcca42e73" providerId="LiveId" clId="{AD315B10-0E38-4AF9-BB05-9626D6B21DDD}" dt="2025-09-04T19:54:07.842" v="10951" actId="47"/>
        <pc:sldMkLst>
          <pc:docMk/>
          <pc:sldMk cId="4234685274" sldId="2641"/>
        </pc:sldMkLst>
      </pc:sldChg>
      <pc:sldChg chg="addSp delSp modSp add del mod modAnim modNotesTx">
        <pc:chgData name="Ken Culp" userId="d0dc660bcca42e73" providerId="LiveId" clId="{AD315B10-0E38-4AF9-BB05-9626D6B21DDD}" dt="2025-09-07T22:37:02.767" v="13241" actId="47"/>
        <pc:sldMkLst>
          <pc:docMk/>
          <pc:sldMk cId="3458137252" sldId="2642"/>
        </pc:sldMkLst>
      </pc:sldChg>
      <pc:sldChg chg="addSp delSp modSp add mod modAnim modNotesTx">
        <pc:chgData name="Ken Culp" userId="d0dc660bcca42e73" providerId="LiveId" clId="{AD315B10-0E38-4AF9-BB05-9626D6B21DDD}" dt="2025-10-10T14:05:41.330" v="22366" actId="20577"/>
        <pc:sldMkLst>
          <pc:docMk/>
          <pc:sldMk cId="1053355922" sldId="2643"/>
        </pc:sldMkLst>
        <pc:spChg chg="mod">
          <ac:chgData name="Ken Culp" userId="d0dc660bcca42e73" providerId="LiveId" clId="{AD315B10-0E38-4AF9-BB05-9626D6B21DDD}" dt="2025-10-10T14:05:41.330" v="22366" actId="20577"/>
          <ac:spMkLst>
            <pc:docMk/>
            <pc:sldMk cId="1053355922" sldId="2643"/>
            <ac:spMk id="16" creationId="{D211B75B-E7BF-BC08-0B5C-6434451751A9}"/>
          </ac:spMkLst>
        </pc:spChg>
      </pc:sldChg>
      <pc:sldChg chg="addSp delSp modSp add mod modAnim modNotesTx">
        <pc:chgData name="Ken Culp" userId="d0dc660bcca42e73" providerId="LiveId" clId="{AD315B10-0E38-4AF9-BB05-9626D6B21DDD}" dt="2025-10-16T01:12:22.334" v="23846" actId="2711"/>
        <pc:sldMkLst>
          <pc:docMk/>
          <pc:sldMk cId="1613640628" sldId="2644"/>
        </pc:sldMkLst>
        <pc:spChg chg="mod">
          <ac:chgData name="Ken Culp" userId="d0dc660bcca42e73" providerId="LiveId" clId="{AD315B10-0E38-4AF9-BB05-9626D6B21DDD}" dt="2025-10-16T01:12:22.334" v="23846" actId="2711"/>
          <ac:spMkLst>
            <pc:docMk/>
            <pc:sldMk cId="1613640628" sldId="2644"/>
            <ac:spMk id="3" creationId="{09CFB8F4-5869-0E33-1EA6-476F52F0240B}"/>
          </ac:spMkLst>
        </pc:spChg>
        <pc:spChg chg="mod">
          <ac:chgData name="Ken Culp" userId="d0dc660bcca42e73" providerId="LiveId" clId="{AD315B10-0E38-4AF9-BB05-9626D6B21DDD}" dt="2025-10-08T14:52:28.904" v="20478" actId="20577"/>
          <ac:spMkLst>
            <pc:docMk/>
            <pc:sldMk cId="1613640628" sldId="2644"/>
            <ac:spMk id="8" creationId="{19E5C882-7662-8BDF-0A72-D32823F0C3EB}"/>
          </ac:spMkLst>
        </pc:spChg>
        <pc:picChg chg="add del mod modCrop">
          <ac:chgData name="Ken Culp" userId="d0dc660bcca42e73" providerId="LiveId" clId="{AD315B10-0E38-4AF9-BB05-9626D6B21DDD}" dt="2025-10-16T00:38:39.793" v="23683" actId="478"/>
          <ac:picMkLst>
            <pc:docMk/>
            <pc:sldMk cId="1613640628" sldId="2644"/>
            <ac:picMk id="4" creationId="{20B20EAE-E6EE-1CB7-6A33-C2F33ACE9502}"/>
          </ac:picMkLst>
        </pc:picChg>
        <pc:picChg chg="add del mod modCrop">
          <ac:chgData name="Ken Culp" userId="d0dc660bcca42e73" providerId="LiveId" clId="{AD315B10-0E38-4AF9-BB05-9626D6B21DDD}" dt="2025-10-16T00:52:36.400" v="23737" actId="478"/>
          <ac:picMkLst>
            <pc:docMk/>
            <pc:sldMk cId="1613640628" sldId="2644"/>
            <ac:picMk id="6" creationId="{E118BFF7-AB46-EBEE-F189-C1D2A62B411E}"/>
          </ac:picMkLst>
        </pc:picChg>
        <pc:picChg chg="del">
          <ac:chgData name="Ken Culp" userId="d0dc660bcca42e73" providerId="LiveId" clId="{AD315B10-0E38-4AF9-BB05-9626D6B21DDD}" dt="2025-10-16T00:34:31.955" v="23670" actId="478"/>
          <ac:picMkLst>
            <pc:docMk/>
            <pc:sldMk cId="1613640628" sldId="2644"/>
            <ac:picMk id="7" creationId="{ABE9EC23-0CB2-8960-69B0-1CD619CCE28B}"/>
          </ac:picMkLst>
        </pc:picChg>
        <pc:picChg chg="add mod">
          <ac:chgData name="Ken Culp" userId="d0dc660bcca42e73" providerId="LiveId" clId="{AD315B10-0E38-4AF9-BB05-9626D6B21DDD}" dt="2025-10-16T00:45:44.664" v="23699"/>
          <ac:picMkLst>
            <pc:docMk/>
            <pc:sldMk cId="1613640628" sldId="2644"/>
            <ac:picMk id="10" creationId="{549C2FB3-5E5C-9DC2-02B5-7C0618187A1A}"/>
          </ac:picMkLst>
        </pc:picChg>
        <pc:picChg chg="add del mod modCrop">
          <ac:chgData name="Ken Culp" userId="d0dc660bcca42e73" providerId="LiveId" clId="{AD315B10-0E38-4AF9-BB05-9626D6B21DDD}" dt="2025-10-16T00:57:26.164" v="23750" actId="478"/>
          <ac:picMkLst>
            <pc:docMk/>
            <pc:sldMk cId="1613640628" sldId="2644"/>
            <ac:picMk id="12" creationId="{7CA8BC45-3861-0146-6125-5E26EF40A044}"/>
          </ac:picMkLst>
        </pc:picChg>
        <pc:picChg chg="add del mod modCrop">
          <ac:chgData name="Ken Culp" userId="d0dc660bcca42e73" providerId="LiveId" clId="{AD315B10-0E38-4AF9-BB05-9626D6B21DDD}" dt="2025-10-16T01:01:06.213" v="23767" actId="478"/>
          <ac:picMkLst>
            <pc:docMk/>
            <pc:sldMk cId="1613640628" sldId="2644"/>
            <ac:picMk id="14" creationId="{4C97BF18-AE19-9FFE-F747-C72A23944A12}"/>
          </ac:picMkLst>
        </pc:picChg>
        <pc:picChg chg="add del mod">
          <ac:chgData name="Ken Culp" userId="d0dc660bcca42e73" providerId="LiveId" clId="{AD315B10-0E38-4AF9-BB05-9626D6B21DDD}" dt="2025-10-16T01:00:18.606" v="23761" actId="478"/>
          <ac:picMkLst>
            <pc:docMk/>
            <pc:sldMk cId="1613640628" sldId="2644"/>
            <ac:picMk id="16" creationId="{9B19B51B-1099-AFA6-D060-FADAC9FE57C3}"/>
          </ac:picMkLst>
        </pc:picChg>
        <pc:picChg chg="add del mod modCrop">
          <ac:chgData name="Ken Culp" userId="d0dc660bcca42e73" providerId="LiveId" clId="{AD315B10-0E38-4AF9-BB05-9626D6B21DDD}" dt="2025-10-16T01:06:03.718" v="23778" actId="478"/>
          <ac:picMkLst>
            <pc:docMk/>
            <pc:sldMk cId="1613640628" sldId="2644"/>
            <ac:picMk id="18" creationId="{FECC12AD-49FC-7C76-2FC1-C901C83EF13A}"/>
          </ac:picMkLst>
        </pc:picChg>
        <pc:picChg chg="add mod modCrop">
          <ac:chgData name="Ken Culp" userId="d0dc660bcca42e73" providerId="LiveId" clId="{AD315B10-0E38-4AF9-BB05-9626D6B21DDD}" dt="2025-10-16T01:07:16.389" v="23801" actId="1035"/>
          <ac:picMkLst>
            <pc:docMk/>
            <pc:sldMk cId="1613640628" sldId="2644"/>
            <ac:picMk id="20" creationId="{189A1CA4-FF87-CB63-5B4F-6D020755E93A}"/>
          </ac:picMkLst>
        </pc:picChg>
      </pc:sldChg>
      <pc:sldChg chg="modSp add mod modAnim modNotesTx">
        <pc:chgData name="Ken Culp" userId="d0dc660bcca42e73" providerId="LiveId" clId="{AD315B10-0E38-4AF9-BB05-9626D6B21DDD}" dt="2025-10-08T14:53:26.394" v="20506"/>
        <pc:sldMkLst>
          <pc:docMk/>
          <pc:sldMk cId="817988681" sldId="2645"/>
        </pc:sldMkLst>
        <pc:spChg chg="mod">
          <ac:chgData name="Ken Culp" userId="d0dc660bcca42e73" providerId="LiveId" clId="{AD315B10-0E38-4AF9-BB05-9626D6B21DDD}" dt="2025-10-08T14:53:19.261" v="20505" actId="5793"/>
          <ac:spMkLst>
            <pc:docMk/>
            <pc:sldMk cId="817988681" sldId="2645"/>
            <ac:spMk id="3" creationId="{1DFE3DB6-E335-1626-75DA-CAADEA4644DB}"/>
          </ac:spMkLst>
        </pc:spChg>
        <pc:spChg chg="mod">
          <ac:chgData name="Ken Culp" userId="d0dc660bcca42e73" providerId="LiveId" clId="{AD315B10-0E38-4AF9-BB05-9626D6B21DDD}" dt="2025-10-08T14:53:08.700" v="20500" actId="20577"/>
          <ac:spMkLst>
            <pc:docMk/>
            <pc:sldMk cId="817988681" sldId="2645"/>
            <ac:spMk id="8" creationId="{B5EF61C0-31BB-255C-EA3C-417A86601504}"/>
          </ac:spMkLst>
        </pc:spChg>
      </pc:sldChg>
      <pc:sldChg chg="modSp add del">
        <pc:chgData name="Ken Culp" userId="d0dc660bcca42e73" providerId="LiveId" clId="{AD315B10-0E38-4AF9-BB05-9626D6B21DDD}" dt="2025-09-05T13:48:34.132" v="11317" actId="47"/>
        <pc:sldMkLst>
          <pc:docMk/>
          <pc:sldMk cId="1733904953" sldId="2645"/>
        </pc:sldMkLst>
      </pc:sldChg>
      <pc:sldChg chg="add del">
        <pc:chgData name="Ken Culp" userId="d0dc660bcca42e73" providerId="LiveId" clId="{AD315B10-0E38-4AF9-BB05-9626D6B21DDD}" dt="2025-09-05T13:49:08.283" v="11344"/>
        <pc:sldMkLst>
          <pc:docMk/>
          <pc:sldMk cId="695026101" sldId="2646"/>
        </pc:sldMkLst>
      </pc:sldChg>
      <pc:sldChg chg="delSp modSp add mod modNotesTx">
        <pc:chgData name="Ken Culp" userId="d0dc660bcca42e73" providerId="LiveId" clId="{AD315B10-0E38-4AF9-BB05-9626D6B21DDD}" dt="2025-10-08T15:01:22.462" v="20603" actId="20577"/>
        <pc:sldMkLst>
          <pc:docMk/>
          <pc:sldMk cId="2125203111" sldId="2646"/>
        </pc:sldMkLst>
        <pc:spChg chg="mod">
          <ac:chgData name="Ken Culp" userId="d0dc660bcca42e73" providerId="LiveId" clId="{AD315B10-0E38-4AF9-BB05-9626D6B21DDD}" dt="2025-10-08T14:54:00.573" v="20529" actId="5793"/>
          <ac:spMkLst>
            <pc:docMk/>
            <pc:sldMk cId="2125203111" sldId="2646"/>
            <ac:spMk id="3" creationId="{D46F1940-BB2C-41CA-1271-62800A549BB4}"/>
          </ac:spMkLst>
        </pc:spChg>
        <pc:spChg chg="mod">
          <ac:chgData name="Ken Culp" userId="d0dc660bcca42e73" providerId="LiveId" clId="{AD315B10-0E38-4AF9-BB05-9626D6B21DDD}" dt="2025-10-08T14:54:22.854" v="20530" actId="20577"/>
          <ac:spMkLst>
            <pc:docMk/>
            <pc:sldMk cId="2125203111" sldId="2646"/>
            <ac:spMk id="8" creationId="{FCF44028-6613-7902-74EE-763D91957A52}"/>
          </ac:spMkLst>
        </pc:spChg>
      </pc:sldChg>
      <pc:sldChg chg="modSp add mod setBg modAnim modNotesTx">
        <pc:chgData name="Ken Culp" userId="d0dc660bcca42e73" providerId="LiveId" clId="{AD315B10-0E38-4AF9-BB05-9626D6B21DDD}" dt="2025-10-10T19:34:26.738" v="22652"/>
        <pc:sldMkLst>
          <pc:docMk/>
          <pc:sldMk cId="3672729720" sldId="2647"/>
        </pc:sldMkLst>
        <pc:spChg chg="mod">
          <ac:chgData name="Ken Culp" userId="d0dc660bcca42e73" providerId="LiveId" clId="{AD315B10-0E38-4AF9-BB05-9626D6B21DDD}" dt="2025-10-10T12:54:02.356" v="21765" actId="20577"/>
          <ac:spMkLst>
            <pc:docMk/>
            <pc:sldMk cId="3672729720" sldId="2647"/>
            <ac:spMk id="2" creationId="{1CB58768-3C3D-1F6D-F5E9-35918D451E74}"/>
          </ac:spMkLst>
        </pc:spChg>
      </pc:sldChg>
      <pc:sldChg chg="modSp add mod modAnim modNotesTx">
        <pc:chgData name="Ken Culp" userId="d0dc660bcca42e73" providerId="LiveId" clId="{AD315B10-0E38-4AF9-BB05-9626D6B21DDD}" dt="2025-10-07T20:38:24.059" v="18392" actId="6549"/>
        <pc:sldMkLst>
          <pc:docMk/>
          <pc:sldMk cId="50143144" sldId="2648"/>
        </pc:sldMkLst>
        <pc:spChg chg="mod">
          <ac:chgData name="Ken Culp" userId="d0dc660bcca42e73" providerId="LiveId" clId="{AD315B10-0E38-4AF9-BB05-9626D6B21DDD}" dt="2025-10-07T00:33:28.261" v="17048" actId="20577"/>
          <ac:spMkLst>
            <pc:docMk/>
            <pc:sldMk cId="50143144" sldId="2648"/>
            <ac:spMk id="2" creationId="{9A135D4C-55E7-1822-1297-B98BD2EF0E52}"/>
          </ac:spMkLst>
        </pc:spChg>
      </pc:sldChg>
      <pc:sldChg chg="add del">
        <pc:chgData name="Ken Culp" userId="d0dc660bcca42e73" providerId="LiveId" clId="{AD315B10-0E38-4AF9-BB05-9626D6B21DDD}" dt="2025-09-07T17:26:30.074" v="11476"/>
        <pc:sldMkLst>
          <pc:docMk/>
          <pc:sldMk cId="768313207" sldId="2648"/>
        </pc:sldMkLst>
      </pc:sldChg>
      <pc:sldChg chg="modSp add mod setBg modAnim modNotesTx">
        <pc:chgData name="Ken Culp" userId="d0dc660bcca42e73" providerId="LiveId" clId="{AD315B10-0E38-4AF9-BB05-9626D6B21DDD}" dt="2025-10-10T19:33:14.727" v="22639" actId="20577"/>
        <pc:sldMkLst>
          <pc:docMk/>
          <pc:sldMk cId="144347754" sldId="2649"/>
        </pc:sldMkLst>
        <pc:spChg chg="mod">
          <ac:chgData name="Ken Culp" userId="d0dc660bcca42e73" providerId="LiveId" clId="{AD315B10-0E38-4AF9-BB05-9626D6B21DDD}" dt="2025-10-10T12:49:32.435" v="21416" actId="13926"/>
          <ac:spMkLst>
            <pc:docMk/>
            <pc:sldMk cId="144347754" sldId="2649"/>
            <ac:spMk id="2" creationId="{70F259B5-6781-7085-637A-C9B837BB8F1A}"/>
          </ac:spMkLst>
        </pc:spChg>
        <pc:spChg chg="mod">
          <ac:chgData name="Ken Culp" userId="d0dc660bcca42e73" providerId="LiveId" clId="{AD315B10-0E38-4AF9-BB05-9626D6B21DDD}" dt="2025-10-10T12:57:09.680" v="21799" actId="1076"/>
          <ac:spMkLst>
            <pc:docMk/>
            <pc:sldMk cId="144347754" sldId="2649"/>
            <ac:spMk id="3" creationId="{0052E8A5-FD17-A260-1655-A8DA68789DE2}"/>
          </ac:spMkLst>
        </pc:spChg>
      </pc:sldChg>
      <pc:sldChg chg="modSp add modAnim modNotesTx">
        <pc:chgData name="Ken Culp" userId="d0dc660bcca42e73" providerId="LiveId" clId="{AD315B10-0E38-4AF9-BB05-9626D6B21DDD}" dt="2025-10-07T20:38:11.472" v="18391" actId="6549"/>
        <pc:sldMkLst>
          <pc:docMk/>
          <pc:sldMk cId="206079636" sldId="2650"/>
        </pc:sldMkLst>
      </pc:sldChg>
      <pc:sldChg chg="modSp add mod ord modAnim modNotesTx">
        <pc:chgData name="Ken Culp" userId="d0dc660bcca42e73" providerId="LiveId" clId="{AD315B10-0E38-4AF9-BB05-9626D6B21DDD}" dt="2025-10-10T12:45:17.942" v="21406" actId="20577"/>
        <pc:sldMkLst>
          <pc:docMk/>
          <pc:sldMk cId="121194661" sldId="2651"/>
        </pc:sldMkLst>
        <pc:spChg chg="mod">
          <ac:chgData name="Ken Culp" userId="d0dc660bcca42e73" providerId="LiveId" clId="{AD315B10-0E38-4AF9-BB05-9626D6B21DDD}" dt="2025-10-10T12:45:17.942" v="21406" actId="20577"/>
          <ac:spMkLst>
            <pc:docMk/>
            <pc:sldMk cId="121194661" sldId="2651"/>
            <ac:spMk id="2" creationId="{C14EEA42-C1E1-3035-3D19-18FA9291D975}"/>
          </ac:spMkLst>
        </pc:spChg>
      </pc:sldChg>
      <pc:sldChg chg="modSp add mod modAnim modNotesTx">
        <pc:chgData name="Ken Culp" userId="d0dc660bcca42e73" providerId="LiveId" clId="{AD315B10-0E38-4AF9-BB05-9626D6B21DDD}" dt="2025-10-10T12:47:00.478" v="21415" actId="20577"/>
        <pc:sldMkLst>
          <pc:docMk/>
          <pc:sldMk cId="262481141" sldId="2652"/>
        </pc:sldMkLst>
        <pc:spChg chg="mod">
          <ac:chgData name="Ken Culp" userId="d0dc660bcca42e73" providerId="LiveId" clId="{AD315B10-0E38-4AF9-BB05-9626D6B21DDD}" dt="2025-10-10T12:47:00.478" v="21415" actId="20577"/>
          <ac:spMkLst>
            <pc:docMk/>
            <pc:sldMk cId="262481141" sldId="2652"/>
            <ac:spMk id="2" creationId="{F8D35315-12D1-96AF-6CA7-2E52EE08A466}"/>
          </ac:spMkLst>
        </pc:spChg>
      </pc:sldChg>
      <pc:sldChg chg="addSp delSp modSp add mod ord modAnim modNotesTx">
        <pc:chgData name="Ken Culp" userId="d0dc660bcca42e73" providerId="LiveId" clId="{AD315B10-0E38-4AF9-BB05-9626D6B21DDD}" dt="2025-09-09T19:47:53.909" v="16810"/>
        <pc:sldMkLst>
          <pc:docMk/>
          <pc:sldMk cId="1383789798" sldId="2653"/>
        </pc:sldMkLst>
      </pc:sldChg>
      <pc:sldChg chg="addSp modSp new del mod">
        <pc:chgData name="Ken Culp" userId="d0dc660bcca42e73" providerId="LiveId" clId="{AD315B10-0E38-4AF9-BB05-9626D6B21DDD}" dt="2025-09-07T22:35:42.073" v="13236" actId="47"/>
        <pc:sldMkLst>
          <pc:docMk/>
          <pc:sldMk cId="2930057218" sldId="2653"/>
        </pc:sldMkLst>
      </pc:sldChg>
      <pc:sldChg chg="addSp delSp modSp add mod modAnim modNotesTx">
        <pc:chgData name="Ken Culp" userId="d0dc660bcca42e73" providerId="LiveId" clId="{AD315B10-0E38-4AF9-BB05-9626D6B21DDD}" dt="2025-10-08T15:01:59.529" v="20656" actId="20577"/>
        <pc:sldMkLst>
          <pc:docMk/>
          <pc:sldMk cId="4208192295" sldId="2654"/>
        </pc:sldMkLst>
      </pc:sldChg>
      <pc:sldChg chg="modSp add mod modAnim modNotesTx">
        <pc:chgData name="Ken Culp" userId="d0dc660bcca42e73" providerId="LiveId" clId="{AD315B10-0E38-4AF9-BB05-9626D6B21DDD}" dt="2025-10-10T22:53:16.030" v="23659" actId="12"/>
        <pc:sldMkLst>
          <pc:docMk/>
          <pc:sldMk cId="281174256" sldId="2655"/>
        </pc:sldMkLst>
      </pc:sldChg>
      <pc:sldChg chg="add del modNotesTx">
        <pc:chgData name="Ken Culp" userId="d0dc660bcca42e73" providerId="LiveId" clId="{AD315B10-0E38-4AF9-BB05-9626D6B21DDD}" dt="2025-10-08T14:59:02.365" v="20538" actId="2696"/>
        <pc:sldMkLst>
          <pc:docMk/>
          <pc:sldMk cId="942588316" sldId="2656"/>
        </pc:sldMkLst>
      </pc:sldChg>
      <pc:sldChg chg="add del">
        <pc:chgData name="Ken Culp" userId="d0dc660bcca42e73" providerId="LiveId" clId="{AD315B10-0E38-4AF9-BB05-9626D6B21DDD}" dt="2025-10-08T14:59:41.632" v="20542"/>
        <pc:sldMkLst>
          <pc:docMk/>
          <pc:sldMk cId="3684716194" sldId="2656"/>
        </pc:sldMkLst>
      </pc:sldChg>
      <pc:sldChg chg="add del">
        <pc:chgData name="Ken Culp" userId="d0dc660bcca42e73" providerId="LiveId" clId="{AD315B10-0E38-4AF9-BB05-9626D6B21DDD}" dt="2025-10-08T14:59:11.951" v="20540"/>
        <pc:sldMkLst>
          <pc:docMk/>
          <pc:sldMk cId="3901218129" sldId="2656"/>
        </pc:sldMkLst>
      </pc:sldChg>
      <pc:sldChg chg="add del modNotesTx">
        <pc:chgData name="Ken Culp" userId="d0dc660bcca42e73" providerId="LiveId" clId="{AD315B10-0E38-4AF9-BB05-9626D6B21DDD}" dt="2025-10-08T14:57:53.459" v="20537" actId="2696"/>
        <pc:sldMkLst>
          <pc:docMk/>
          <pc:sldMk cId="2788392750" sldId="2657"/>
        </pc:sldMkLst>
      </pc:sldChg>
      <pc:sldChg chg="add modNotesTx">
        <pc:chgData name="Ken Culp" userId="d0dc660bcca42e73" providerId="LiveId" clId="{AD315B10-0E38-4AF9-BB05-9626D6B21DDD}" dt="2025-10-08T15:02:22.400" v="20657" actId="20577"/>
        <pc:sldMkLst>
          <pc:docMk/>
          <pc:sldMk cId="2930963551" sldId="2658"/>
        </pc:sldMkLst>
      </pc:sldChg>
      <pc:sldChg chg="add del modNotesTx">
        <pc:chgData name="Ken Culp" userId="d0dc660bcca42e73" providerId="LiveId" clId="{AD315B10-0E38-4AF9-BB05-9626D6B21DDD}" dt="2025-10-08T14:57:53.459" v="20537" actId="2696"/>
        <pc:sldMkLst>
          <pc:docMk/>
          <pc:sldMk cId="2125133587" sldId="2659"/>
        </pc:sldMkLst>
      </pc:sldChg>
      <pc:sldChg chg="delSp modSp add mod modAnim modNotesTx">
        <pc:chgData name="Ken Culp" userId="d0dc660bcca42e73" providerId="LiveId" clId="{AD315B10-0E38-4AF9-BB05-9626D6B21DDD}" dt="2025-10-10T19:36:58.751" v="22678" actId="20577"/>
        <pc:sldMkLst>
          <pc:docMk/>
          <pc:sldMk cId="264057866" sldId="2660"/>
        </pc:sldMkLst>
        <pc:spChg chg="mod">
          <ac:chgData name="Ken Culp" userId="d0dc660bcca42e73" providerId="LiveId" clId="{AD315B10-0E38-4AF9-BB05-9626D6B21DDD}" dt="2025-10-10T13:04:30.984" v="21810" actId="13926"/>
          <ac:spMkLst>
            <pc:docMk/>
            <pc:sldMk cId="264057866" sldId="2660"/>
            <ac:spMk id="2" creationId="{B51D8182-CD06-17E4-9378-B5EE57F0964D}"/>
          </ac:spMkLst>
        </pc:spChg>
      </pc:sldChg>
      <pc:sldChg chg="addSp delSp modSp add mod modAnim modNotesTx">
        <pc:chgData name="Ken Culp" userId="d0dc660bcca42e73" providerId="LiveId" clId="{AD315B10-0E38-4AF9-BB05-9626D6B21DDD}" dt="2025-10-10T22:54:33.171" v="23663" actId="12"/>
        <pc:sldMkLst>
          <pc:docMk/>
          <pc:sldMk cId="1996812619" sldId="2661"/>
        </pc:sldMkLst>
        <pc:spChg chg="mod">
          <ac:chgData name="Ken Culp" userId="d0dc660bcca42e73" providerId="LiveId" clId="{AD315B10-0E38-4AF9-BB05-9626D6B21DDD}" dt="2025-10-10T13:45:56.406" v="22175" actId="1076"/>
          <ac:spMkLst>
            <pc:docMk/>
            <pc:sldMk cId="1996812619" sldId="2661"/>
            <ac:spMk id="3" creationId="{2AD55575-959A-83AD-1071-F6FCF29BDE97}"/>
          </ac:spMkLst>
        </pc:spChg>
        <pc:spChg chg="add mod">
          <ac:chgData name="Ken Culp" userId="d0dc660bcca42e73" providerId="LiveId" clId="{AD315B10-0E38-4AF9-BB05-9626D6B21DDD}" dt="2025-10-10T13:32:44.473" v="22142"/>
          <ac:spMkLst>
            <pc:docMk/>
            <pc:sldMk cId="1996812619" sldId="2661"/>
            <ac:spMk id="5" creationId="{EED66422-AED0-0242-59CA-CCDE9E06FF76}"/>
          </ac:spMkLst>
        </pc:spChg>
      </pc:sldChg>
      <pc:sldChg chg="modSp add del mod modAnim modNotesTx">
        <pc:chgData name="Ken Culp" userId="d0dc660bcca42e73" providerId="LiveId" clId="{AD315B10-0E38-4AF9-BB05-9626D6B21DDD}" dt="2025-10-10T13:48:02.977" v="22180" actId="47"/>
        <pc:sldMkLst>
          <pc:docMk/>
          <pc:sldMk cId="3143324684" sldId="2662"/>
        </pc:sldMkLst>
      </pc:sldChg>
      <pc:sldChg chg="modSp add mod modAnim modNotesTx">
        <pc:chgData name="Ken Culp" userId="d0dc660bcca42e73" providerId="LiveId" clId="{AD315B10-0E38-4AF9-BB05-9626D6B21DDD}" dt="2025-10-10T13:25:34.453" v="22113" actId="255"/>
        <pc:sldMkLst>
          <pc:docMk/>
          <pc:sldMk cId="3732829155" sldId="2663"/>
        </pc:sldMkLst>
        <pc:spChg chg="mod">
          <ac:chgData name="Ken Culp" userId="d0dc660bcca42e73" providerId="LiveId" clId="{AD315B10-0E38-4AF9-BB05-9626D6B21DDD}" dt="2025-10-10T13:25:34.453" v="22113" actId="255"/>
          <ac:spMkLst>
            <pc:docMk/>
            <pc:sldMk cId="3732829155" sldId="2663"/>
            <ac:spMk id="4" creationId="{48855325-CDF0-0730-78C4-E2BD5B79455F}"/>
          </ac:spMkLst>
        </pc:spChg>
      </pc:sldChg>
      <pc:sldChg chg="delSp modSp add mod setBg modAnim delDesignElem modNotesTx">
        <pc:chgData name="Ken Culp" userId="d0dc660bcca42e73" providerId="LiveId" clId="{AD315B10-0E38-4AF9-BB05-9626D6B21DDD}" dt="2025-10-10T13:02:02.419" v="21807"/>
        <pc:sldMkLst>
          <pc:docMk/>
          <pc:sldMk cId="302962817" sldId="2664"/>
        </pc:sldMkLst>
        <pc:spChg chg="mod">
          <ac:chgData name="Ken Culp" userId="d0dc660bcca42e73" providerId="LiveId" clId="{AD315B10-0E38-4AF9-BB05-9626D6B21DDD}" dt="2025-10-07T21:11:18.162" v="18953" actId="14100"/>
          <ac:spMkLst>
            <pc:docMk/>
            <pc:sldMk cId="302962817" sldId="2664"/>
            <ac:spMk id="2" creationId="{29876A52-4548-1EEA-4203-B743E7FAEA4D}"/>
          </ac:spMkLst>
        </pc:spChg>
        <pc:spChg chg="mod">
          <ac:chgData name="Ken Culp" userId="d0dc660bcca42e73" providerId="LiveId" clId="{AD315B10-0E38-4AF9-BB05-9626D6B21DDD}" dt="2025-10-07T21:18:01.247" v="18993" actId="313"/>
          <ac:spMkLst>
            <pc:docMk/>
            <pc:sldMk cId="302962817" sldId="2664"/>
            <ac:spMk id="4" creationId="{BB7F6984-47F1-B114-02E5-C0DB8A521660}"/>
          </ac:spMkLst>
        </pc:spChg>
      </pc:sldChg>
      <pc:sldChg chg="addSp delSp modSp add mod modAnim modNotesTx">
        <pc:chgData name="Ken Culp" userId="d0dc660bcca42e73" providerId="LiveId" clId="{AD315B10-0E38-4AF9-BB05-9626D6B21DDD}" dt="2025-10-10T22:38:04.929" v="23329" actId="20577"/>
        <pc:sldMkLst>
          <pc:docMk/>
          <pc:sldMk cId="1133536092" sldId="2665"/>
        </pc:sldMkLst>
        <pc:spChg chg="add mod">
          <ac:chgData name="Ken Culp" userId="d0dc660bcca42e73" providerId="LiveId" clId="{AD315B10-0E38-4AF9-BB05-9626D6B21DDD}" dt="2025-10-07T12:46:55.529" v="17958" actId="403"/>
          <ac:spMkLst>
            <pc:docMk/>
            <pc:sldMk cId="1133536092" sldId="2665"/>
            <ac:spMk id="2" creationId="{64F0039B-EEBF-048A-D339-80AFBFACD2FA}"/>
          </ac:spMkLst>
        </pc:spChg>
        <pc:spChg chg="mod">
          <ac:chgData name="Ken Culp" userId="d0dc660bcca42e73" providerId="LiveId" clId="{AD315B10-0E38-4AF9-BB05-9626D6B21DDD}" dt="2025-10-07T12:46:18.152" v="17930" actId="27636"/>
          <ac:spMkLst>
            <pc:docMk/>
            <pc:sldMk cId="1133536092" sldId="2665"/>
            <ac:spMk id="3" creationId="{43E40A4C-59B8-D106-F549-0E9342E84C31}"/>
          </ac:spMkLst>
        </pc:spChg>
        <pc:picChg chg="add mod modCrop">
          <ac:chgData name="Ken Culp" userId="d0dc660bcca42e73" providerId="LiveId" clId="{AD315B10-0E38-4AF9-BB05-9626D6B21DDD}" dt="2025-10-07T13:40:37.105" v="18004" actId="732"/>
          <ac:picMkLst>
            <pc:docMk/>
            <pc:sldMk cId="1133536092" sldId="2665"/>
            <ac:picMk id="9" creationId="{DE70C45C-DD98-9AD0-E235-8C6E1C40750C}"/>
          </ac:picMkLst>
        </pc:picChg>
      </pc:sldChg>
      <pc:sldChg chg="add modAnim modNotesTx">
        <pc:chgData name="Ken Culp" userId="d0dc660bcca42e73" providerId="LiveId" clId="{AD315B10-0E38-4AF9-BB05-9626D6B21DDD}" dt="2025-10-10T22:39:17.684" v="23330" actId="6549"/>
        <pc:sldMkLst>
          <pc:docMk/>
          <pc:sldMk cId="378120854" sldId="2666"/>
        </pc:sldMkLst>
      </pc:sldChg>
      <pc:sldChg chg="new del setBg">
        <pc:chgData name="Ken Culp" userId="d0dc660bcca42e73" providerId="LiveId" clId="{AD315B10-0E38-4AF9-BB05-9626D6B21DDD}" dt="2025-10-08T17:57:45.488" v="20680" actId="47"/>
        <pc:sldMkLst>
          <pc:docMk/>
          <pc:sldMk cId="1683325871" sldId="2667"/>
        </pc:sldMkLst>
      </pc:sldChg>
      <pc:sldChg chg="new del setBg">
        <pc:chgData name="Ken Culp" userId="d0dc660bcca42e73" providerId="LiveId" clId="{AD315B10-0E38-4AF9-BB05-9626D6B21DDD}" dt="2025-10-08T17:59:51.380" v="20685" actId="47"/>
        <pc:sldMkLst>
          <pc:docMk/>
          <pc:sldMk cId="1698425755" sldId="2667"/>
        </pc:sldMkLst>
      </pc:sldChg>
      <pc:sldChg chg="add modNotesTx">
        <pc:chgData name="Ken Culp" userId="d0dc660bcca42e73" providerId="LiveId" clId="{AD315B10-0E38-4AF9-BB05-9626D6B21DDD}" dt="2025-10-10T14:14:49.054" v="22614" actId="20577"/>
        <pc:sldMkLst>
          <pc:docMk/>
          <pc:sldMk cId="2295786916" sldId="2667"/>
        </pc:sldMkLst>
      </pc:sldChg>
      <pc:sldChg chg="add modNotesTx">
        <pc:chgData name="Ken Culp" userId="d0dc660bcca42e73" providerId="LiveId" clId="{AD315B10-0E38-4AF9-BB05-9626D6B21DDD}" dt="2025-10-10T14:13:53.523" v="22609" actId="255"/>
        <pc:sldMkLst>
          <pc:docMk/>
          <pc:sldMk cId="2894713848" sldId="2668"/>
        </pc:sldMkLst>
      </pc:sldChg>
      <pc:sldChg chg="add modNotesTx">
        <pc:chgData name="Ken Culp" userId="d0dc660bcca42e73" providerId="LiveId" clId="{AD315B10-0E38-4AF9-BB05-9626D6B21DDD}" dt="2025-10-10T14:14:09.332" v="22611" actId="255"/>
        <pc:sldMkLst>
          <pc:docMk/>
          <pc:sldMk cId="727138848" sldId="2669"/>
        </pc:sldMkLst>
      </pc:sldChg>
      <pc:sldChg chg="add del mod modShow modNotesTx">
        <pc:chgData name="Ken Culp" userId="d0dc660bcca42e73" providerId="LiveId" clId="{AD315B10-0E38-4AF9-BB05-9626D6B21DDD}" dt="2025-10-10T13:02:26.051" v="21808" actId="2696"/>
        <pc:sldMkLst>
          <pc:docMk/>
          <pc:sldMk cId="96201415" sldId="2670"/>
        </pc:sldMkLst>
      </pc:sldChg>
      <pc:sldChg chg="addSp modSp new mod setBg modAnim modNotesTx">
        <pc:chgData name="Ken Culp" userId="d0dc660bcca42e73" providerId="LiveId" clId="{AD315B10-0E38-4AF9-BB05-9626D6B21DDD}" dt="2025-10-10T13:03:53.476" v="21809"/>
        <pc:sldMkLst>
          <pc:docMk/>
          <pc:sldMk cId="475141422" sldId="2671"/>
        </pc:sldMkLst>
        <pc:spChg chg="add mod">
          <ac:chgData name="Ken Culp" userId="d0dc660bcca42e73" providerId="LiveId" clId="{AD315B10-0E38-4AF9-BB05-9626D6B21DDD}" dt="2025-10-08T18:58:40.471" v="20894" actId="207"/>
          <ac:spMkLst>
            <pc:docMk/>
            <pc:sldMk cId="475141422" sldId="2671"/>
            <ac:spMk id="2" creationId="{2A156DF0-8D2E-7691-0814-DDCF5B5C4E6B}"/>
          </ac:spMkLst>
        </pc:spChg>
        <pc:spChg chg="add mod">
          <ac:chgData name="Ken Culp" userId="d0dc660bcca42e73" providerId="LiveId" clId="{AD315B10-0E38-4AF9-BB05-9626D6B21DDD}" dt="2025-10-08T18:57:31.985" v="20887" actId="207"/>
          <ac:spMkLst>
            <pc:docMk/>
            <pc:sldMk cId="475141422" sldId="2671"/>
            <ac:spMk id="4" creationId="{62D6CDD4-27A1-9B83-C23D-09154C692FB8}"/>
          </ac:spMkLst>
        </pc:spChg>
        <pc:picChg chg="add mod ord">
          <ac:chgData name="Ken Culp" userId="d0dc660bcca42e73" providerId="LiveId" clId="{AD315B10-0E38-4AF9-BB05-9626D6B21DDD}" dt="2025-10-08T18:59:31.443" v="20916" actId="14100"/>
          <ac:picMkLst>
            <pc:docMk/>
            <pc:sldMk cId="475141422" sldId="2671"/>
            <ac:picMk id="3" creationId="{09D06D75-3B02-BE2B-7353-2A9B10667126}"/>
          </ac:picMkLst>
        </pc:picChg>
      </pc:sldChg>
      <pc:sldChg chg="addSp delSp modSp add mod modNotesTx">
        <pc:chgData name="Ken Culp" userId="d0dc660bcca42e73" providerId="LiveId" clId="{AD315B10-0E38-4AF9-BB05-9626D6B21DDD}" dt="2025-10-08T19:21:19.168" v="21309" actId="20577"/>
        <pc:sldMkLst>
          <pc:docMk/>
          <pc:sldMk cId="910430587" sldId="2672"/>
        </pc:sldMkLst>
        <pc:spChg chg="mod">
          <ac:chgData name="Ken Culp" userId="d0dc660bcca42e73" providerId="LiveId" clId="{AD315B10-0E38-4AF9-BB05-9626D6B21DDD}" dt="2025-10-08T19:06:14.715" v="20968" actId="6549"/>
          <ac:spMkLst>
            <pc:docMk/>
            <pc:sldMk cId="910430587" sldId="2672"/>
            <ac:spMk id="2" creationId="{0526BD92-E9F8-22F7-9D05-2CC6D146A62A}"/>
          </ac:spMkLst>
        </pc:spChg>
        <pc:picChg chg="add mod">
          <ac:chgData name="Ken Culp" userId="d0dc660bcca42e73" providerId="LiveId" clId="{AD315B10-0E38-4AF9-BB05-9626D6B21DDD}" dt="2025-10-08T19:10:56.084" v="20978" actId="1076"/>
          <ac:picMkLst>
            <pc:docMk/>
            <pc:sldMk cId="910430587" sldId="2672"/>
            <ac:picMk id="6" creationId="{D234A865-5040-60FC-4B26-DE459F3E8403}"/>
          </ac:picMkLst>
        </pc:picChg>
      </pc:sldChg>
      <pc:sldChg chg="modSp add modAnim modNotesTx">
        <pc:chgData name="Ken Culp" userId="d0dc660bcca42e73" providerId="LiveId" clId="{AD315B10-0E38-4AF9-BB05-9626D6B21DDD}" dt="2025-10-10T13:14:38.870" v="22063" actId="20577"/>
        <pc:sldMkLst>
          <pc:docMk/>
          <pc:sldMk cId="3279076218" sldId="2673"/>
        </pc:sldMkLst>
        <pc:spChg chg="mod">
          <ac:chgData name="Ken Culp" userId="d0dc660bcca42e73" providerId="LiveId" clId="{AD315B10-0E38-4AF9-BB05-9626D6B21DDD}" dt="2025-10-10T13:09:45.776" v="21926" actId="20577"/>
          <ac:spMkLst>
            <pc:docMk/>
            <pc:sldMk cId="3279076218" sldId="2673"/>
            <ac:spMk id="4" creationId="{9A2028FA-4B1D-59AF-4586-6B6E3788BAA7}"/>
          </ac:spMkLst>
        </pc:spChg>
      </pc:sldChg>
      <pc:sldChg chg="modSp add mod modAnim modNotesTx">
        <pc:chgData name="Ken Culp" userId="d0dc660bcca42e73" providerId="LiveId" clId="{AD315B10-0E38-4AF9-BB05-9626D6B21DDD}" dt="2025-10-10T19:42:02.367" v="22741" actId="20577"/>
        <pc:sldMkLst>
          <pc:docMk/>
          <pc:sldMk cId="4160265316" sldId="2674"/>
        </pc:sldMkLst>
        <pc:spChg chg="mod">
          <ac:chgData name="Ken Culp" userId="d0dc660bcca42e73" providerId="LiveId" clId="{AD315B10-0E38-4AF9-BB05-9626D6B21DDD}" dt="2025-10-10T19:38:56.106" v="22683" actId="20577"/>
          <ac:spMkLst>
            <pc:docMk/>
            <pc:sldMk cId="4160265316" sldId="2674"/>
            <ac:spMk id="4" creationId="{E398527E-F961-AEA8-C50F-469A2BADA27A}"/>
          </ac:spMkLst>
        </pc:spChg>
      </pc:sldChg>
      <pc:sldChg chg="add del modAnim">
        <pc:chgData name="Ken Culp" userId="d0dc660bcca42e73" providerId="LiveId" clId="{AD315B10-0E38-4AF9-BB05-9626D6B21DDD}" dt="2025-10-10T13:54:23.123" v="22205" actId="47"/>
        <pc:sldMkLst>
          <pc:docMk/>
          <pc:sldMk cId="787262239" sldId="2675"/>
        </pc:sldMkLst>
      </pc:sldChg>
      <pc:sldChg chg="add modAnim modNotesTx">
        <pc:chgData name="Ken Culp" userId="d0dc660bcca42e73" providerId="LiveId" clId="{AD315B10-0E38-4AF9-BB05-9626D6B21DDD}" dt="2025-10-10T22:53:58.662" v="23661" actId="12"/>
        <pc:sldMkLst>
          <pc:docMk/>
          <pc:sldMk cId="1129489086" sldId="2676"/>
        </pc:sldMkLst>
      </pc:sldChg>
      <pc:sldChg chg="add modAnim modNotesTx">
        <pc:chgData name="Ken Culp" userId="d0dc660bcca42e73" providerId="LiveId" clId="{AD315B10-0E38-4AF9-BB05-9626D6B21DDD}" dt="2025-10-10T22:53:44.901" v="23660" actId="12"/>
        <pc:sldMkLst>
          <pc:docMk/>
          <pc:sldMk cId="4158249479" sldId="2677"/>
        </pc:sldMkLst>
      </pc:sldChg>
      <pc:sldChg chg="add">
        <pc:chgData name="Ken Culp" userId="d0dc660bcca42e73" providerId="LiveId" clId="{AD315B10-0E38-4AF9-BB05-9626D6B21DDD}" dt="2025-10-10T14:28:25.928" v="22615"/>
        <pc:sldMkLst>
          <pc:docMk/>
          <pc:sldMk cId="2170334275" sldId="2678"/>
        </pc:sldMkLst>
      </pc:sldChg>
      <pc:sldChg chg="modSp add modAnim">
        <pc:chgData name="Ken Culp" userId="d0dc660bcca42e73" providerId="LiveId" clId="{AD315B10-0E38-4AF9-BB05-9626D6B21DDD}" dt="2025-10-16T01:12:01.275" v="23845" actId="13926"/>
        <pc:sldMkLst>
          <pc:docMk/>
          <pc:sldMk cId="3848601195" sldId="2679"/>
        </pc:sldMkLst>
        <pc:spChg chg="mod">
          <ac:chgData name="Ken Culp" userId="d0dc660bcca42e73" providerId="LiveId" clId="{AD315B10-0E38-4AF9-BB05-9626D6B21DDD}" dt="2025-10-16T01:12:01.275" v="23845" actId="13926"/>
          <ac:spMkLst>
            <pc:docMk/>
            <pc:sldMk cId="3848601195" sldId="2679"/>
            <ac:spMk id="3" creationId="{1C98ACDB-A41C-7276-4BCD-70A80C74C3C5}"/>
          </ac:spMkLst>
        </pc:spChg>
      </pc:sldChg>
      <pc:sldMasterChg chg="modSldLayout">
        <pc:chgData name="Ken Culp" userId="d0dc660bcca42e73" providerId="LiveId" clId="{AD315B10-0E38-4AF9-BB05-9626D6B21DDD}" dt="2025-10-10T12:59:35.484" v="21803" actId="207"/>
        <pc:sldMasterMkLst>
          <pc:docMk/>
          <pc:sldMasterMk cId="1867605367" sldId="2147483660"/>
        </pc:sldMasterMkLst>
        <pc:sldLayoutChg chg="modSp mod">
          <pc:chgData name="Ken Culp" userId="d0dc660bcca42e73" providerId="LiveId" clId="{AD315B10-0E38-4AF9-BB05-9626D6B21DDD}" dt="2025-10-10T12:59:35.484" v="21803" actId="207"/>
          <pc:sldLayoutMkLst>
            <pc:docMk/>
            <pc:sldMasterMk cId="1867605367" sldId="2147483660"/>
            <pc:sldLayoutMk cId="2551980827" sldId="2147483667"/>
          </pc:sldLayoutMkLst>
          <pc:spChg chg="mod">
            <ac:chgData name="Ken Culp" userId="d0dc660bcca42e73" providerId="LiveId" clId="{AD315B10-0E38-4AF9-BB05-9626D6B21DDD}" dt="2025-10-10T12:59:35.484" v="21803" actId="207"/>
            <ac:spMkLst>
              <pc:docMk/>
              <pc:sldMasterMk cId="1867605367" sldId="2147483660"/>
              <pc:sldLayoutMk cId="2551980827" sldId="2147483667"/>
              <ac:spMk id="5" creationId="{149F9F0F-FB8C-5565-247C-BDCC156B5CAF}"/>
            </ac:spMkLst>
          </pc:spChg>
        </pc:sldLayoutChg>
      </pc:sldMasterChg>
      <pc:sldMasterChg chg="del delSldLayout">
        <pc:chgData name="Ken Culp" userId="d0dc660bcca42e73" providerId="LiveId" clId="{AD315B10-0E38-4AF9-BB05-9626D6B21DDD}" dt="2025-10-08T14:59:02.365" v="20538" actId="2696"/>
        <pc:sldMasterMkLst>
          <pc:docMk/>
          <pc:sldMasterMk cId="376068044" sldId="2147483673"/>
        </pc:sldMasterMkLst>
        <pc:sldLayoutChg chg="del">
          <pc:chgData name="Ken Culp" userId="d0dc660bcca42e73" providerId="LiveId" clId="{AD315B10-0E38-4AF9-BB05-9626D6B21DDD}" dt="2025-10-08T14:59:02.365" v="20538" actId="2696"/>
          <pc:sldLayoutMkLst>
            <pc:docMk/>
            <pc:sldMasterMk cId="376068044" sldId="2147483673"/>
            <pc:sldLayoutMk cId="3139354012" sldId="2147483674"/>
          </pc:sldLayoutMkLst>
        </pc:sldLayoutChg>
        <pc:sldLayoutChg chg="del">
          <pc:chgData name="Ken Culp" userId="d0dc660bcca42e73" providerId="LiveId" clId="{AD315B10-0E38-4AF9-BB05-9626D6B21DDD}" dt="2025-10-08T14:59:02.365" v="20538" actId="2696"/>
          <pc:sldLayoutMkLst>
            <pc:docMk/>
            <pc:sldMasterMk cId="376068044" sldId="2147483673"/>
            <pc:sldLayoutMk cId="212910712" sldId="2147483675"/>
          </pc:sldLayoutMkLst>
        </pc:sldLayoutChg>
        <pc:sldLayoutChg chg="del">
          <pc:chgData name="Ken Culp" userId="d0dc660bcca42e73" providerId="LiveId" clId="{AD315B10-0E38-4AF9-BB05-9626D6B21DDD}" dt="2025-10-08T14:59:02.365" v="20538" actId="2696"/>
          <pc:sldLayoutMkLst>
            <pc:docMk/>
            <pc:sldMasterMk cId="376068044" sldId="2147483673"/>
            <pc:sldLayoutMk cId="1505047971" sldId="2147483676"/>
          </pc:sldLayoutMkLst>
        </pc:sldLayoutChg>
        <pc:sldLayoutChg chg="del">
          <pc:chgData name="Ken Culp" userId="d0dc660bcca42e73" providerId="LiveId" clId="{AD315B10-0E38-4AF9-BB05-9626D6B21DDD}" dt="2025-10-08T14:59:02.365" v="20538" actId="2696"/>
          <pc:sldLayoutMkLst>
            <pc:docMk/>
            <pc:sldMasterMk cId="376068044" sldId="2147483673"/>
            <pc:sldLayoutMk cId="361389985" sldId="2147483677"/>
          </pc:sldLayoutMkLst>
        </pc:sldLayoutChg>
        <pc:sldLayoutChg chg="del">
          <pc:chgData name="Ken Culp" userId="d0dc660bcca42e73" providerId="LiveId" clId="{AD315B10-0E38-4AF9-BB05-9626D6B21DDD}" dt="2025-10-08T14:59:02.365" v="20538" actId="2696"/>
          <pc:sldLayoutMkLst>
            <pc:docMk/>
            <pc:sldMasterMk cId="376068044" sldId="2147483673"/>
            <pc:sldLayoutMk cId="4261525605" sldId="2147483678"/>
          </pc:sldLayoutMkLst>
        </pc:sldLayoutChg>
        <pc:sldLayoutChg chg="del">
          <pc:chgData name="Ken Culp" userId="d0dc660bcca42e73" providerId="LiveId" clId="{AD315B10-0E38-4AF9-BB05-9626D6B21DDD}" dt="2025-10-08T14:59:02.365" v="20538" actId="2696"/>
          <pc:sldLayoutMkLst>
            <pc:docMk/>
            <pc:sldMasterMk cId="376068044" sldId="2147483673"/>
            <pc:sldLayoutMk cId="694985745" sldId="2147483679"/>
          </pc:sldLayoutMkLst>
        </pc:sldLayoutChg>
        <pc:sldLayoutChg chg="del">
          <pc:chgData name="Ken Culp" userId="d0dc660bcca42e73" providerId="LiveId" clId="{AD315B10-0E38-4AF9-BB05-9626D6B21DDD}" dt="2025-10-08T14:59:02.365" v="20538" actId="2696"/>
          <pc:sldLayoutMkLst>
            <pc:docMk/>
            <pc:sldMasterMk cId="376068044" sldId="2147483673"/>
            <pc:sldLayoutMk cId="273794654" sldId="2147483680"/>
          </pc:sldLayoutMkLst>
        </pc:sldLayoutChg>
        <pc:sldLayoutChg chg="del">
          <pc:chgData name="Ken Culp" userId="d0dc660bcca42e73" providerId="LiveId" clId="{AD315B10-0E38-4AF9-BB05-9626D6B21DDD}" dt="2025-10-08T14:59:02.365" v="20538" actId="2696"/>
          <pc:sldLayoutMkLst>
            <pc:docMk/>
            <pc:sldMasterMk cId="376068044" sldId="2147483673"/>
            <pc:sldLayoutMk cId="2319054877" sldId="2147483681"/>
          </pc:sldLayoutMkLst>
        </pc:sldLayoutChg>
        <pc:sldLayoutChg chg="del">
          <pc:chgData name="Ken Culp" userId="d0dc660bcca42e73" providerId="LiveId" clId="{AD315B10-0E38-4AF9-BB05-9626D6B21DDD}" dt="2025-10-08T14:59:02.365" v="20538" actId="2696"/>
          <pc:sldLayoutMkLst>
            <pc:docMk/>
            <pc:sldMasterMk cId="376068044" sldId="2147483673"/>
            <pc:sldLayoutMk cId="2748721302" sldId="2147483682"/>
          </pc:sldLayoutMkLst>
        </pc:sldLayoutChg>
        <pc:sldLayoutChg chg="del">
          <pc:chgData name="Ken Culp" userId="d0dc660bcca42e73" providerId="LiveId" clId="{AD315B10-0E38-4AF9-BB05-9626D6B21DDD}" dt="2025-10-08T14:59:02.365" v="20538" actId="2696"/>
          <pc:sldLayoutMkLst>
            <pc:docMk/>
            <pc:sldMasterMk cId="376068044" sldId="2147483673"/>
            <pc:sldLayoutMk cId="1917222952" sldId="2147483683"/>
          </pc:sldLayoutMkLst>
        </pc:sldLayoutChg>
        <pc:sldLayoutChg chg="del">
          <pc:chgData name="Ken Culp" userId="d0dc660bcca42e73" providerId="LiveId" clId="{AD315B10-0E38-4AF9-BB05-9626D6B21DDD}" dt="2025-10-08T14:59:02.365" v="20538" actId="2696"/>
          <pc:sldLayoutMkLst>
            <pc:docMk/>
            <pc:sldMasterMk cId="376068044" sldId="2147483673"/>
            <pc:sldLayoutMk cId="1839437427" sldId="2147483684"/>
          </pc:sldLayoutMkLst>
        </pc:sldLayoutChg>
        <pc:sldLayoutChg chg="del">
          <pc:chgData name="Ken Culp" userId="d0dc660bcca42e73" providerId="LiveId" clId="{AD315B10-0E38-4AF9-BB05-9626D6B21DDD}" dt="2025-10-08T14:59:02.365" v="20538" actId="2696"/>
          <pc:sldLayoutMkLst>
            <pc:docMk/>
            <pc:sldMasterMk cId="376068044" sldId="2147483673"/>
            <pc:sldLayoutMk cId="1876028524" sldId="2147483685"/>
          </pc:sldLayoutMkLst>
        </pc:sldLayoutChg>
      </pc:sldMasterChg>
      <pc:sldMasterChg chg="del delSldLayout">
        <pc:chgData name="Ken Culp" userId="d0dc660bcca42e73" providerId="LiveId" clId="{AD315B10-0E38-4AF9-BB05-9626D6B21DDD}" dt="2025-10-08T18:26:37.575" v="20732" actId="47"/>
        <pc:sldMasterMkLst>
          <pc:docMk/>
          <pc:sldMasterMk cId="1163675687" sldId="2147483673"/>
        </pc:sldMasterMkLst>
        <pc:sldLayoutChg chg="del">
          <pc:chgData name="Ken Culp" userId="d0dc660bcca42e73" providerId="LiveId" clId="{AD315B10-0E38-4AF9-BB05-9626D6B21DDD}" dt="2025-10-08T18:26:37.575" v="20732" actId="47"/>
          <pc:sldLayoutMkLst>
            <pc:docMk/>
            <pc:sldMasterMk cId="1163675687" sldId="2147483673"/>
            <pc:sldLayoutMk cId="2977330249" sldId="2147483674"/>
          </pc:sldLayoutMkLst>
        </pc:sldLayoutChg>
        <pc:sldLayoutChg chg="del">
          <pc:chgData name="Ken Culp" userId="d0dc660bcca42e73" providerId="LiveId" clId="{AD315B10-0E38-4AF9-BB05-9626D6B21DDD}" dt="2025-10-08T18:26:37.575" v="20732" actId="47"/>
          <pc:sldLayoutMkLst>
            <pc:docMk/>
            <pc:sldMasterMk cId="1163675687" sldId="2147483673"/>
            <pc:sldLayoutMk cId="619440713" sldId="2147483675"/>
          </pc:sldLayoutMkLst>
        </pc:sldLayoutChg>
        <pc:sldLayoutChg chg="del">
          <pc:chgData name="Ken Culp" userId="d0dc660bcca42e73" providerId="LiveId" clId="{AD315B10-0E38-4AF9-BB05-9626D6B21DDD}" dt="2025-10-08T18:26:37.575" v="20732" actId="47"/>
          <pc:sldLayoutMkLst>
            <pc:docMk/>
            <pc:sldMasterMk cId="1163675687" sldId="2147483673"/>
            <pc:sldLayoutMk cId="197465565" sldId="2147483676"/>
          </pc:sldLayoutMkLst>
        </pc:sldLayoutChg>
        <pc:sldLayoutChg chg="del">
          <pc:chgData name="Ken Culp" userId="d0dc660bcca42e73" providerId="LiveId" clId="{AD315B10-0E38-4AF9-BB05-9626D6B21DDD}" dt="2025-10-08T18:26:37.575" v="20732" actId="47"/>
          <pc:sldLayoutMkLst>
            <pc:docMk/>
            <pc:sldMasterMk cId="1163675687" sldId="2147483673"/>
            <pc:sldLayoutMk cId="3065502188" sldId="2147483677"/>
          </pc:sldLayoutMkLst>
        </pc:sldLayoutChg>
        <pc:sldLayoutChg chg="del">
          <pc:chgData name="Ken Culp" userId="d0dc660bcca42e73" providerId="LiveId" clId="{AD315B10-0E38-4AF9-BB05-9626D6B21DDD}" dt="2025-10-08T18:26:37.575" v="20732" actId="47"/>
          <pc:sldLayoutMkLst>
            <pc:docMk/>
            <pc:sldMasterMk cId="1163675687" sldId="2147483673"/>
            <pc:sldLayoutMk cId="3546509366" sldId="2147483678"/>
          </pc:sldLayoutMkLst>
        </pc:sldLayoutChg>
        <pc:sldLayoutChg chg="del">
          <pc:chgData name="Ken Culp" userId="d0dc660bcca42e73" providerId="LiveId" clId="{AD315B10-0E38-4AF9-BB05-9626D6B21DDD}" dt="2025-10-08T18:26:37.575" v="20732" actId="47"/>
          <pc:sldLayoutMkLst>
            <pc:docMk/>
            <pc:sldMasterMk cId="1163675687" sldId="2147483673"/>
            <pc:sldLayoutMk cId="1165774526" sldId="2147483679"/>
          </pc:sldLayoutMkLst>
        </pc:sldLayoutChg>
        <pc:sldLayoutChg chg="del">
          <pc:chgData name="Ken Culp" userId="d0dc660bcca42e73" providerId="LiveId" clId="{AD315B10-0E38-4AF9-BB05-9626D6B21DDD}" dt="2025-10-08T18:26:37.575" v="20732" actId="47"/>
          <pc:sldLayoutMkLst>
            <pc:docMk/>
            <pc:sldMasterMk cId="1163675687" sldId="2147483673"/>
            <pc:sldLayoutMk cId="1825689243" sldId="2147483680"/>
          </pc:sldLayoutMkLst>
        </pc:sldLayoutChg>
        <pc:sldLayoutChg chg="del">
          <pc:chgData name="Ken Culp" userId="d0dc660bcca42e73" providerId="LiveId" clId="{AD315B10-0E38-4AF9-BB05-9626D6B21DDD}" dt="2025-10-08T18:26:37.575" v="20732" actId="47"/>
          <pc:sldLayoutMkLst>
            <pc:docMk/>
            <pc:sldMasterMk cId="1163675687" sldId="2147483673"/>
            <pc:sldLayoutMk cId="2689744617" sldId="2147483681"/>
          </pc:sldLayoutMkLst>
        </pc:sldLayoutChg>
        <pc:sldLayoutChg chg="del">
          <pc:chgData name="Ken Culp" userId="d0dc660bcca42e73" providerId="LiveId" clId="{AD315B10-0E38-4AF9-BB05-9626D6B21DDD}" dt="2025-10-08T18:26:37.575" v="20732" actId="47"/>
          <pc:sldLayoutMkLst>
            <pc:docMk/>
            <pc:sldMasterMk cId="1163675687" sldId="2147483673"/>
            <pc:sldLayoutMk cId="3616177637" sldId="2147483682"/>
          </pc:sldLayoutMkLst>
        </pc:sldLayoutChg>
        <pc:sldLayoutChg chg="del">
          <pc:chgData name="Ken Culp" userId="d0dc660bcca42e73" providerId="LiveId" clId="{AD315B10-0E38-4AF9-BB05-9626D6B21DDD}" dt="2025-10-08T18:26:37.575" v="20732" actId="47"/>
          <pc:sldLayoutMkLst>
            <pc:docMk/>
            <pc:sldMasterMk cId="1163675687" sldId="2147483673"/>
            <pc:sldLayoutMk cId="3183514134" sldId="2147483683"/>
          </pc:sldLayoutMkLst>
        </pc:sldLayoutChg>
        <pc:sldLayoutChg chg="del">
          <pc:chgData name="Ken Culp" userId="d0dc660bcca42e73" providerId="LiveId" clId="{AD315B10-0E38-4AF9-BB05-9626D6B21DDD}" dt="2025-10-08T18:26:37.575" v="20732" actId="47"/>
          <pc:sldLayoutMkLst>
            <pc:docMk/>
            <pc:sldMasterMk cId="1163675687" sldId="2147483673"/>
            <pc:sldLayoutMk cId="2519572583" sldId="2147483684"/>
          </pc:sldLayoutMkLst>
        </pc:sldLayoutChg>
        <pc:sldLayoutChg chg="del">
          <pc:chgData name="Ken Culp" userId="d0dc660bcca42e73" providerId="LiveId" clId="{AD315B10-0E38-4AF9-BB05-9626D6B21DDD}" dt="2025-10-08T18:26:37.575" v="20732" actId="47"/>
          <pc:sldLayoutMkLst>
            <pc:docMk/>
            <pc:sldMasterMk cId="1163675687" sldId="2147483673"/>
            <pc:sldLayoutMk cId="79789845"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96577-420C-4913-ABD3-DD3822242507}"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7E489-9EB6-44A7-9AEC-89AA1FF720D1}" type="slidenum">
              <a:rPr lang="en-US" smtClean="0"/>
              <a:t>‹#›</a:t>
            </a:fld>
            <a:endParaRPr lang="en-US"/>
          </a:p>
        </p:txBody>
      </p:sp>
      <p:sp>
        <p:nvSpPr>
          <p:cNvPr id="8" name="Notes Placeholder 7">
            <a:extLst>
              <a:ext uri="{FF2B5EF4-FFF2-40B4-BE49-F238E27FC236}">
                <a16:creationId xmlns:a16="http://schemas.microsoft.com/office/drawing/2014/main" id="{6FDA5CEB-2E98-A37D-45D4-8130916F280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98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020763"/>
            <a:ext cx="5759450" cy="3240087"/>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2BFDC4-3D7F-4A59-8B1A-08C5ECACC262}" type="slidenum">
              <a:rPr lang="en-US" smtClean="0"/>
              <a:t>1</a:t>
            </a:fld>
            <a:endParaRPr lang="en-US" dirty="0"/>
          </a:p>
        </p:txBody>
      </p:sp>
    </p:spTree>
    <p:extLst>
      <p:ext uri="{BB962C8B-B14F-4D97-AF65-F5344CB8AC3E}">
        <p14:creationId xmlns:p14="http://schemas.microsoft.com/office/powerpoint/2010/main" val="303576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125C-7BEC-4A69-E6DB-EC293F8C1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0B5AB-3BAB-F7AB-5F7C-D29408827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B5F6-005C-AA30-82F6-F930AC06F950}"/>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[Read last bullet again</a:t>
            </a:r>
            <a:r>
              <a:rPr lang="en-US" sz="1400" b="1" kern="1200" dirty="0">
                <a:solidFill>
                  <a:schemeClr val="tx1"/>
                </a:solidFill>
                <a:latin typeface="Arial" panose="020B0604020202020204" pitchFamily="34" charset="0"/>
                <a:ea typeface="+mn-ea"/>
                <a:cs typeface="Arial" panose="020B0604020202020204" pitchFamily="34" charset="0"/>
              </a:rPr>
              <a:t>]</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We will outline the warning in the Laodicean message here only briefly. I will cover it in detail in a later message.</a:t>
            </a:r>
          </a:p>
        </p:txBody>
      </p:sp>
      <p:sp>
        <p:nvSpPr>
          <p:cNvPr id="4" name="Slide Number Placeholder 3">
            <a:extLst>
              <a:ext uri="{FF2B5EF4-FFF2-40B4-BE49-F238E27FC236}">
                <a16:creationId xmlns:a16="http://schemas.microsoft.com/office/drawing/2014/main" id="{8BD738B1-E92D-C2D1-91CA-5ED7B215A283}"/>
              </a:ext>
            </a:extLst>
          </p:cNvPr>
          <p:cNvSpPr>
            <a:spLocks noGrp="1"/>
          </p:cNvSpPr>
          <p:nvPr>
            <p:ph type="sldNum" sz="quarter" idx="5"/>
          </p:nvPr>
        </p:nvSpPr>
        <p:spPr/>
        <p:txBody>
          <a:bodyPr/>
          <a:lstStyle/>
          <a:p>
            <a:fld id="{0477E489-9EB6-44A7-9AEC-89AA1FF720D1}" type="slidenum">
              <a:rPr lang="en-US" smtClean="0"/>
              <a:t>10</a:t>
            </a:fld>
            <a:endParaRPr lang="en-US"/>
          </a:p>
        </p:txBody>
      </p:sp>
    </p:spTree>
    <p:extLst>
      <p:ext uri="{BB962C8B-B14F-4D97-AF65-F5344CB8AC3E}">
        <p14:creationId xmlns:p14="http://schemas.microsoft.com/office/powerpoint/2010/main" val="51605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77E489-9EB6-44A7-9AEC-89AA1FF720D1}" type="slidenum">
              <a:rPr lang="en-US" smtClean="0"/>
              <a:t>11</a:t>
            </a:fld>
            <a:endParaRPr lang="en-US"/>
          </a:p>
        </p:txBody>
      </p:sp>
    </p:spTree>
    <p:extLst>
      <p:ext uri="{BB962C8B-B14F-4D97-AF65-F5344CB8AC3E}">
        <p14:creationId xmlns:p14="http://schemas.microsoft.com/office/powerpoint/2010/main" val="235732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B319C-8485-4A3F-8888-1A9B157A2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114F7-D817-67DC-E421-646614F7C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A7B4D-3F2A-2502-88F2-7F1DD9901557}"/>
              </a:ext>
            </a:extLst>
          </p:cNvPr>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[Read Slide First]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Let’s look at Bible references as to source for this Righteousness.</a:t>
            </a:r>
          </a:p>
        </p:txBody>
      </p:sp>
      <p:sp>
        <p:nvSpPr>
          <p:cNvPr id="4" name="Slide Number Placeholder 3">
            <a:extLst>
              <a:ext uri="{FF2B5EF4-FFF2-40B4-BE49-F238E27FC236}">
                <a16:creationId xmlns:a16="http://schemas.microsoft.com/office/drawing/2014/main" id="{14AA09B0-5F80-B775-CC51-C646F39DF754}"/>
              </a:ext>
            </a:extLst>
          </p:cNvPr>
          <p:cNvSpPr>
            <a:spLocks noGrp="1"/>
          </p:cNvSpPr>
          <p:nvPr>
            <p:ph type="sldNum" sz="quarter" idx="5"/>
          </p:nvPr>
        </p:nvSpPr>
        <p:spPr/>
        <p:txBody>
          <a:bodyPr/>
          <a:lstStyle/>
          <a:p>
            <a:fld id="{0477E489-9EB6-44A7-9AEC-89AA1FF720D1}" type="slidenum">
              <a:rPr lang="en-US" smtClean="0"/>
              <a:t>12</a:t>
            </a:fld>
            <a:endParaRPr lang="en-US"/>
          </a:p>
        </p:txBody>
      </p:sp>
    </p:spTree>
    <p:extLst>
      <p:ext uri="{BB962C8B-B14F-4D97-AF65-F5344CB8AC3E}">
        <p14:creationId xmlns:p14="http://schemas.microsoft.com/office/powerpoint/2010/main" val="217328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 3 times]</a:t>
            </a:r>
          </a:p>
          <a:p>
            <a:r>
              <a:rPr lang="en-US" sz="1400" b="1" dirty="0">
                <a:latin typeface="Arial" panose="020B0604020202020204" pitchFamily="34" charset="0"/>
                <a:cs typeface="Arial" panose="020B0604020202020204" pitchFamily="34" charset="0"/>
              </a:rPr>
              <a:t>[Next to more on next slide]</a:t>
            </a:r>
          </a:p>
        </p:txBody>
      </p:sp>
      <p:sp>
        <p:nvSpPr>
          <p:cNvPr id="4" name="Slide Number Placeholder 3"/>
          <p:cNvSpPr>
            <a:spLocks noGrp="1"/>
          </p:cNvSpPr>
          <p:nvPr>
            <p:ph type="sldNum" sz="quarter" idx="5"/>
          </p:nvPr>
        </p:nvSpPr>
        <p:spPr/>
        <p:txBody>
          <a:bodyPr/>
          <a:lstStyle/>
          <a:p>
            <a:fld id="{F43432DC-84DB-414C-A309-B45A45A06557}" type="slidenum">
              <a:rPr lang="en-US" smtClean="0"/>
              <a:t>13</a:t>
            </a:fld>
            <a:endParaRPr lang="en-US"/>
          </a:p>
        </p:txBody>
      </p:sp>
    </p:spTree>
    <p:extLst>
      <p:ext uri="{BB962C8B-B14F-4D97-AF65-F5344CB8AC3E}">
        <p14:creationId xmlns:p14="http://schemas.microsoft.com/office/powerpoint/2010/main" val="30154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24D2-E519-CDA9-652A-741124565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3E0AF-F3D6-E4DA-A479-E11691BA9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36F2F-8DF1-9448-321A-9EF6B0059AEC}"/>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 3 times]</a:t>
            </a:r>
          </a:p>
          <a:p>
            <a:r>
              <a:rPr lang="en-US" sz="1400" b="1" dirty="0">
                <a:latin typeface="Arial" panose="020B0604020202020204" pitchFamily="34" charset="0"/>
                <a:cs typeface="Arial" panose="020B0604020202020204" pitchFamily="34" charset="0"/>
              </a:rPr>
              <a:t>[Next to summary]</a:t>
            </a:r>
          </a:p>
        </p:txBody>
      </p:sp>
      <p:sp>
        <p:nvSpPr>
          <p:cNvPr id="4" name="Slide Number Placeholder 3">
            <a:extLst>
              <a:ext uri="{FF2B5EF4-FFF2-40B4-BE49-F238E27FC236}">
                <a16:creationId xmlns:a16="http://schemas.microsoft.com/office/drawing/2014/main" id="{C588956B-A31C-6878-E66A-04793C8EE6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432DC-84DB-414C-A309-B45A45A065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175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199E-EA7C-0014-593E-A7B8B9BE6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0A4D4-7F63-9B92-2812-C6484A963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933C2-5955-E7D5-FD79-F67F9061A69B}"/>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Now let’s examine the nature of righteousness…</a:t>
            </a:r>
          </a:p>
          <a:p>
            <a:r>
              <a:rPr lang="en-US" sz="1400" b="1" dirty="0">
                <a:latin typeface="Arial" panose="020B0604020202020204" pitchFamily="34" charset="0"/>
                <a:cs typeface="Arial" panose="020B0604020202020204" pitchFamily="34" charset="0"/>
              </a:rPr>
              <a:t>[Next]</a:t>
            </a:r>
          </a:p>
        </p:txBody>
      </p:sp>
      <p:sp>
        <p:nvSpPr>
          <p:cNvPr id="4" name="Slide Number Placeholder 3">
            <a:extLst>
              <a:ext uri="{FF2B5EF4-FFF2-40B4-BE49-F238E27FC236}">
                <a16:creationId xmlns:a16="http://schemas.microsoft.com/office/drawing/2014/main" id="{13D0F845-C8DF-DA18-831C-D2F57482990D}"/>
              </a:ext>
            </a:extLst>
          </p:cNvPr>
          <p:cNvSpPr>
            <a:spLocks noGrp="1"/>
          </p:cNvSpPr>
          <p:nvPr>
            <p:ph type="sldNum" sz="quarter" idx="5"/>
          </p:nvPr>
        </p:nvSpPr>
        <p:spPr/>
        <p:txBody>
          <a:bodyPr/>
          <a:lstStyle/>
          <a:p>
            <a:fld id="{F43432DC-84DB-414C-A309-B45A45A06557}" type="slidenum">
              <a:rPr lang="en-US" smtClean="0"/>
              <a:t>15</a:t>
            </a:fld>
            <a:endParaRPr lang="en-US"/>
          </a:p>
        </p:txBody>
      </p:sp>
    </p:spTree>
    <p:extLst>
      <p:ext uri="{BB962C8B-B14F-4D97-AF65-F5344CB8AC3E}">
        <p14:creationId xmlns:p14="http://schemas.microsoft.com/office/powerpoint/2010/main" val="190839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77E489-9EB6-44A7-9AEC-89AA1FF720D1}" type="slidenum">
              <a:rPr lang="en-US" smtClean="0"/>
              <a:t>16</a:t>
            </a:fld>
            <a:endParaRPr lang="en-US"/>
          </a:p>
        </p:txBody>
      </p:sp>
    </p:spTree>
    <p:extLst>
      <p:ext uri="{BB962C8B-B14F-4D97-AF65-F5344CB8AC3E}">
        <p14:creationId xmlns:p14="http://schemas.microsoft.com/office/powerpoint/2010/main" val="26329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0477E489-9EB6-44A7-9AEC-89AA1FF720D1}" type="slidenum">
              <a:rPr lang="en-US" smtClean="0"/>
              <a:t>17</a:t>
            </a:fld>
            <a:endParaRPr lang="en-US"/>
          </a:p>
        </p:txBody>
      </p:sp>
    </p:spTree>
    <p:extLst>
      <p:ext uri="{BB962C8B-B14F-4D97-AF65-F5344CB8AC3E}">
        <p14:creationId xmlns:p14="http://schemas.microsoft.com/office/powerpoint/2010/main" val="939638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A716-8488-A4F2-8B6C-7853F0BB6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8C67D-1807-DEB5-31DA-BB6CDC516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2F4B1-FBC2-A15B-8F26-2C7F97747A40}"/>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This last one gives us a precise definition.</a:t>
            </a:r>
          </a:p>
          <a:p>
            <a:r>
              <a:rPr lang="en-US" sz="1400" b="1" dirty="0">
                <a:latin typeface="Arial" panose="020B0604020202020204" pitchFamily="34" charset="0"/>
                <a:cs typeface="Arial" panose="020B0604020202020204" pitchFamily="34" charset="0"/>
              </a:rPr>
              <a:t>[Next]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Arial" panose="020B0604020202020204" pitchFamily="34" charset="0"/>
                <a:cs typeface="Arial" panose="020B0604020202020204" pitchFamily="34" charset="0"/>
              </a:rPr>
              <a:t>Let me summarize this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[Next]</a:t>
            </a:r>
          </a:p>
          <a:p>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ED1B06-7117-B73A-547F-4FE05F24B7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5018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133C9-E15B-F0A1-CB34-7F2CD0055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806E1-7B52-3B59-73A3-1F5A9BE88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623D8-2168-C89B-C52D-48697349755D}"/>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slide]</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Let’s dig a little deeper into how this impacts our lives.</a:t>
            </a:r>
          </a:p>
          <a:p>
            <a:pPr marL="0" indent="0">
              <a:buFont typeface="Arial" panose="020B0604020202020204" pitchFamily="34" charset="0"/>
              <a:buNone/>
            </a:pPr>
            <a:r>
              <a:rPr lang="en-US" sz="1400" b="0" dirty="0">
                <a:latin typeface="Arial" panose="020B0604020202020204" pitchFamily="34" charset="0"/>
                <a:cs typeface="Arial" panose="020B0604020202020204" pitchFamily="34" charset="0"/>
              </a:rPr>
              <a:t>[Next]</a:t>
            </a:r>
          </a:p>
        </p:txBody>
      </p:sp>
      <p:sp>
        <p:nvSpPr>
          <p:cNvPr id="4" name="Slide Number Placeholder 3">
            <a:extLst>
              <a:ext uri="{FF2B5EF4-FFF2-40B4-BE49-F238E27FC236}">
                <a16:creationId xmlns:a16="http://schemas.microsoft.com/office/drawing/2014/main" id="{61DF12B4-FDE7-6855-D812-874FF71116D8}"/>
              </a:ext>
            </a:extLst>
          </p:cNvPr>
          <p:cNvSpPr>
            <a:spLocks noGrp="1"/>
          </p:cNvSpPr>
          <p:nvPr>
            <p:ph type="sldNum" sz="quarter" idx="5"/>
          </p:nvPr>
        </p:nvSpPr>
        <p:spPr/>
        <p:txBody>
          <a:bodyPr/>
          <a:lstStyle/>
          <a:p>
            <a:fld id="{0477E489-9EB6-44A7-9AEC-89AA1FF720D1}" type="slidenum">
              <a:rPr lang="en-US" smtClean="0"/>
              <a:t>19</a:t>
            </a:fld>
            <a:endParaRPr lang="en-US"/>
          </a:p>
        </p:txBody>
      </p:sp>
    </p:spTree>
    <p:extLst>
      <p:ext uri="{BB962C8B-B14F-4D97-AF65-F5344CB8AC3E}">
        <p14:creationId xmlns:p14="http://schemas.microsoft.com/office/powerpoint/2010/main" val="391724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[Set laptop audio to max  when testing so can lower from laptop.]</a:t>
            </a:r>
          </a:p>
        </p:txBody>
      </p:sp>
      <p:sp>
        <p:nvSpPr>
          <p:cNvPr id="4" name="Slide Number Placeholder 3"/>
          <p:cNvSpPr>
            <a:spLocks noGrp="1"/>
          </p:cNvSpPr>
          <p:nvPr>
            <p:ph type="sldNum" sz="quarter" idx="5"/>
          </p:nvPr>
        </p:nvSpPr>
        <p:spPr/>
        <p:txBody>
          <a:bodyPr/>
          <a:lstStyle/>
          <a:p>
            <a:fld id="{0477E489-9EB6-44A7-9AEC-89AA1FF720D1}" type="slidenum">
              <a:rPr lang="en-US" smtClean="0"/>
              <a:t>2</a:t>
            </a:fld>
            <a:endParaRPr lang="en-US"/>
          </a:p>
        </p:txBody>
      </p:sp>
    </p:spTree>
    <p:extLst>
      <p:ext uri="{BB962C8B-B14F-4D97-AF65-F5344CB8AC3E}">
        <p14:creationId xmlns:p14="http://schemas.microsoft.com/office/powerpoint/2010/main" val="204087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 5 times to </a:t>
            </a:r>
            <a:r>
              <a:rPr lang="en-US" sz="1400" b="0" dirty="0">
                <a:latin typeface="Arial" panose="020B0604020202020204" pitchFamily="34" charset="0"/>
                <a:cs typeface="Arial" panose="020B0604020202020204" pitchFamily="34" charset="0"/>
              </a:rPr>
              <a:t>“…If it is obtained…</a:t>
            </a:r>
            <a:r>
              <a:rPr lang="en-US" sz="14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So, what says the Word?</a:t>
            </a:r>
          </a:p>
        </p:txBody>
      </p:sp>
      <p:sp>
        <p:nvSpPr>
          <p:cNvPr id="4" name="Slide Number Placeholder 3"/>
          <p:cNvSpPr>
            <a:spLocks noGrp="1"/>
          </p:cNvSpPr>
          <p:nvPr>
            <p:ph type="sldNum" sz="quarter" idx="5"/>
          </p:nvPr>
        </p:nvSpPr>
        <p:spPr/>
        <p:txBody>
          <a:bodyPr/>
          <a:lstStyle/>
          <a:p>
            <a:fld id="{0477E489-9EB6-44A7-9AEC-89AA1FF720D1}" type="slidenum">
              <a:rPr lang="en-US" smtClean="0"/>
              <a:t>20</a:t>
            </a:fld>
            <a:endParaRPr lang="en-US"/>
          </a:p>
        </p:txBody>
      </p:sp>
    </p:spTree>
    <p:extLst>
      <p:ext uri="{BB962C8B-B14F-4D97-AF65-F5344CB8AC3E}">
        <p14:creationId xmlns:p14="http://schemas.microsoft.com/office/powerpoint/2010/main" val="409214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Is righteousness inherent in us?</a:t>
            </a:r>
          </a:p>
          <a:p>
            <a:r>
              <a:rPr lang="en-US" sz="1400" b="1" dirty="0">
                <a:latin typeface="Arial" panose="020B0604020202020204" pitchFamily="34" charset="0"/>
                <a:cs typeface="Arial" panose="020B0604020202020204" pitchFamily="34" charset="0"/>
              </a:rPr>
              <a:t>[Next 3 times]</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3432DC-84DB-414C-A309-B45A45A06557}" type="slidenum">
              <a:rPr lang="en-US" smtClean="0"/>
              <a:t>21</a:t>
            </a:fld>
            <a:endParaRPr lang="en-US"/>
          </a:p>
        </p:txBody>
      </p:sp>
    </p:spTree>
    <p:extLst>
      <p:ext uri="{BB962C8B-B14F-4D97-AF65-F5344CB8AC3E}">
        <p14:creationId xmlns:p14="http://schemas.microsoft.com/office/powerpoint/2010/main" val="161906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7020-1517-7DD0-1AA4-DBB94F888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BB6C0-A895-7788-CDAD-DF077F59A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FE0BF-560F-E896-A593-242E6889BCDE}"/>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Do you see a pattern? Let me express it this way</a:t>
            </a:r>
          </a:p>
          <a:p>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Bottom line, there is not a single trace of goodness in us that God has not given us.</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Now let’s examine the question if anyone can be righteous</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p:txBody>
      </p:sp>
      <p:sp>
        <p:nvSpPr>
          <p:cNvPr id="4" name="Slide Number Placeholder 3">
            <a:extLst>
              <a:ext uri="{FF2B5EF4-FFF2-40B4-BE49-F238E27FC236}">
                <a16:creationId xmlns:a16="http://schemas.microsoft.com/office/drawing/2014/main" id="{526DFE00-06B7-3BF6-5D50-9CC1521FCEA6}"/>
              </a:ext>
            </a:extLst>
          </p:cNvPr>
          <p:cNvSpPr>
            <a:spLocks noGrp="1"/>
          </p:cNvSpPr>
          <p:nvPr>
            <p:ph type="sldNum" sz="quarter" idx="5"/>
          </p:nvPr>
        </p:nvSpPr>
        <p:spPr/>
        <p:txBody>
          <a:bodyPr/>
          <a:lstStyle/>
          <a:p>
            <a:fld id="{F43432DC-84DB-414C-A309-B45A45A06557}" type="slidenum">
              <a:rPr lang="en-US" smtClean="0"/>
              <a:t>22</a:t>
            </a:fld>
            <a:endParaRPr lang="en-US"/>
          </a:p>
        </p:txBody>
      </p:sp>
    </p:spTree>
    <p:extLst>
      <p:ext uri="{BB962C8B-B14F-4D97-AF65-F5344CB8AC3E}">
        <p14:creationId xmlns:p14="http://schemas.microsoft.com/office/powerpoint/2010/main" val="1869398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Is it possible for anyone to be righteous?</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3 times]</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for more comments]</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77E489-9EB6-44A7-9AEC-89AA1FF720D1}" type="slidenum">
              <a:rPr lang="en-US" smtClean="0"/>
              <a:t>23</a:t>
            </a:fld>
            <a:endParaRPr lang="en-US"/>
          </a:p>
        </p:txBody>
      </p:sp>
    </p:spTree>
    <p:extLst>
      <p:ext uri="{BB962C8B-B14F-4D97-AF65-F5344CB8AC3E}">
        <p14:creationId xmlns:p14="http://schemas.microsoft.com/office/powerpoint/2010/main" val="378059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40DD2-2D5E-C967-7669-72BA28F4A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65AD-CB79-0858-4E72-4490D68F0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E8FE4-F586-6BCC-B987-FAA81CFAF61D}"/>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 3 times]</a:t>
            </a:r>
          </a:p>
          <a:p>
            <a:r>
              <a:rPr lang="en-US" sz="1400" b="1" dirty="0">
                <a:latin typeface="Arial" panose="020B0604020202020204" pitchFamily="34" charset="0"/>
                <a:cs typeface="Arial" panose="020B0604020202020204" pitchFamily="34" charset="0"/>
              </a:rPr>
              <a:t>[Next for more comments]</a:t>
            </a:r>
          </a:p>
          <a:p>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612FAFF-FC57-0471-8EC2-161E518D401B}"/>
              </a:ext>
            </a:extLst>
          </p:cNvPr>
          <p:cNvSpPr>
            <a:spLocks noGrp="1"/>
          </p:cNvSpPr>
          <p:nvPr>
            <p:ph type="sldNum" sz="quarter" idx="5"/>
          </p:nvPr>
        </p:nvSpPr>
        <p:spPr/>
        <p:txBody>
          <a:bodyPr/>
          <a:lstStyle/>
          <a:p>
            <a:fld id="{0477E489-9EB6-44A7-9AEC-89AA1FF720D1}" type="slidenum">
              <a:rPr lang="en-US" smtClean="0"/>
              <a:t>24</a:t>
            </a:fld>
            <a:endParaRPr lang="en-US"/>
          </a:p>
        </p:txBody>
      </p:sp>
    </p:spTree>
    <p:extLst>
      <p:ext uri="{BB962C8B-B14F-4D97-AF65-F5344CB8AC3E}">
        <p14:creationId xmlns:p14="http://schemas.microsoft.com/office/powerpoint/2010/main" val="367429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3C5B-DFE4-874B-F3F2-01F6A5D68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1395-4C51-F8B8-6608-8969F8ED1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F3BBD-62CF-DF5C-8555-330074F758A8}"/>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 2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“But in this same word we find the good, glad news that God has provided a way by which we may be cleansed from our unrighteousness and be clothed and filled with His perfect righteousness. We find that this provision was made and revealed to Adam as soon as he fell from his high and holy estate. This merciful provision has been understood and laid hold of by fallen, unrighteous men and women from the very beginning of the fierce, unequal conflict with sin. This we learn from the following testimonies recorded in the Scriptures “</a:t>
            </a:r>
          </a:p>
          <a:p>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A2A633-5157-1C1A-7302-5D1AD8A7BA85}"/>
              </a:ext>
            </a:extLst>
          </p:cNvPr>
          <p:cNvSpPr>
            <a:spLocks noGrp="1"/>
          </p:cNvSpPr>
          <p:nvPr>
            <p:ph type="sldNum" sz="quarter" idx="5"/>
          </p:nvPr>
        </p:nvSpPr>
        <p:spPr/>
        <p:txBody>
          <a:bodyPr/>
          <a:lstStyle/>
          <a:p>
            <a:fld id="{0477E489-9EB6-44A7-9AEC-89AA1FF720D1}" type="slidenum">
              <a:rPr lang="en-US" smtClean="0"/>
              <a:t>25</a:t>
            </a:fld>
            <a:endParaRPr lang="en-US"/>
          </a:p>
        </p:txBody>
      </p:sp>
    </p:spTree>
    <p:extLst>
      <p:ext uri="{BB962C8B-B14F-4D97-AF65-F5344CB8AC3E}">
        <p14:creationId xmlns:p14="http://schemas.microsoft.com/office/powerpoint/2010/main" val="1911831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5A511-AC1D-855E-1A80-17B4F8DED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E9EC3-42EB-E1F4-03C7-A5A58DCDB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FF995-CAF7-415F-80F4-BA82D047BEE9}"/>
              </a:ext>
            </a:extLst>
          </p:cNvPr>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[Pause]</a:t>
            </a:r>
            <a:endParaRPr lang="en-US" sz="14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So clearly the Bible has designated some righteous.</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However, that answer brings up more questions.</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p:txBody>
      </p:sp>
      <p:sp>
        <p:nvSpPr>
          <p:cNvPr id="4" name="Slide Number Placeholder 3">
            <a:extLst>
              <a:ext uri="{FF2B5EF4-FFF2-40B4-BE49-F238E27FC236}">
                <a16:creationId xmlns:a16="http://schemas.microsoft.com/office/drawing/2014/main" id="{207BE901-6A83-90C0-2DBF-B69D1CF14873}"/>
              </a:ext>
            </a:extLst>
          </p:cNvPr>
          <p:cNvSpPr>
            <a:spLocks noGrp="1"/>
          </p:cNvSpPr>
          <p:nvPr>
            <p:ph type="sldNum" sz="quarter" idx="5"/>
          </p:nvPr>
        </p:nvSpPr>
        <p:spPr/>
        <p:txBody>
          <a:bodyPr/>
          <a:lstStyle/>
          <a:p>
            <a:fld id="{0477E489-9EB6-44A7-9AEC-89AA1FF720D1}" type="slidenum">
              <a:rPr lang="en-US" smtClean="0"/>
              <a:t>26</a:t>
            </a:fld>
            <a:endParaRPr lang="en-US"/>
          </a:p>
        </p:txBody>
      </p:sp>
    </p:spTree>
    <p:extLst>
      <p:ext uri="{BB962C8B-B14F-4D97-AF65-F5344CB8AC3E}">
        <p14:creationId xmlns:p14="http://schemas.microsoft.com/office/powerpoint/2010/main" val="266353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439B-6FC6-5D20-BCFA-D6C850B96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52742-6310-2868-80AF-79D62BCB2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376F3-80BA-3496-EDF1-B21A6D149905}"/>
              </a:ext>
            </a:extLst>
          </p:cNvPr>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Why were these people declared Righteous?</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They were people with natures like our own in an evil environment like our day. </a:t>
            </a: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Now to the </a:t>
            </a:r>
            <a:r>
              <a:rPr lang="en-US" sz="1400" b="1" dirty="0">
                <a:latin typeface="Arial" panose="020B0604020202020204" pitchFamily="34" charset="0"/>
                <a:cs typeface="Arial" panose="020B0604020202020204" pitchFamily="34" charset="0"/>
              </a:rPr>
              <a:t>most important question</a:t>
            </a:r>
            <a:r>
              <a:rPr lang="en-US" sz="1400" b="0" dirty="0">
                <a:latin typeface="Arial" panose="020B0604020202020204" pitchFamily="34" charset="0"/>
                <a:cs typeface="Arial" panose="020B0604020202020204" pitchFamily="34" charset="0"/>
              </a:rPr>
              <a:t>: How are we made righteous?</a:t>
            </a:r>
          </a:p>
          <a:p>
            <a:pPr marL="0" indent="0">
              <a:buFont typeface="Arial" panose="020B0604020202020204" pitchFamily="34" charset="0"/>
              <a:buNone/>
            </a:pPr>
            <a:r>
              <a:rPr lang="en-US" sz="1400" b="1">
                <a:latin typeface="Arial" panose="020B0604020202020204" pitchFamily="34" charset="0"/>
                <a:cs typeface="Arial" panose="020B0604020202020204" pitchFamily="34" charset="0"/>
              </a:rPr>
              <a:t>[Next]</a:t>
            </a:r>
            <a:endParaRPr lang="en-US"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A2287E6-C475-5A98-C7F3-811B11201F0D}"/>
              </a:ext>
            </a:extLst>
          </p:cNvPr>
          <p:cNvSpPr>
            <a:spLocks noGrp="1"/>
          </p:cNvSpPr>
          <p:nvPr>
            <p:ph type="sldNum" sz="quarter" idx="5"/>
          </p:nvPr>
        </p:nvSpPr>
        <p:spPr/>
        <p:txBody>
          <a:bodyPr/>
          <a:lstStyle/>
          <a:p>
            <a:fld id="{0477E489-9EB6-44A7-9AEC-89AA1FF720D1}" type="slidenum">
              <a:rPr lang="en-US" smtClean="0"/>
              <a:t>27</a:t>
            </a:fld>
            <a:endParaRPr lang="en-US"/>
          </a:p>
        </p:txBody>
      </p:sp>
    </p:spTree>
    <p:extLst>
      <p:ext uri="{BB962C8B-B14F-4D97-AF65-F5344CB8AC3E}">
        <p14:creationId xmlns:p14="http://schemas.microsoft.com/office/powerpoint/2010/main" val="2495957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A5CA3-58C8-E53C-479E-BA0B82F31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E8DBF-7129-F8E7-D829-95E338170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12FA3-6337-347E-7568-7B7695B88A09}"/>
              </a:ext>
            </a:extLst>
          </p:cNvPr>
          <p:cNvSpPr>
            <a:spLocks noGrp="1"/>
          </p:cNvSpPr>
          <p:nvPr>
            <p:ph type="body" idx="1"/>
          </p:nvPr>
        </p:nvSpPr>
        <p:spPr/>
        <p: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Therefore, by what means are we made righteous? [Next]</a:t>
            </a:r>
          </a:p>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In the first part of this statement, the apostle shows the position which the law takes in the nature of justification. "By the law is the knowledge of sin." The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knowledge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of sin; not the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deliverance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from sin. The law points out sin. In so doing it declares the whole world to be guilty before God. (Romans 3) But the law cannot deliver from sin. No effort of the sinner to obey the law can cancel his guilt or bring to him the righteousness of God. </a:t>
            </a: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No! Paul clearly states that </a:t>
            </a: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righteousness is by faith!</a:t>
            </a:r>
          </a:p>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Now let’s examine other scriptural evidence.</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a:t>
            </a:r>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B8EE73-DA0B-D1F1-59CC-AFAB98476A51}"/>
              </a:ext>
            </a:extLst>
          </p:cNvPr>
          <p:cNvSpPr>
            <a:spLocks noGrp="1"/>
          </p:cNvSpPr>
          <p:nvPr>
            <p:ph type="sldNum" sz="quarter" idx="5"/>
          </p:nvPr>
        </p:nvSpPr>
        <p:spPr/>
        <p:txBody>
          <a:bodyPr/>
          <a:lstStyle/>
          <a:p>
            <a:fld id="{0477E489-9EB6-44A7-9AEC-89AA1FF720D1}" type="slidenum">
              <a:rPr lang="en-US" smtClean="0"/>
              <a:t>28</a:t>
            </a:fld>
            <a:endParaRPr lang="en-US"/>
          </a:p>
        </p:txBody>
      </p:sp>
    </p:spTree>
    <p:extLst>
      <p:ext uri="{BB962C8B-B14F-4D97-AF65-F5344CB8AC3E}">
        <p14:creationId xmlns:p14="http://schemas.microsoft.com/office/powerpoint/2010/main" val="56088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BFAC-FAE7-7B1E-055A-F3CFEB9FC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54BBE-9CD7-ACEA-59AE-C7040675C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B84B5-1262-E861-6472-C8959AC3434F}"/>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[Read slide then below]</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Again, not by works.</a:t>
            </a:r>
          </a:p>
          <a:p>
            <a:r>
              <a:rPr lang="en-US" sz="12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“It is through faith in the blood of Christ that all the sins of the believer are canceled and the righteousness of God is put in their place to the believer's account. O, what a marvelous transaction! What a manifestation of divine love and grace. Here is a man born in sin. As Paul says, he is “filled with all unrighteousness”. His inheritance of evil is the worst imaginable. His environment is at the lowest depths known to the wicked. In some way the love of God shining from the cross of Calvary reaches that man's heart.”</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[Next for more comments]</a:t>
            </a:r>
          </a:p>
        </p:txBody>
      </p:sp>
      <p:sp>
        <p:nvSpPr>
          <p:cNvPr id="4" name="Slide Number Placeholder 3">
            <a:extLst>
              <a:ext uri="{FF2B5EF4-FFF2-40B4-BE49-F238E27FC236}">
                <a16:creationId xmlns:a16="http://schemas.microsoft.com/office/drawing/2014/main" id="{639DB831-F509-A83A-082A-5FAF2ABF567E}"/>
              </a:ext>
            </a:extLst>
          </p:cNvPr>
          <p:cNvSpPr>
            <a:spLocks noGrp="1"/>
          </p:cNvSpPr>
          <p:nvPr>
            <p:ph type="sldNum" sz="quarter" idx="5"/>
          </p:nvPr>
        </p:nvSpPr>
        <p:spPr/>
        <p:txBody>
          <a:bodyPr/>
          <a:lstStyle/>
          <a:p>
            <a:fld id="{0477E489-9EB6-44A7-9AEC-89AA1FF720D1}" type="slidenum">
              <a:rPr lang="en-US" smtClean="0"/>
              <a:t>29</a:t>
            </a:fld>
            <a:endParaRPr lang="en-US"/>
          </a:p>
        </p:txBody>
      </p:sp>
    </p:spTree>
    <p:extLst>
      <p:ext uri="{BB962C8B-B14F-4D97-AF65-F5344CB8AC3E}">
        <p14:creationId xmlns:p14="http://schemas.microsoft.com/office/powerpoint/2010/main" val="254522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F266C-D922-6349-B54B-7EEE8DBA1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58AD4-01FE-A7DF-84EA-CE266BD82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E0A1A-5D23-D7A3-BC41-947441D25E9C}"/>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C8CF6C77-3E3F-EDE2-CD6B-36B094C333F3}"/>
              </a:ext>
            </a:extLst>
          </p:cNvPr>
          <p:cNvSpPr>
            <a:spLocks noGrp="1"/>
          </p:cNvSpPr>
          <p:nvPr>
            <p:ph type="sldNum" sz="quarter" idx="5"/>
          </p:nvPr>
        </p:nvSpPr>
        <p:spPr/>
        <p:txBody>
          <a:bodyPr/>
          <a:lstStyle/>
          <a:p>
            <a:fld id="{0477E489-9EB6-44A7-9AEC-89AA1FF720D1}" type="slidenum">
              <a:rPr lang="en-US" smtClean="0"/>
              <a:t>3</a:t>
            </a:fld>
            <a:endParaRPr lang="en-US"/>
          </a:p>
        </p:txBody>
      </p:sp>
    </p:spTree>
    <p:extLst>
      <p:ext uri="{BB962C8B-B14F-4D97-AF65-F5344CB8AC3E}">
        <p14:creationId xmlns:p14="http://schemas.microsoft.com/office/powerpoint/2010/main" val="1233973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89DD-42DA-19E1-3675-C15A9D46A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B2EC8-0FAF-55F2-0C05-2FD7588D1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CBAAF-F765-7528-5AFC-33AC8FD4042F}"/>
              </a:ext>
            </a:extLst>
          </p:cNvPr>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“He yields, repents, confesses, and by faith claims Christ as his Savior. The instant that is done, he is accepted as a child of God. His sins are all forgiven, his guilt is canceled, he is accounted righteous, and stands approved, justified, before the divine law. And this amazing, miraculous change may take place in one short hour. </a:t>
            </a:r>
            <a:r>
              <a:rPr lang="en-US" sz="1400" b="1" dirty="0">
                <a:latin typeface="Arial" panose="020B0604020202020204" pitchFamily="34" charset="0"/>
                <a:cs typeface="Arial" panose="020B0604020202020204" pitchFamily="34" charset="0"/>
              </a:rPr>
              <a:t>This is righteousness by faith.”</a:t>
            </a:r>
          </a:p>
          <a:p>
            <a:r>
              <a:rPr lang="en-US" sz="1400" b="1" dirty="0">
                <a:latin typeface="Arial" panose="020B0604020202020204" pitchFamily="34" charset="0"/>
                <a:cs typeface="Arial" panose="020B0604020202020204" pitchFamily="34" charset="0"/>
              </a:rPr>
              <a:t>[Read this again]</a:t>
            </a:r>
          </a:p>
          <a:p>
            <a:r>
              <a:rPr lang="en-US" sz="1400" b="1" dirty="0">
                <a:latin typeface="Arial" panose="020B0604020202020204" pitchFamily="34" charset="0"/>
                <a:cs typeface="Arial" panose="020B0604020202020204" pitchFamily="34" charset="0"/>
              </a:rPr>
              <a:t>[Next and stop] </a:t>
            </a:r>
            <a:r>
              <a:rPr lang="en-US" sz="1400" b="0" dirty="0">
                <a:latin typeface="Arial" panose="020B0604020202020204" pitchFamily="34" charset="0"/>
                <a:cs typeface="Arial" panose="020B0604020202020204" pitchFamily="34" charset="0"/>
              </a:rPr>
              <a:t>{ Alert: Read notes before pressing Next]</a:t>
            </a:r>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DB54C1F-0545-1325-A729-7A05F5C84BA0}"/>
              </a:ext>
            </a:extLst>
          </p:cNvPr>
          <p:cNvSpPr>
            <a:spLocks noGrp="1"/>
          </p:cNvSpPr>
          <p:nvPr>
            <p:ph type="sldNum" sz="quarter" idx="5"/>
          </p:nvPr>
        </p:nvSpPr>
        <p:spPr/>
        <p:txBody>
          <a:bodyPr/>
          <a:lstStyle/>
          <a:p>
            <a:fld id="{0477E489-9EB6-44A7-9AEC-89AA1FF720D1}" type="slidenum">
              <a:rPr lang="en-US" smtClean="0"/>
              <a:t>30</a:t>
            </a:fld>
            <a:endParaRPr lang="en-US"/>
          </a:p>
        </p:txBody>
      </p:sp>
    </p:spTree>
    <p:extLst>
      <p:ext uri="{BB962C8B-B14F-4D97-AF65-F5344CB8AC3E}">
        <p14:creationId xmlns:p14="http://schemas.microsoft.com/office/powerpoint/2010/main" val="3248822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below first]</a:t>
            </a:r>
          </a:p>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Having made these clear, forceful statements as to the way of being made righteous, the apostle then illustrates the truth declared by a concrete case. He takes the experience of Abraham as an example. </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4]</a:t>
            </a:r>
          </a:p>
          <a:p>
            <a:r>
              <a:rPr lang="en-US" sz="1400" b="1" dirty="0">
                <a:latin typeface="Arial" panose="020B0604020202020204" pitchFamily="34" charset="0"/>
                <a:cs typeface="Arial" panose="020B0604020202020204" pitchFamily="34" charset="0"/>
              </a:rPr>
              <a:t>[Next for more comments]</a:t>
            </a:r>
          </a:p>
        </p:txBody>
      </p:sp>
      <p:sp>
        <p:nvSpPr>
          <p:cNvPr id="4" name="Slide Number Placeholder 3"/>
          <p:cNvSpPr>
            <a:spLocks noGrp="1"/>
          </p:cNvSpPr>
          <p:nvPr>
            <p:ph type="sldNum" sz="quarter" idx="5"/>
          </p:nvPr>
        </p:nvSpPr>
        <p:spPr/>
        <p:txBody>
          <a:bodyPr/>
          <a:lstStyle/>
          <a:p>
            <a:fld id="{0477E489-9EB6-44A7-9AEC-89AA1FF720D1}" type="slidenum">
              <a:rPr lang="en-US" smtClean="0"/>
              <a:t>31</a:t>
            </a:fld>
            <a:endParaRPr lang="en-US"/>
          </a:p>
        </p:txBody>
      </p:sp>
    </p:spTree>
    <p:extLst>
      <p:ext uri="{BB962C8B-B14F-4D97-AF65-F5344CB8AC3E}">
        <p14:creationId xmlns:p14="http://schemas.microsoft.com/office/powerpoint/2010/main" val="3451236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8DBD5-E356-7233-77F7-4E1670D8C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1C1F3-326E-3893-5ABD-0EA3D3FDC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7276E-5D40-851C-93BD-1D0F6972C6F9}"/>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What kindness! What great compassion! The Lord, who is “righteousness in all His ways,” offers His own perfect righteousness to any and every poor, weak, helpless, hopeless sinner who will believe what He says. Reading again: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"To him that worketh not, but believeth on Him, his faith is counted for righteousness."  </a:t>
            </a:r>
          </a:p>
          <a:p>
            <a:r>
              <a:rPr lang="en-US" sz="1400" b="1" dirty="0">
                <a:latin typeface="Arial" panose="020B0604020202020204" pitchFamily="34" charset="0"/>
                <a:cs typeface="Arial" panose="020B0604020202020204" pitchFamily="34" charset="0"/>
              </a:rPr>
              <a:t>[Next]</a:t>
            </a:r>
          </a:p>
          <a:p>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2D0C52-1391-F4FE-036C-BFFE7E5D06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45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D8108-608F-73D9-7030-5D4700958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5168E-FB42-CE89-7745-CA27AF851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14542-D354-1B35-8F92-6293235CAD12}"/>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below first]</a:t>
            </a:r>
          </a:p>
          <a:p>
            <a:pPr marL="171450" indent="-1714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So important, so fundamental is this way of righteousness that the apostle goes on through this entire chapter to restate and repeat and press home to all what he has made so clear in few words. Here are more of his statements: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21-22]</a:t>
            </a:r>
          </a:p>
          <a:p>
            <a:pPr marL="171450" indent="-1714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Fully convinced =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vs 23]</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This clear-cut, positive statement reveals to every lost soul for all time the only way from sin and guilt and condemnation to righteousness and deliverance from condemnation and death.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 for more comments]</a:t>
            </a:r>
          </a:p>
        </p:txBody>
      </p:sp>
      <p:sp>
        <p:nvSpPr>
          <p:cNvPr id="4" name="Slide Number Placeholder 3">
            <a:extLst>
              <a:ext uri="{FF2B5EF4-FFF2-40B4-BE49-F238E27FC236}">
                <a16:creationId xmlns:a16="http://schemas.microsoft.com/office/drawing/2014/main" id="{E227FC55-380B-1059-B1FB-41DFADD6931C}"/>
              </a:ext>
            </a:extLst>
          </p:cNvPr>
          <p:cNvSpPr>
            <a:spLocks noGrp="1"/>
          </p:cNvSpPr>
          <p:nvPr>
            <p:ph type="sldNum" sz="quarter" idx="5"/>
          </p:nvPr>
        </p:nvSpPr>
        <p:spPr/>
        <p:txBody>
          <a:bodyPr/>
          <a:lstStyle/>
          <a:p>
            <a:fld id="{0477E489-9EB6-44A7-9AEC-89AA1FF720D1}" type="slidenum">
              <a:rPr lang="en-US" smtClean="0"/>
              <a:t>33</a:t>
            </a:fld>
            <a:endParaRPr lang="en-US"/>
          </a:p>
        </p:txBody>
      </p:sp>
    </p:spTree>
    <p:extLst>
      <p:ext uri="{BB962C8B-B14F-4D97-AF65-F5344CB8AC3E}">
        <p14:creationId xmlns:p14="http://schemas.microsoft.com/office/powerpoint/2010/main" val="4063994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A4190-EE7C-692D-EFEB-7B7EFF1CD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13D18-FECC-CA29-E271-6B50750B4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37BF7-3898-0AF3-B804-7E066AC90C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[Slow with emphasis]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The three words “righteousness by faith” express the most wonderful transaction in this material world which the human intellect can grasp. They express the greatest gift that God, in His infinite plenitude, could bestow upon mankind. The great fact expressed by this phrase of three words, has been studied, expounded, and rejoiced in by millions during past ages, and it is still the theme of the most sublime interest and importance to the human family.  With this agree all the other statements of the Scriptures regarding this great problem of being made righteous. </a:t>
            </a:r>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3714356-45A9-6782-3E91-8423D8F3AE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9646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7FC30-16F8-B194-DB52-93AA4D9FE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6DE15-8B9E-D924-2539-19EB42ACA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8D359-99A9-0D2E-9444-50777E5F9689}"/>
              </a:ext>
            </a:extLst>
          </p:cNvPr>
          <p:cNvSpPr>
            <a:spLocks noGrp="1"/>
          </p:cNvSpPr>
          <p:nvPr>
            <p:ph type="body" idx="1"/>
          </p:nvPr>
        </p:nvSpPr>
        <p:spPr/>
        <p:txBody>
          <a:bodyPr/>
          <a:lstStyle/>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This is a very serious warning</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I see two main reasons why members of the SDA church might miss heaven</a:t>
            </a:r>
            <a:endParaRPr lang="en-US"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Let’s look first at various warnings itself and then at the reasons for them.</a:t>
            </a:r>
          </a:p>
        </p:txBody>
      </p:sp>
      <p:sp>
        <p:nvSpPr>
          <p:cNvPr id="4" name="Slide Number Placeholder 3">
            <a:extLst>
              <a:ext uri="{FF2B5EF4-FFF2-40B4-BE49-F238E27FC236}">
                <a16:creationId xmlns:a16="http://schemas.microsoft.com/office/drawing/2014/main" id="{4B4C0F30-A0C8-F268-E2E7-8C2026306CF2}"/>
              </a:ext>
            </a:extLst>
          </p:cNvPr>
          <p:cNvSpPr>
            <a:spLocks noGrp="1"/>
          </p:cNvSpPr>
          <p:nvPr>
            <p:ph type="sldNum" sz="quarter" idx="5"/>
          </p:nvPr>
        </p:nvSpPr>
        <p:spPr/>
        <p:txBody>
          <a:bodyPr/>
          <a:lstStyle/>
          <a:p>
            <a:fld id="{0477E489-9EB6-44A7-9AEC-89AA1FF720D1}" type="slidenum">
              <a:rPr lang="en-US" smtClean="0"/>
              <a:t>35</a:t>
            </a:fld>
            <a:endParaRPr lang="en-US"/>
          </a:p>
        </p:txBody>
      </p:sp>
    </p:spTree>
    <p:extLst>
      <p:ext uri="{BB962C8B-B14F-4D97-AF65-F5344CB8AC3E}">
        <p14:creationId xmlns:p14="http://schemas.microsoft.com/office/powerpoint/2010/main" val="337038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4299-B1CA-DE13-CE2B-725CB4C64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A2FEC-2484-BD16-5EFF-A62A4435A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5C50E-349F-9FF4-422B-3ACDDCAC91DB}"/>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[Read Slide]</a:t>
            </a:r>
          </a:p>
          <a:p>
            <a:r>
              <a:rPr lang="en-US" sz="1400" b="0" dirty="0">
                <a:latin typeface="Arial" panose="020B0604020202020204" pitchFamily="34" charset="0"/>
                <a:cs typeface="Arial" panose="020B0604020202020204" pitchFamily="34" charset="0"/>
              </a:rPr>
              <a:t>What does “many” mean. What does “few” mean? How about “broad” versus “narrow” Here is an example from the book of Daniel.</a:t>
            </a:r>
          </a:p>
          <a:p>
            <a:r>
              <a:rPr lang="en-US" sz="1400" b="1" dirty="0">
                <a:latin typeface="Arial" panose="020B0604020202020204" pitchFamily="34" charset="0"/>
                <a:cs typeface="Arial" panose="020B0604020202020204" pitchFamily="34" charset="0"/>
              </a:rPr>
              <a:t>[Next]</a:t>
            </a:r>
            <a:endParaRPr lang="en-US" sz="14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C265B58-164B-9C13-F0F5-0708D33DE4FD}"/>
              </a:ext>
            </a:extLst>
          </p:cNvPr>
          <p:cNvSpPr>
            <a:spLocks noGrp="1"/>
          </p:cNvSpPr>
          <p:nvPr>
            <p:ph type="sldNum" sz="quarter" idx="5"/>
          </p:nvPr>
        </p:nvSpPr>
        <p:spPr/>
        <p:txBody>
          <a:bodyPr/>
          <a:lstStyle/>
          <a:p>
            <a:fld id="{0477E489-9EB6-44A7-9AEC-89AA1FF720D1}" type="slidenum">
              <a:rPr lang="en-US" smtClean="0"/>
              <a:t>36</a:t>
            </a:fld>
            <a:endParaRPr lang="en-US"/>
          </a:p>
        </p:txBody>
      </p:sp>
    </p:spTree>
    <p:extLst>
      <p:ext uri="{BB962C8B-B14F-4D97-AF65-F5344CB8AC3E}">
        <p14:creationId xmlns:p14="http://schemas.microsoft.com/office/powerpoint/2010/main" val="2829581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C98E-7EAE-19AF-26B9-0D654A8F3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0240B-2A7D-D169-1999-8C5CF0E16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8DF30-51DF-BC0B-ECA0-3EE619132B3C}"/>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[Next]</a:t>
            </a:r>
          </a:p>
          <a:p>
            <a:r>
              <a:rPr lang="en-US" sz="1400" b="1" dirty="0">
                <a:latin typeface="Arial" panose="020B0604020202020204" pitchFamily="34" charset="0"/>
                <a:cs typeface="Arial" panose="020B0604020202020204" pitchFamily="34" charset="0"/>
              </a:rPr>
              <a:t>[Read Slide]</a:t>
            </a:r>
            <a:endParaRPr lang="en-US" sz="14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The 8,000 or so Hebrew captives were brought to Babylon for training as were Daniel and his three friends. Logically, if Daniel’s friends were invited, we can assume most of the 8000 would also have been invited to this celebration.</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So, question? How many were left standing? </a:t>
            </a:r>
            <a:r>
              <a:rPr lang="en-US" sz="1400" b="1" dirty="0">
                <a:latin typeface="Arial" panose="020B0604020202020204" pitchFamily="34" charset="0"/>
                <a:cs typeface="Arial" panose="020B0604020202020204" pitchFamily="34" charset="0"/>
              </a:rPr>
              <a:t>[Pause]</a:t>
            </a:r>
            <a:endParaRPr lang="en-US" sz="14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So, under a death decree, only 3 of 8,000 were willing to stand up for their God. (About 0.04 percent).</a:t>
            </a:r>
            <a:r>
              <a:rPr lang="en-US" sz="1400" b="1" dirty="0">
                <a:latin typeface="Arial" panose="020B0604020202020204" pitchFamily="34" charset="0"/>
                <a:cs typeface="Arial" panose="020B0604020202020204" pitchFamily="34" charset="0"/>
              </a:rPr>
              <a:t>[Pause]</a:t>
            </a:r>
            <a:endParaRPr lang="en-US" sz="14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 for more comments]</a:t>
            </a:r>
            <a:endParaRPr lang="en-US" sz="14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EA8BA4-5AB6-47B6-BDD1-77EF2420A4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0981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9A07-9F62-A85E-A9B8-0A1AE7768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0FC1E-6A80-6CC1-1549-C75047F1C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75073-AA41-09F1-C66E-6B86FF2C3C23}"/>
              </a:ext>
            </a:extLst>
          </p:cNvPr>
          <p:cNvSpPr>
            <a:spLocks noGrp="1"/>
          </p:cNvSpPr>
          <p:nvPr>
            <p:ph type="body" idx="1"/>
          </p:nvPr>
        </p:nvSpPr>
        <p:spPr/>
        <p:txBody>
          <a:bodyPr/>
          <a:lstStyle/>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We don’t quite know how to measure what </a:t>
            </a:r>
            <a:r>
              <a:rPr lang="en-US" sz="1400" b="1" i="1" dirty="0">
                <a:latin typeface="Arial" panose="020B0604020202020204" pitchFamily="34" charset="0"/>
                <a:cs typeface="Arial" panose="020B0604020202020204" pitchFamily="34" charset="0"/>
              </a:rPr>
              <a:t>many</a:t>
            </a:r>
            <a:r>
              <a:rPr lang="en-US" sz="1400" b="0" dirty="0">
                <a:latin typeface="Arial" panose="020B0604020202020204" pitchFamily="34" charset="0"/>
                <a:cs typeface="Arial" panose="020B0604020202020204" pitchFamily="34" charset="0"/>
              </a:rPr>
              <a:t> and </a:t>
            </a:r>
            <a:r>
              <a:rPr lang="en-US" sz="1400" b="1" i="1" dirty="0">
                <a:latin typeface="Arial" panose="020B0604020202020204" pitchFamily="34" charset="0"/>
                <a:cs typeface="Arial" panose="020B0604020202020204" pitchFamily="34" charset="0"/>
              </a:rPr>
              <a:t>few</a:t>
            </a:r>
            <a:r>
              <a:rPr lang="en-US" sz="1400" b="0" dirty="0">
                <a:latin typeface="Arial" panose="020B0604020202020204" pitchFamily="34" charset="0"/>
                <a:cs typeface="Arial" panose="020B0604020202020204" pitchFamily="34" charset="0"/>
              </a:rPr>
              <a:t> mean but given the significance given this warning by Christ, we can assume that few might only be handfuls out of a crowd, even a cloud of “believers!”</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Here is a frightening example from the book of Exodus.</a:t>
            </a:r>
          </a:p>
        </p:txBody>
      </p:sp>
      <p:sp>
        <p:nvSpPr>
          <p:cNvPr id="4" name="Slide Number Placeholder 3">
            <a:extLst>
              <a:ext uri="{FF2B5EF4-FFF2-40B4-BE49-F238E27FC236}">
                <a16:creationId xmlns:a16="http://schemas.microsoft.com/office/drawing/2014/main" id="{EFAD0739-4B91-D84B-157C-15C88153C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0583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8145-BDE1-852B-5E32-B02B70FA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88756-78EF-074F-77EA-FF0E7CEBA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250E7-B791-9071-32AD-52A8221EF516}"/>
              </a:ext>
            </a:extLst>
          </p:cNvPr>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 [Read Slide]</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 [Read Slide]</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[Pause]</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endParaRPr lang="en-US" sz="14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So? Why? Conditions back in Egypt? </a:t>
            </a:r>
            <a:r>
              <a:rPr lang="en-US" sz="1400" b="1" dirty="0">
                <a:latin typeface="Calibri" panose="020F0502020204030204" pitchFamily="34" charset="0"/>
                <a:cs typeface="Calibri" panose="020F0502020204030204" pitchFamily="34" charset="0"/>
              </a:rPr>
              <a:t>[Pause  for answers]</a:t>
            </a:r>
            <a:endParaRPr lang="en-US" sz="14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An evil pagan culture that worshiped idols.</a:t>
            </a:r>
          </a:p>
          <a:p>
            <a:pPr marL="628650" lvl="1"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Is our society very different? Our idols are money, power, fame, job, home, fancy car…) </a:t>
            </a:r>
            <a:r>
              <a:rPr lang="en-US" sz="1400" b="1" dirty="0">
                <a:latin typeface="Arial" panose="020B0604020202020204" pitchFamily="34" charset="0"/>
                <a:cs typeface="Arial" panose="020B0604020202020204" pitchFamily="34" charset="0"/>
              </a:rPr>
              <a:t>[Discuss]</a:t>
            </a:r>
            <a:endParaRPr lang="en-US" sz="14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Evil abounds. </a:t>
            </a:r>
            <a:r>
              <a:rPr lang="en-US" sz="1400" b="1" dirty="0">
                <a:latin typeface="Arial" panose="020B0604020202020204" pitchFamily="34" charset="0"/>
                <a:cs typeface="Arial" panose="020B0604020202020204" pitchFamily="34" charset="0"/>
              </a:rPr>
              <a:t>Are we in bondage today? Hmmm.</a:t>
            </a:r>
            <a:endParaRPr lang="en-US" sz="14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[Brief pause]</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Let’s nail down the lid on the coffin of a works mentality.</a:t>
            </a:r>
          </a:p>
        </p:txBody>
      </p:sp>
      <p:sp>
        <p:nvSpPr>
          <p:cNvPr id="4" name="Slide Number Placeholder 3">
            <a:extLst>
              <a:ext uri="{FF2B5EF4-FFF2-40B4-BE49-F238E27FC236}">
                <a16:creationId xmlns:a16="http://schemas.microsoft.com/office/drawing/2014/main" id="{87C26600-14D8-A615-7C4D-A8226372405D}"/>
              </a:ext>
            </a:extLst>
          </p:cNvPr>
          <p:cNvSpPr>
            <a:spLocks noGrp="1"/>
          </p:cNvSpPr>
          <p:nvPr>
            <p:ph type="sldNum" sz="quarter" idx="5"/>
          </p:nvPr>
        </p:nvSpPr>
        <p:spPr/>
        <p:txBody>
          <a:bodyPr/>
          <a:lstStyle/>
          <a:p>
            <a:fld id="{0477E489-9EB6-44A7-9AEC-89AA1FF720D1}" type="slidenum">
              <a:rPr lang="en-US" smtClean="0"/>
              <a:t>39</a:t>
            </a:fld>
            <a:endParaRPr lang="en-US"/>
          </a:p>
        </p:txBody>
      </p:sp>
    </p:spTree>
    <p:extLst>
      <p:ext uri="{BB962C8B-B14F-4D97-AF65-F5344CB8AC3E}">
        <p14:creationId xmlns:p14="http://schemas.microsoft.com/office/powerpoint/2010/main" val="49804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A08F-2F9D-06D6-5029-5DA69AB54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95F8A-300F-25B9-4A8B-D86E851E3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F3A32-72BD-D199-6C62-438DC42BB151}"/>
              </a:ext>
            </a:extLst>
          </p:cNvPr>
          <p:cNvSpPr>
            <a:spLocks noGrp="1"/>
          </p:cNvSpPr>
          <p:nvPr>
            <p:ph type="body" idx="1"/>
          </p:nvPr>
        </p:nvSpPr>
        <p:spPr>
          <a:xfrm>
            <a:off x="685800" y="4400550"/>
            <a:ext cx="5486400" cy="3600450"/>
          </a:xfrm>
          <a:prstGeom prst="rect">
            <a:avLst/>
          </a:prstGeom>
        </p:spPr>
        <p:txBody>
          <a:bodyPr/>
          <a:lstStyle/>
          <a:p>
            <a:r>
              <a:rPr lang="en-US" sz="1400" b="1" dirty="0">
                <a:latin typeface="Arial" panose="020B0604020202020204" pitchFamily="34" charset="0"/>
                <a:cs typeface="Arial" panose="020B0604020202020204" pitchFamily="34" charset="0"/>
              </a:rPr>
              <a:t>[Read slide]</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This is God’s last message which we, the Seventh-Day Adventist church</a:t>
            </a:r>
            <a:r>
              <a:rPr lang="en-US" sz="1400" b="0">
                <a:latin typeface="Arial" panose="020B0604020202020204" pitchFamily="34" charset="0"/>
                <a:cs typeface="Arial" panose="020B0604020202020204" pitchFamily="34" charset="0"/>
              </a:rPr>
              <a:t>, have been </a:t>
            </a:r>
            <a:r>
              <a:rPr lang="en-US" sz="1400" b="0" dirty="0">
                <a:latin typeface="Arial" panose="020B0604020202020204" pitchFamily="34" charset="0"/>
                <a:cs typeface="Arial" panose="020B0604020202020204" pitchFamily="34" charset="0"/>
              </a:rPr>
              <a:t>called to give to a dying world.</a:t>
            </a:r>
          </a:p>
        </p:txBody>
      </p:sp>
      <p:sp>
        <p:nvSpPr>
          <p:cNvPr id="4" name="Slide Number Placeholder 3">
            <a:extLst>
              <a:ext uri="{FF2B5EF4-FFF2-40B4-BE49-F238E27FC236}">
                <a16:creationId xmlns:a16="http://schemas.microsoft.com/office/drawing/2014/main" id="{C2E32D0C-8674-7A07-713C-AFE5D40BA42A}"/>
              </a:ext>
            </a:extLst>
          </p:cNvPr>
          <p:cNvSpPr>
            <a:spLocks noGrp="1"/>
          </p:cNvSpPr>
          <p:nvPr>
            <p:ph type="sldNum" sz="quarter" idx="5"/>
          </p:nvPr>
        </p:nvSpPr>
        <p:spPr/>
        <p:txBody>
          <a:bodyPr/>
          <a:lstStyle/>
          <a:p>
            <a:fld id="{0477E489-9EB6-44A7-9AEC-89AA1FF720D1}" type="slidenum">
              <a:rPr lang="en-US" smtClean="0"/>
              <a:t>4</a:t>
            </a:fld>
            <a:endParaRPr lang="en-US"/>
          </a:p>
        </p:txBody>
      </p:sp>
    </p:spTree>
    <p:extLst>
      <p:ext uri="{BB962C8B-B14F-4D97-AF65-F5344CB8AC3E}">
        <p14:creationId xmlns:p14="http://schemas.microsoft.com/office/powerpoint/2010/main" val="2806157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522A-4F4F-6AA3-4BA6-49BF5D1F9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8757D-D07B-A200-941A-C3A663B07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DEEA5-C630-1927-DAC8-C26990A5C05D}"/>
              </a:ext>
            </a:extLst>
          </p:cNvPr>
          <p:cNvSpPr>
            <a:spLocks noGrp="1"/>
          </p:cNvSpPr>
          <p:nvPr>
            <p:ph type="body" idx="1"/>
          </p:nvPr>
        </p:nvSpPr>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[Next][Discuss below]</a:t>
            </a:r>
            <a:endParaRPr lang="en-US" sz="14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Satan is very clever and frequently slips into this mindset. </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A works mindset might manifest itself in several ways:</a:t>
            </a:r>
          </a:p>
          <a:p>
            <a:pPr marL="521208" lvl="1" indent="-342900">
              <a:buFont typeface="+mj-lt"/>
              <a:buAutoNum type="arabicPeriod"/>
            </a:pPr>
            <a:r>
              <a:rPr lang="en-US" sz="1400" b="0" dirty="0">
                <a:latin typeface="Arial" panose="020B0604020202020204" pitchFamily="34" charset="0"/>
                <a:cs typeface="Arial" panose="020B0604020202020204" pitchFamily="34" charset="0"/>
              </a:rPr>
              <a:t>When we think we must do more good deeds to earn heaven. </a:t>
            </a:r>
          </a:p>
          <a:p>
            <a:pPr marL="521208" lvl="1" indent="-342900">
              <a:buFont typeface="+mj-lt"/>
              <a:buAutoNum type="arabicPeriod"/>
            </a:pPr>
            <a:r>
              <a:rPr lang="en-US" sz="1400" b="0" dirty="0">
                <a:latin typeface="Arial" panose="020B0604020202020204" pitchFamily="34" charset="0"/>
                <a:cs typeface="Arial" panose="020B0604020202020204" pitchFamily="34" charset="0"/>
              </a:rPr>
              <a:t>When we try to do things in our own strength. “You’re busy Lord, I’ve got this.”</a:t>
            </a:r>
          </a:p>
          <a:p>
            <a:pPr marL="521208" lvl="1" indent="-342900">
              <a:buFont typeface="+mj-lt"/>
              <a:buAutoNum type="arabicPeriod"/>
            </a:pPr>
            <a:r>
              <a:rPr lang="en-US" sz="1400" b="0" dirty="0">
                <a:latin typeface="Arial" panose="020B0604020202020204" pitchFamily="34" charset="0"/>
                <a:cs typeface="Arial" panose="020B0604020202020204" pitchFamily="34" charset="0"/>
              </a:rPr>
              <a:t>When we think we must do something good to offset some sin in our lives before we ask forgiveness.</a:t>
            </a:r>
          </a:p>
          <a:p>
            <a:pPr marL="521208" lvl="1" indent="-342900">
              <a:buFont typeface="+mj-lt"/>
              <a:buAutoNum type="arabicPeriod"/>
            </a:pPr>
            <a:r>
              <a:rPr lang="en-US" sz="1400" b="0" dirty="0">
                <a:latin typeface="Arial" panose="020B0604020202020204" pitchFamily="34" charset="0"/>
                <a:cs typeface="Arial" panose="020B0604020202020204" pitchFamily="34" charset="0"/>
              </a:rPr>
              <a:t>When we choose to do our own thing though we know it’s not the Lord’s will (</a:t>
            </a:r>
            <a:r>
              <a:rPr lang="en-US" sz="1400" b="1" i="1" dirty="0">
                <a:latin typeface="Arial" panose="020B0604020202020204" pitchFamily="34" charset="0"/>
                <a:cs typeface="Arial" panose="020B0604020202020204" pitchFamily="34" charset="0"/>
              </a:rPr>
              <a:t>open rebellion</a:t>
            </a:r>
            <a:r>
              <a:rPr lang="en-US" sz="1400"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There are more possibilities, but let’s look at an example:</a:t>
            </a:r>
          </a:p>
          <a:p>
            <a:pPr marL="0" indent="0">
              <a:buFont typeface="Arial" panose="020B0604020202020204" pitchFamily="34" charset="0"/>
              <a:buNone/>
            </a:pPr>
            <a:endParaRPr lang="en-US" sz="1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B882BB-F0D0-971B-8249-5220FCC18A21}"/>
              </a:ext>
            </a:extLst>
          </p:cNvPr>
          <p:cNvSpPr>
            <a:spLocks noGrp="1"/>
          </p:cNvSpPr>
          <p:nvPr>
            <p:ph type="sldNum" sz="quarter" idx="5"/>
          </p:nvPr>
        </p:nvSpPr>
        <p:spPr/>
        <p:txBody>
          <a:bodyPr/>
          <a:lstStyle/>
          <a:p>
            <a:fld id="{0477E489-9EB6-44A7-9AEC-89AA1FF720D1}" type="slidenum">
              <a:rPr lang="en-US" smtClean="0"/>
              <a:t>40</a:t>
            </a:fld>
            <a:endParaRPr lang="en-US"/>
          </a:p>
        </p:txBody>
      </p:sp>
    </p:spTree>
    <p:extLst>
      <p:ext uri="{BB962C8B-B14F-4D97-AF65-F5344CB8AC3E}">
        <p14:creationId xmlns:p14="http://schemas.microsoft.com/office/powerpoint/2010/main" val="395480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8874-DE9D-4A2F-40F1-23B978752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9D081-1D35-774B-57B4-61AD0F160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28089-FFB5-FF9B-9598-07DF482B33B9}"/>
              </a:ext>
            </a:extLst>
          </p:cNvPr>
          <p:cNvSpPr>
            <a:spLocks noGrp="1"/>
          </p:cNvSpPr>
          <p:nvPr>
            <p:ph type="body" idx="1"/>
          </p:nvPr>
        </p:nvSpPr>
        <p:spPr/>
        <p:txBody>
          <a:bodyPr/>
          <a:lstStyle/>
          <a:p>
            <a:pPr marL="0" indent="0" algn="l">
              <a:buFont typeface="Arial" panose="020B0604020202020204" pitchFamily="34" charset="0"/>
              <a:buNone/>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[Read below first]</a:t>
            </a:r>
          </a:p>
          <a:p>
            <a:pPr marL="285750" indent="-285750" algn="l">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How strange and how sad that this simple, beautiful way of righteousness seems so hard for the natural, carnal heart to find and accept! It was a great sorrow to Paul that Israel, his kinsmen according to the flesh, missed the way so fatally. </a:t>
            </a:r>
          </a:p>
          <a:p>
            <a:pPr marL="0" indent="0" algn="l">
              <a:buFont typeface="Arial" panose="020B0604020202020204" pitchFamily="34" charset="0"/>
              <a:buNone/>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[Next]</a:t>
            </a:r>
            <a:endParaRPr lang="en-US" sz="14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9058711-EA6F-CD20-D3EF-158318CBEC2E}"/>
              </a:ext>
            </a:extLst>
          </p:cNvPr>
          <p:cNvSpPr>
            <a:spLocks noGrp="1"/>
          </p:cNvSpPr>
          <p:nvPr>
            <p:ph type="sldNum" sz="quarter" idx="5"/>
          </p:nvPr>
        </p:nvSpPr>
        <p:spPr/>
        <p:txBody>
          <a:bodyPr/>
          <a:lstStyle/>
          <a:p>
            <a:fld id="{0477E489-9EB6-44A7-9AEC-89AA1FF720D1}" type="slidenum">
              <a:rPr lang="en-US" smtClean="0"/>
              <a:t>41</a:t>
            </a:fld>
            <a:endParaRPr lang="en-US"/>
          </a:p>
        </p:txBody>
      </p:sp>
    </p:spTree>
    <p:extLst>
      <p:ext uri="{BB962C8B-B14F-4D97-AF65-F5344CB8AC3E}">
        <p14:creationId xmlns:p14="http://schemas.microsoft.com/office/powerpoint/2010/main" val="3875720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67030-53A7-17B8-9FB7-84D99B606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20A09-263A-7C1A-1598-A7F2D2F94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9C5BA-A4F0-6F29-7324-D75E59B596EA}"/>
              </a:ext>
            </a:extLst>
          </p:cNvPr>
          <p:cNvSpPr>
            <a:spLocks noGrp="1"/>
          </p:cNvSpPr>
          <p:nvPr>
            <p:ph type="body" idx="1"/>
          </p:nvPr>
        </p:nvSpPr>
        <p:spPr/>
        <p:txBody>
          <a:bodyPr/>
          <a:lstStyle/>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I will discuss the letter to the Laodiceans in a later message but let’s just grab one phrase out of the letter</a:t>
            </a: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[Next; read highlighted only] DO NOT KNOW.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This is probably one of the most frightening  words in the Bible. Do I know: Do I really know? Am I ready?</a:t>
            </a:r>
          </a:p>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So, here is the key here is to fully understand Righteousness by Faith:</a:t>
            </a:r>
          </a:p>
          <a:p>
            <a:pPr marL="742950" lvl="1"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We can stand in the judgement only when we have received the righteous by Christ. This happens when we confess our sins, repent, and accept by faith Christ’s atoning sacrifice!</a:t>
            </a:r>
          </a:p>
          <a:p>
            <a:pPr marL="285750" indent="-285750">
              <a:buFont typeface="Arial" panose="020B0604020202020204" pitchFamily="34" charset="0"/>
              <a:buChar char="•"/>
            </a:pPr>
            <a:r>
              <a:rPr lang="en-US" sz="1400" b="1" i="1" dirty="0">
                <a:latin typeface="Arial" panose="020B0604020202020204" pitchFamily="34" charset="0"/>
                <a:cs typeface="Arial" panose="020B0604020202020204" pitchFamily="34" charset="0"/>
              </a:rPr>
              <a:t>Any questions on this point?</a:t>
            </a:r>
          </a:p>
        </p:txBody>
      </p:sp>
      <p:sp>
        <p:nvSpPr>
          <p:cNvPr id="4" name="Slide Number Placeholder 3">
            <a:extLst>
              <a:ext uri="{FF2B5EF4-FFF2-40B4-BE49-F238E27FC236}">
                <a16:creationId xmlns:a16="http://schemas.microsoft.com/office/drawing/2014/main" id="{28499279-8494-7382-E732-4DA19ED65B11}"/>
              </a:ext>
            </a:extLst>
          </p:cNvPr>
          <p:cNvSpPr>
            <a:spLocks noGrp="1"/>
          </p:cNvSpPr>
          <p:nvPr>
            <p:ph type="sldNum" sz="quarter" idx="5"/>
          </p:nvPr>
        </p:nvSpPr>
        <p:spPr/>
        <p:txBody>
          <a:bodyPr/>
          <a:lstStyle/>
          <a:p>
            <a:fld id="{0477E489-9EB6-44A7-9AEC-89AA1FF720D1}" type="slidenum">
              <a:rPr lang="en-US" smtClean="0"/>
              <a:t>42</a:t>
            </a:fld>
            <a:endParaRPr lang="en-US"/>
          </a:p>
        </p:txBody>
      </p:sp>
    </p:spTree>
    <p:extLst>
      <p:ext uri="{BB962C8B-B14F-4D97-AF65-F5344CB8AC3E}">
        <p14:creationId xmlns:p14="http://schemas.microsoft.com/office/powerpoint/2010/main" val="2623648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3D19-37FB-B8AA-5C6C-CFB87C65D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36CAD-221E-FF66-27F8-D89293EB5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A7CE6-58C7-D53A-B52E-A42905C3F89E}"/>
              </a:ext>
            </a:extLst>
          </p:cNvPr>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[Maximum emphasis]</a:t>
            </a:r>
          </a:p>
        </p:txBody>
      </p:sp>
      <p:sp>
        <p:nvSpPr>
          <p:cNvPr id="4" name="Slide Number Placeholder 3">
            <a:extLst>
              <a:ext uri="{FF2B5EF4-FFF2-40B4-BE49-F238E27FC236}">
                <a16:creationId xmlns:a16="http://schemas.microsoft.com/office/drawing/2014/main" id="{193F131B-55C8-F6D1-CF19-3CC476970342}"/>
              </a:ext>
            </a:extLst>
          </p:cNvPr>
          <p:cNvSpPr>
            <a:spLocks noGrp="1"/>
          </p:cNvSpPr>
          <p:nvPr>
            <p:ph type="sldNum" sz="quarter" idx="5"/>
          </p:nvPr>
        </p:nvSpPr>
        <p:spPr/>
        <p:txBody>
          <a:bodyPr/>
          <a:lstStyle/>
          <a:p>
            <a:fld id="{0477E489-9EB6-44A7-9AEC-89AA1FF720D1}" type="slidenum">
              <a:rPr lang="en-US" smtClean="0"/>
              <a:t>43</a:t>
            </a:fld>
            <a:endParaRPr lang="en-US"/>
          </a:p>
        </p:txBody>
      </p:sp>
    </p:spTree>
    <p:extLst>
      <p:ext uri="{BB962C8B-B14F-4D97-AF65-F5344CB8AC3E}">
        <p14:creationId xmlns:p14="http://schemas.microsoft.com/office/powerpoint/2010/main" val="118633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4623-A54D-1389-9789-905378CA0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885C8-278A-94ED-43F3-0E3ED9C1A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BAE5C-70C4-F9C6-24CB-099AD77B12F9}"/>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5204834D-16A4-2028-F2BC-13C59B3E660C}"/>
              </a:ext>
            </a:extLst>
          </p:cNvPr>
          <p:cNvSpPr>
            <a:spLocks noGrp="1"/>
          </p:cNvSpPr>
          <p:nvPr>
            <p:ph type="sldNum" sz="quarter" idx="5"/>
          </p:nvPr>
        </p:nvSpPr>
        <p:spPr/>
        <p:txBody>
          <a:bodyPr/>
          <a:lstStyle/>
          <a:p>
            <a:fld id="{0477E489-9EB6-44A7-9AEC-89AA1FF720D1}" type="slidenum">
              <a:rPr lang="en-US" smtClean="0"/>
              <a:t>44</a:t>
            </a:fld>
            <a:endParaRPr lang="en-US"/>
          </a:p>
        </p:txBody>
      </p:sp>
    </p:spTree>
    <p:extLst>
      <p:ext uri="{BB962C8B-B14F-4D97-AF65-F5344CB8AC3E}">
        <p14:creationId xmlns:p14="http://schemas.microsoft.com/office/powerpoint/2010/main" val="3868002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80D62-3B2A-FD35-98DC-B46E82CB7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D1855-198F-7C9F-F9C4-2BE0D078C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29D10-D3C5-3FC3-9A6C-4A6FA440BBD5}"/>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highlighted only and repeat verse 9]</a:t>
            </a:r>
          </a:p>
        </p:txBody>
      </p:sp>
      <p:sp>
        <p:nvSpPr>
          <p:cNvPr id="4" name="Slide Number Placeholder 3">
            <a:extLst>
              <a:ext uri="{FF2B5EF4-FFF2-40B4-BE49-F238E27FC236}">
                <a16:creationId xmlns:a16="http://schemas.microsoft.com/office/drawing/2014/main" id="{56A1FCFD-CD1F-3A02-C91E-E3CD2986BA58}"/>
              </a:ext>
            </a:extLst>
          </p:cNvPr>
          <p:cNvSpPr>
            <a:spLocks noGrp="1"/>
          </p:cNvSpPr>
          <p:nvPr>
            <p:ph type="sldNum" sz="quarter" idx="5"/>
          </p:nvPr>
        </p:nvSpPr>
        <p:spPr/>
        <p:txBody>
          <a:bodyPr/>
          <a:lstStyle/>
          <a:p>
            <a:fld id="{0477E489-9EB6-44A7-9AEC-89AA1FF720D1}" type="slidenum">
              <a:rPr lang="en-US" smtClean="0"/>
              <a:t>45</a:t>
            </a:fld>
            <a:endParaRPr lang="en-US"/>
          </a:p>
        </p:txBody>
      </p:sp>
    </p:spTree>
    <p:extLst>
      <p:ext uri="{BB962C8B-B14F-4D97-AF65-F5344CB8AC3E}">
        <p14:creationId xmlns:p14="http://schemas.microsoft.com/office/powerpoint/2010/main" val="1963854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3C894-F84E-EE69-E52D-2ECFD0FC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C2C85-F906-84E4-87C1-CFD6BFA0C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36BFE-A3FA-4CE9-5A34-898577103363}"/>
              </a:ext>
            </a:extLst>
          </p:cNvPr>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[Read highlighted only and repeat verse 9]</a:t>
            </a:r>
          </a:p>
        </p:txBody>
      </p:sp>
      <p:sp>
        <p:nvSpPr>
          <p:cNvPr id="4" name="Slide Number Placeholder 3">
            <a:extLst>
              <a:ext uri="{FF2B5EF4-FFF2-40B4-BE49-F238E27FC236}">
                <a16:creationId xmlns:a16="http://schemas.microsoft.com/office/drawing/2014/main" id="{920E6C5D-E09B-484E-E881-2F3CD816FDA1}"/>
              </a:ext>
            </a:extLst>
          </p:cNvPr>
          <p:cNvSpPr>
            <a:spLocks noGrp="1"/>
          </p:cNvSpPr>
          <p:nvPr>
            <p:ph type="sldNum" sz="quarter" idx="5"/>
          </p:nvPr>
        </p:nvSpPr>
        <p:spPr/>
        <p:txBody>
          <a:bodyPr/>
          <a:lstStyle/>
          <a:p>
            <a:fld id="{0477E489-9EB6-44A7-9AEC-89AA1FF720D1}" type="slidenum">
              <a:rPr lang="en-US" smtClean="0"/>
              <a:t>46</a:t>
            </a:fld>
            <a:endParaRPr lang="en-US"/>
          </a:p>
        </p:txBody>
      </p:sp>
    </p:spTree>
    <p:extLst>
      <p:ext uri="{BB962C8B-B14F-4D97-AF65-F5344CB8AC3E}">
        <p14:creationId xmlns:p14="http://schemas.microsoft.com/office/powerpoint/2010/main" val="2220580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020763"/>
            <a:ext cx="5759450" cy="3240087"/>
          </a:xfrm>
          <a:prstGeom prst="rect">
            <a:avLst/>
          </a:prstGeo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t>
            </a:r>
            <a:r>
              <a:rPr lang="en-US" sz="1400" baseline="30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But as it is written, Eye hath not seen, nor ear heard, neither have entered into the heart of man, the things which God hath prepared for them that love him.” (1 Cor. 2:9)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BFDC4-3D7F-4A59-8B1A-08C5ECACC26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3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020763"/>
            <a:ext cx="5759450" cy="3240087"/>
          </a:xfrm>
          <a:prstGeom prst="rect">
            <a:avLst/>
          </a:prstGeo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“And I heard a loud voice from heaven saying, “Behold, the tabernacle of God </a:t>
            </a:r>
            <a:r>
              <a:rPr lang="en-US" sz="1400" i="1" dirty="0">
                <a:latin typeface="Arial" panose="020B0604020202020204" pitchFamily="34" charset="0"/>
                <a:cs typeface="Arial" panose="020B0604020202020204" pitchFamily="34" charset="0"/>
              </a:rPr>
              <a:t>is</a:t>
            </a:r>
            <a:r>
              <a:rPr lang="en-US" sz="1400" dirty="0">
                <a:latin typeface="Arial" panose="020B0604020202020204" pitchFamily="34" charset="0"/>
                <a:cs typeface="Arial" panose="020B0604020202020204" pitchFamily="34" charset="0"/>
              </a:rPr>
              <a:t> with men, and He will dwell with them, and they shall be His people. God Himself will be with them </a:t>
            </a:r>
            <a:r>
              <a:rPr lang="en-US" sz="1400" i="1" dirty="0">
                <a:latin typeface="Arial" panose="020B0604020202020204" pitchFamily="34" charset="0"/>
                <a:cs typeface="Arial" panose="020B0604020202020204" pitchFamily="34" charset="0"/>
              </a:rPr>
              <a:t>and be</a:t>
            </a:r>
            <a:r>
              <a:rPr lang="en-US" sz="1400" dirty="0">
                <a:latin typeface="Arial" panose="020B0604020202020204" pitchFamily="34" charset="0"/>
                <a:cs typeface="Arial" panose="020B0604020202020204" pitchFamily="34" charset="0"/>
              </a:rPr>
              <a:t> their God. </a:t>
            </a:r>
            <a:r>
              <a:rPr lang="en-US" sz="1400" baseline="30000" dirty="0">
                <a:latin typeface="Arial" panose="020B0604020202020204" pitchFamily="34" charset="0"/>
                <a:cs typeface="Arial" panose="020B0604020202020204" pitchFamily="34" charset="0"/>
              </a:rPr>
              <a:t>4 </a:t>
            </a:r>
            <a:r>
              <a:rPr lang="en-US" sz="1400" b="1" dirty="0">
                <a:latin typeface="Arial" panose="020B0604020202020204" pitchFamily="34" charset="0"/>
                <a:cs typeface="Arial" panose="020B0604020202020204" pitchFamily="34" charset="0"/>
              </a:rPr>
              <a:t>And God will wipe away every tear from their eyes; there shall be no more death, nor sorrow, nor crying. There shall be no more pain, for the former things have passed away.</a:t>
            </a:r>
            <a:r>
              <a:rPr lang="en-US" sz="1400"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(Revelation 21:3-4)</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 is heaven worth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BFDC4-3D7F-4A59-8B1A-08C5ECACC26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02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7F26F-E24C-DCE1-27DB-6D018B1C7780}"/>
            </a:ext>
          </a:extLst>
        </p:cNvPr>
        <p:cNvGrpSpPr/>
        <p:nvPr/>
      </p:nvGrpSpPr>
      <p:grpSpPr>
        <a:xfrm>
          <a:off x="0" y="0"/>
          <a:ext cx="0" cy="0"/>
          <a:chOff x="0" y="0"/>
          <a:chExt cx="0" cy="0"/>
        </a:xfrm>
      </p:grpSpPr>
      <p:sp>
        <p:nvSpPr>
          <p:cNvPr id="843" name="Shape 843">
            <a:extLst>
              <a:ext uri="{FF2B5EF4-FFF2-40B4-BE49-F238E27FC236}">
                <a16:creationId xmlns:a16="http://schemas.microsoft.com/office/drawing/2014/main" id="{3EF0F544-0086-BCF4-752B-04AC9B5F5631}"/>
              </a:ext>
            </a:extLst>
          </p:cNvPr>
          <p:cNvSpPr>
            <a:spLocks noGrp="1" noRot="1" noChangeAspect="1"/>
          </p:cNvSpPr>
          <p:nvPr>
            <p:ph type="sldImg"/>
          </p:nvPr>
        </p:nvSpPr>
        <p:spPr>
          <a:prstGeom prst="rect">
            <a:avLst/>
          </a:prstGeom>
        </p:spPr>
        <p:txBody>
          <a:bodyPr/>
          <a:lstStyle/>
          <a:p>
            <a:endParaRPr dirty="0"/>
          </a:p>
        </p:txBody>
      </p:sp>
      <p:sp>
        <p:nvSpPr>
          <p:cNvPr id="844" name="Shape 844">
            <a:extLst>
              <a:ext uri="{FF2B5EF4-FFF2-40B4-BE49-F238E27FC236}">
                <a16:creationId xmlns:a16="http://schemas.microsoft.com/office/drawing/2014/main" id="{235662A8-E68A-E3DF-B484-17B192FD0B2E}"/>
              </a:ext>
            </a:extLst>
          </p:cNvPr>
          <p:cNvSpPr>
            <a:spLocks noGrp="1"/>
          </p:cNvSpPr>
          <p:nvPr>
            <p:ph type="body" sz="quarter" idx="1"/>
          </p:nvPr>
        </p:nvSpPr>
        <p:spPr>
          <a:prstGeom prst="rect">
            <a:avLst/>
          </a:prstGeom>
        </p:spPr>
        <p:txBody>
          <a:bodyPr/>
          <a:lstStyle/>
          <a:p>
            <a:pPr defTabSz="436306">
              <a:defRPr>
                <a:solidFill>
                  <a:srgbClr val="FFE8AC"/>
                </a:solidFill>
              </a:defRPr>
            </a:pPr>
            <a:r>
              <a:rPr lang="en-US" sz="1400" kern="1200" baseline="30000" dirty="0">
                <a:solidFill>
                  <a:schemeClr val="tx1"/>
                </a:solidFill>
                <a:latin typeface="Arial" panose="020B0604020202020204" pitchFamily="34" charset="0"/>
                <a:ea typeface="+mn-ea"/>
                <a:cs typeface="Arial" panose="020B0604020202020204" pitchFamily="34" charset="0"/>
              </a:rPr>
              <a:t>16 </a:t>
            </a:r>
            <a:r>
              <a:rPr lang="en-US" sz="1400" kern="1200" dirty="0">
                <a:solidFill>
                  <a:schemeClr val="tx1"/>
                </a:solidFill>
                <a:latin typeface="Arial" panose="020B0604020202020204" pitchFamily="34" charset="0"/>
                <a:ea typeface="+mn-ea"/>
                <a:cs typeface="Arial" panose="020B0604020202020204" pitchFamily="34" charset="0"/>
              </a:rPr>
              <a:t>For the Lord Himself will descend from heaven with a shout, with the voice of an archangel, and with the trumpet of God. And the dead in Christ will rise first. </a:t>
            </a:r>
            <a:r>
              <a:rPr lang="en-US" sz="1400" kern="1200" baseline="30000" dirty="0">
                <a:solidFill>
                  <a:schemeClr val="tx1"/>
                </a:solidFill>
                <a:latin typeface="Arial" panose="020B0604020202020204" pitchFamily="34" charset="0"/>
                <a:ea typeface="+mn-ea"/>
                <a:cs typeface="Arial" panose="020B0604020202020204" pitchFamily="34" charset="0"/>
              </a:rPr>
              <a:t>17 </a:t>
            </a:r>
            <a:r>
              <a:rPr lang="en-US" sz="1400" kern="1200" dirty="0">
                <a:solidFill>
                  <a:schemeClr val="tx1"/>
                </a:solidFill>
                <a:latin typeface="Arial" panose="020B0604020202020204" pitchFamily="34" charset="0"/>
                <a:ea typeface="+mn-ea"/>
                <a:cs typeface="Arial" panose="020B0604020202020204" pitchFamily="34" charset="0"/>
              </a:rPr>
              <a:t>Then we who are alive </a:t>
            </a:r>
            <a:r>
              <a:rPr lang="en-US" sz="1400" i="1" kern="1200" dirty="0">
                <a:solidFill>
                  <a:schemeClr val="tx1"/>
                </a:solidFill>
                <a:latin typeface="Arial" panose="020B0604020202020204" pitchFamily="34" charset="0"/>
                <a:ea typeface="+mn-ea"/>
                <a:cs typeface="Arial" panose="020B0604020202020204" pitchFamily="34" charset="0"/>
              </a:rPr>
              <a:t>and</a:t>
            </a:r>
            <a:r>
              <a:rPr lang="en-US" sz="1400" kern="1200" dirty="0">
                <a:solidFill>
                  <a:schemeClr val="tx1"/>
                </a:solidFill>
                <a:latin typeface="Arial" panose="020B0604020202020204" pitchFamily="34" charset="0"/>
                <a:ea typeface="+mn-ea"/>
                <a:cs typeface="Arial" panose="020B0604020202020204" pitchFamily="34" charset="0"/>
              </a:rPr>
              <a:t> remain shall be caught up together with them in the clouds to meet the Lord in the air. And thus, we shall always be with the Lord.</a:t>
            </a:r>
          </a:p>
          <a:p>
            <a:pPr defTabSz="436306">
              <a:defRPr>
                <a:solidFill>
                  <a:srgbClr val="FFE8AC"/>
                </a:solidFill>
              </a:defRPr>
            </a:pPr>
            <a:endParaRPr lang="en-US" sz="1400" kern="1200" dirty="0">
              <a:solidFill>
                <a:schemeClr val="tx1"/>
              </a:solidFill>
              <a:latin typeface="Arial" panose="020B0604020202020204" pitchFamily="34" charset="0"/>
              <a:ea typeface="+mn-ea"/>
              <a:cs typeface="Arial" panose="020B0604020202020204" pitchFamily="34" charset="0"/>
            </a:endParaRPr>
          </a:p>
          <a:p>
            <a:pPr marL="0" marR="0" lvl="0" indent="0" algn="l" defTabSz="436306" rtl="0" eaLnBrk="1" fontAlgn="auto" latinLnBrk="0" hangingPunct="1">
              <a:lnSpc>
                <a:spcPct val="100000"/>
              </a:lnSpc>
              <a:spcBef>
                <a:spcPts val="0"/>
              </a:spcBef>
              <a:spcAft>
                <a:spcPts val="0"/>
              </a:spcAft>
              <a:buClrTx/>
              <a:buSzTx/>
              <a:buFontTx/>
              <a:buNone/>
              <a:tabLst/>
              <a:defRPr>
                <a:solidFill>
                  <a:srgbClr val="FFE8AC"/>
                </a:solidFill>
              </a:defRPr>
            </a:pPr>
            <a:r>
              <a:rPr lang="en-US" sz="1400" b="1">
                <a:latin typeface="Arial" panose="020B0604020202020204" pitchFamily="34" charset="0"/>
                <a:cs typeface="Arial" panose="020B0604020202020204" pitchFamily="34" charset="0"/>
              </a:rPr>
              <a:t>[Have pianist start playing #623 quietly]</a:t>
            </a:r>
          </a:p>
          <a:p>
            <a:pPr defTabSz="436306">
              <a:defRPr>
                <a:solidFill>
                  <a:srgbClr val="FFE8AC"/>
                </a:solidFill>
              </a:defRP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Arial" panose="020B0604020202020204" pitchFamily="34" charset="0"/>
                <a:cs typeface="Arial" panose="020B0604020202020204" pitchFamily="34" charset="0"/>
              </a:rPr>
              <a:t>[Recommend book and cite QR to order from Amazon]</a:t>
            </a:r>
          </a:p>
          <a:p>
            <a:pPr marL="285750" indent="-285750">
              <a:buFont typeface="Arial" panose="020B0604020202020204" pitchFamily="34" charset="0"/>
              <a:buChar char="•"/>
            </a:pPr>
            <a:endParaRPr lang="en-US" sz="14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0477E489-9EB6-44A7-9AEC-89AA1FF720D1}" type="slidenum">
              <a:rPr lang="en-US" smtClean="0"/>
              <a:t>5</a:t>
            </a:fld>
            <a:endParaRPr lang="en-US"/>
          </a:p>
        </p:txBody>
      </p:sp>
    </p:spTree>
    <p:extLst>
      <p:ext uri="{BB962C8B-B14F-4D97-AF65-F5344CB8AC3E}">
        <p14:creationId xmlns:p14="http://schemas.microsoft.com/office/powerpoint/2010/main" val="3834007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DF05D-24DF-038E-8B6A-89A0FBDDB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991B1-1A01-DE73-BF91-4F11EF4EE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47ABD-5198-79F8-DBF4-91B4F8B02303}"/>
              </a:ext>
            </a:extLst>
          </p:cNvPr>
          <p:cNvSpPr>
            <a:spLocks noGrp="1"/>
          </p:cNvSpPr>
          <p:nvPr>
            <p:ph type="body" idx="1"/>
          </p:nvPr>
        </p:nvSpPr>
        <p:spPr/>
        <p: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[Read below before the song]</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 want you to think about the words as we sing so let’s read them before we sing.</a:t>
            </a:r>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158C682-CB98-2BB2-3E51-14B92690D8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6015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B55D-AE8D-8E56-1B00-F26195F56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2E2ED-E7C8-13E8-1A5A-2BBCC05F5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D2A7C-C992-7A86-2863-8DA18E8B98BE}"/>
              </a:ext>
            </a:extLst>
          </p:cNvPr>
          <p:cNvSpPr>
            <a:spLocks noGrp="1"/>
          </p:cNvSpPr>
          <p:nvPr>
            <p:ph type="body" idx="1"/>
          </p:nvPr>
        </p:nvSpPr>
        <p:spPr/>
        <p:txBody>
          <a:bodyPr/>
          <a:lstStyle/>
          <a:p>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5E7B2F0F-D03F-D027-F40F-75A4759125BC}"/>
              </a:ext>
            </a:extLst>
          </p:cNvPr>
          <p:cNvSpPr>
            <a:spLocks noGrp="1"/>
          </p:cNvSpPr>
          <p:nvPr>
            <p:ph type="sldNum" sz="quarter" idx="5"/>
          </p:nvPr>
        </p:nvSpPr>
        <p:spPr/>
        <p:txBody>
          <a:bodyPr/>
          <a:lstStyle/>
          <a:p>
            <a:fld id="{0477E489-9EB6-44A7-9AEC-89AA1FF720D1}" type="slidenum">
              <a:rPr lang="en-US" smtClean="0"/>
              <a:t>51</a:t>
            </a:fld>
            <a:endParaRPr lang="en-US"/>
          </a:p>
        </p:txBody>
      </p:sp>
    </p:spTree>
    <p:extLst>
      <p:ext uri="{BB962C8B-B14F-4D97-AF65-F5344CB8AC3E}">
        <p14:creationId xmlns:p14="http://schemas.microsoft.com/office/powerpoint/2010/main" val="2005108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DC5C-1B6B-4441-3026-C8D580FFC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60994-26F7-38EE-7474-4185C5C8E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3FB86-FF76-A57F-0757-807C97B4C25C}"/>
              </a:ext>
            </a:extLst>
          </p:cNvPr>
          <p:cNvSpPr>
            <a:spLocks noGrp="1"/>
          </p:cNvSpPr>
          <p:nvPr>
            <p:ph type="body" idx="1"/>
          </p:nvPr>
        </p:nvSpPr>
        <p:spPr/>
        <p:txBody>
          <a:bodyPr/>
          <a:lstStyle/>
          <a:p>
            <a:pPr marL="285750" indent="-285750">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Let’s stand and sing our closing song, #623.</a:t>
            </a:r>
          </a:p>
        </p:txBody>
      </p:sp>
      <p:sp>
        <p:nvSpPr>
          <p:cNvPr id="4" name="Slide Number Placeholder 3">
            <a:extLst>
              <a:ext uri="{FF2B5EF4-FFF2-40B4-BE49-F238E27FC236}">
                <a16:creationId xmlns:a16="http://schemas.microsoft.com/office/drawing/2014/main" id="{C5C1906B-BD0F-A76C-3607-E19AE1CB31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559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93B4F-3C05-CFCF-3A36-AC46751DB858}"/>
            </a:ext>
          </a:extLst>
        </p:cNvPr>
        <p:cNvGrpSpPr/>
        <p:nvPr/>
      </p:nvGrpSpPr>
      <p:grpSpPr>
        <a:xfrm>
          <a:off x="0" y="0"/>
          <a:ext cx="0" cy="0"/>
          <a:chOff x="0" y="0"/>
          <a:chExt cx="0" cy="0"/>
        </a:xfrm>
      </p:grpSpPr>
      <p:sp>
        <p:nvSpPr>
          <p:cNvPr id="843" name="Shape 843">
            <a:extLst>
              <a:ext uri="{FF2B5EF4-FFF2-40B4-BE49-F238E27FC236}">
                <a16:creationId xmlns:a16="http://schemas.microsoft.com/office/drawing/2014/main" id="{1F020AA3-0172-1323-3381-98F88AC1AC08}"/>
              </a:ext>
            </a:extLst>
          </p:cNvPr>
          <p:cNvSpPr>
            <a:spLocks noGrp="1" noRot="1" noChangeAspect="1"/>
          </p:cNvSpPr>
          <p:nvPr>
            <p:ph type="sldImg"/>
          </p:nvPr>
        </p:nvSpPr>
        <p:spPr>
          <a:prstGeom prst="rect">
            <a:avLst/>
          </a:prstGeom>
        </p:spPr>
        <p:txBody>
          <a:bodyPr/>
          <a:lstStyle/>
          <a:p>
            <a:endParaRPr dirty="0"/>
          </a:p>
        </p:txBody>
      </p:sp>
      <p:sp>
        <p:nvSpPr>
          <p:cNvPr id="844" name="Shape 844">
            <a:extLst>
              <a:ext uri="{FF2B5EF4-FFF2-40B4-BE49-F238E27FC236}">
                <a16:creationId xmlns:a16="http://schemas.microsoft.com/office/drawing/2014/main" id="{7832F5C3-2E32-0535-37CA-6ADF9C85F377}"/>
              </a:ext>
            </a:extLst>
          </p:cNvPr>
          <p:cNvSpPr>
            <a:spLocks noGrp="1"/>
          </p:cNvSpPr>
          <p:nvPr>
            <p:ph type="body" sz="quarter" idx="1"/>
          </p:nvPr>
        </p:nvSpPr>
        <p:spPr>
          <a:prstGeom prst="rect">
            <a:avLst/>
          </a:prstGeom>
        </p:spPr>
        <p: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 Leave this slide open during the closing song ***]</a:t>
            </a:r>
            <a:endParaRPr lang="en-US" sz="1400" b="0" dirty="0">
              <a:latin typeface="Arial" panose="020B0604020202020204" pitchFamily="34" charset="0"/>
              <a:cs typeface="Arial" panose="020B0604020202020204" pitchFamily="34" charset="0"/>
            </a:endParaRPr>
          </a:p>
          <a:p>
            <a:pPr marL="0" marR="0" lvl="0" indent="0" algn="l" defTabSz="436306" rtl="0" eaLnBrk="1" fontAlgn="auto" latinLnBrk="0" hangingPunct="1">
              <a:lnSpc>
                <a:spcPct val="100000"/>
              </a:lnSpc>
              <a:spcBef>
                <a:spcPts val="0"/>
              </a:spcBef>
              <a:spcAft>
                <a:spcPts val="0"/>
              </a:spcAft>
              <a:buClrTx/>
              <a:buSzTx/>
              <a:buFontTx/>
              <a:buNone/>
              <a:tabLst/>
              <a:defRPr>
                <a:solidFill>
                  <a:srgbClr val="FFE8AC"/>
                </a:solidFill>
              </a:defRPr>
            </a:pPr>
            <a:r>
              <a:rPr lang="en-US" sz="1400" b="0" i="0" u="none" strike="noStrike" baseline="0" dirty="0">
                <a:latin typeface="Arial" panose="020B0604020202020204" pitchFamily="34" charset="0"/>
                <a:cs typeface="Arial" panose="020B0604020202020204" pitchFamily="34" charset="0"/>
              </a:rPr>
              <a:t>Now may the God of peace, that brought again from the dead our Lord Jesus, that great shepherd of the sheep, through the blood of the everlasting covenant, make you perfect in every good work to do His will, working in you that which is well pleasing in his sight, through Jesus Christ; to whom be glory for ever and ever. Amen.</a:t>
            </a:r>
            <a:endParaRPr lang="en-US" sz="1400" dirty="0">
              <a:latin typeface="Arial" panose="020B0604020202020204" pitchFamily="34" charset="0"/>
              <a:cs typeface="Arial" panose="020B0604020202020204" pitchFamily="34" charset="0"/>
            </a:endParaRPr>
          </a:p>
          <a:p>
            <a:pPr defTabSz="436306">
              <a:defRPr>
                <a:solidFill>
                  <a:srgbClr val="FFE8AC"/>
                </a:solidFill>
              </a:defRPr>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386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21FA4-1D4C-EA5F-F4E8-83A61CDA4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F5065-F5B0-6F96-6C1A-1ABC437A9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37775-F933-D92F-55F2-8A73F9298317}"/>
              </a:ext>
            </a:extLst>
          </p:cNvPr>
          <p:cNvSpPr>
            <a:spLocks noGrp="1"/>
          </p:cNvSpPr>
          <p:nvPr>
            <p:ph type="body" idx="1"/>
          </p:nvPr>
        </p:nvSpPr>
        <p:spPr>
          <a:xfrm>
            <a:off x="685800" y="4400550"/>
            <a:ext cx="5486400" cy="3600450"/>
          </a:xfrm>
          <a:prstGeom prst="rect">
            <a:avLst/>
          </a:prstGeom>
        </p:spPr>
        <p:txBody>
          <a:bodyPr/>
          <a:lstStyle/>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Point your camera at the icon do download  a readable PDF version of the presentation.</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Note that the PDF includes both presenter instructions as well presenter text</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Also, the presentation PDF may vary slightly from what </a:t>
            </a:r>
            <a:r>
              <a:rPr lang="en-US" sz="1400" b="0" kern="1200">
                <a:solidFill>
                  <a:schemeClr val="tx1"/>
                </a:solidFill>
                <a:latin typeface="Arial" panose="020B0604020202020204" pitchFamily="34" charset="0"/>
                <a:ea typeface="+mn-ea"/>
                <a:cs typeface="Arial" panose="020B0604020202020204" pitchFamily="34" charset="0"/>
              </a:rPr>
              <a:t>is presented.</a:t>
            </a:r>
            <a:endParaRPr lang="en-US" sz="1400" b="0" kern="1200" dirty="0">
              <a:solidFill>
                <a:schemeClr val="tx1"/>
              </a:solidFill>
              <a:latin typeface="Arial" panose="020B0604020202020204" pitchFamily="34" charset="0"/>
              <a:ea typeface="+mn-ea"/>
              <a:cs typeface="Arial" panose="020B0604020202020204" pitchFamily="34" charset="0"/>
            </a:endParaRPr>
          </a:p>
          <a:p>
            <a:endParaRPr lang="en-US" sz="14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3B632F4-5A05-EA10-1214-090CB9A853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299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CFF65-212E-ABDF-7522-F4A56C7AD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B6B51-1508-AF89-5126-52F1F40C5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D2C5F-5FC5-F23F-FB27-E0BAF1D96878}"/>
              </a:ext>
            </a:extLst>
          </p:cNvPr>
          <p:cNvSpPr>
            <a:spLocks noGrp="1"/>
          </p:cNvSpPr>
          <p:nvPr>
            <p:ph type="body" idx="1"/>
          </p:nvPr>
        </p:nvSpPr>
        <p:spPr>
          <a:xfrm>
            <a:off x="685800" y="4400550"/>
            <a:ext cx="5486400" cy="3600450"/>
          </a:xfrm>
          <a:prstGeom prst="rect">
            <a:avLst/>
          </a:prstGeom>
        </p:spPr>
        <p:txBody>
          <a:bodyPr/>
          <a:lstStyle/>
          <a:p>
            <a:pPr marL="28575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Point your camera at the icon do download  a readable PDF version of the presentation.</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Note that the PDF includes both presenter instructions as well presenter text</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Also, the presentation PDF may vary slightly from what </a:t>
            </a:r>
            <a:r>
              <a:rPr lang="en-US" sz="1400" b="0" kern="1200">
                <a:solidFill>
                  <a:schemeClr val="tx1"/>
                </a:solidFill>
                <a:latin typeface="Arial" panose="020B0604020202020204" pitchFamily="34" charset="0"/>
                <a:ea typeface="+mn-ea"/>
                <a:cs typeface="Arial" panose="020B0604020202020204" pitchFamily="34" charset="0"/>
              </a:rPr>
              <a:t>is presented.</a:t>
            </a:r>
            <a:endParaRPr lang="en-US" sz="1400" b="0" kern="1200" dirty="0">
              <a:solidFill>
                <a:schemeClr val="tx1"/>
              </a:solidFill>
              <a:latin typeface="Arial" panose="020B0604020202020204" pitchFamily="34" charset="0"/>
              <a:ea typeface="+mn-ea"/>
              <a:cs typeface="Arial" panose="020B0604020202020204" pitchFamily="34" charset="0"/>
            </a:endParaRPr>
          </a:p>
          <a:p>
            <a:endParaRPr lang="en-US" sz="14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79DBF14-E3FB-E7A2-9729-ABD420E4B4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E489-9EB6-44A7-9AEC-89AA1FF720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891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97E8-500D-7E86-AA80-9AF5F4CDF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CD976-A194-FF32-A722-43126182D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F8CE4-62CB-9A57-CF9C-B1BC918F1670}"/>
              </a:ext>
            </a:extLst>
          </p:cNvPr>
          <p:cNvSpPr>
            <a:spLocks noGrp="1"/>
          </p:cNvSpPr>
          <p:nvPr>
            <p:ph type="body" idx="1"/>
          </p:nvPr>
        </p:nvSpPr>
        <p:spPr>
          <a:xfrm>
            <a:off x="685800" y="4400550"/>
            <a:ext cx="5486400" cy="3600450"/>
          </a:xfrm>
          <a:prstGeom prst="rect">
            <a:avLst/>
          </a:prstGeom>
        </p:spPr>
        <p:txBody>
          <a:bodyPr/>
          <a:lstStyle/>
          <a:p>
            <a:endParaRPr lang="en-US" sz="14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4151F15-FE1E-F4ED-7427-C3678E2ABE76}"/>
              </a:ext>
            </a:extLst>
          </p:cNvPr>
          <p:cNvSpPr>
            <a:spLocks noGrp="1"/>
          </p:cNvSpPr>
          <p:nvPr>
            <p:ph type="sldNum" sz="quarter" idx="5"/>
          </p:nvPr>
        </p:nvSpPr>
        <p:spPr/>
        <p:txBody>
          <a:bodyPr/>
          <a:lstStyle/>
          <a:p>
            <a:fld id="{0477E489-9EB6-44A7-9AEC-89AA1FF720D1}" type="slidenum">
              <a:rPr lang="en-US" smtClean="0"/>
              <a:t>7</a:t>
            </a:fld>
            <a:endParaRPr lang="en-US"/>
          </a:p>
        </p:txBody>
      </p:sp>
    </p:spTree>
    <p:extLst>
      <p:ext uri="{BB962C8B-B14F-4D97-AF65-F5344CB8AC3E}">
        <p14:creationId xmlns:p14="http://schemas.microsoft.com/office/powerpoint/2010/main" val="336251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CDFC-778F-AFA2-ED69-8F03A5FD6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157F3-873E-5DC4-068F-E66DAC66A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53319-DA56-1F50-FB7D-312814A2CDF7}"/>
              </a:ext>
            </a:extLst>
          </p:cNvPr>
          <p:cNvSpPr>
            <a:spLocks noGrp="1"/>
          </p:cNvSpPr>
          <p:nvPr>
            <p:ph type="body" idx="1"/>
          </p:nvPr>
        </p:nvSpPr>
        <p:spPr>
          <a:xfrm>
            <a:off x="685800" y="4400550"/>
            <a:ext cx="5486400" cy="3600450"/>
          </a:xfrm>
          <a:prstGeom prst="rect">
            <a:avLst/>
          </a:prstGeom>
        </p:spPr>
        <p:txBody>
          <a:bodyPr/>
          <a:lstStyle/>
          <a:p>
            <a:endParaRPr lang="en-US" sz="1400" b="1"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9338CF5-4597-EF4D-9BDD-6EF0A2DAB309}"/>
              </a:ext>
            </a:extLst>
          </p:cNvPr>
          <p:cNvSpPr>
            <a:spLocks noGrp="1"/>
          </p:cNvSpPr>
          <p:nvPr>
            <p:ph type="sldNum" sz="quarter" idx="5"/>
          </p:nvPr>
        </p:nvSpPr>
        <p:spPr/>
        <p:txBody>
          <a:bodyPr/>
          <a:lstStyle/>
          <a:p>
            <a:fld id="{0477E489-9EB6-44A7-9AEC-89AA1FF720D1}" type="slidenum">
              <a:rPr lang="en-US" smtClean="0"/>
              <a:t>8</a:t>
            </a:fld>
            <a:endParaRPr lang="en-US"/>
          </a:p>
        </p:txBody>
      </p:sp>
    </p:spTree>
    <p:extLst>
      <p:ext uri="{BB962C8B-B14F-4D97-AF65-F5344CB8AC3E}">
        <p14:creationId xmlns:p14="http://schemas.microsoft.com/office/powerpoint/2010/main" val="338150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B190-1EA6-8586-FA05-ED68B6687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9ACCF-344A-1693-EEC4-3F2E03551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69D60-5DF6-9230-A2CB-27FCC8D8AA27}"/>
              </a:ext>
            </a:extLst>
          </p:cNvPr>
          <p:cNvSpPr>
            <a:spLocks noGrp="1"/>
          </p:cNvSpPr>
          <p:nvPr>
            <p:ph type="body" idx="1"/>
          </p:nvPr>
        </p:nvSpPr>
        <p:spPr>
          <a:xfrm>
            <a:off x="685800" y="4400550"/>
            <a:ext cx="5486400" cy="3600450"/>
          </a:xfrm>
          <a:prstGeom prst="rect">
            <a:avLst/>
          </a:prstGeom>
        </p:spPr>
        <p:txBody>
          <a:bodyPr/>
          <a:lstStyle/>
          <a:p>
            <a:r>
              <a:rPr lang="en-US" sz="1400" b="1" kern="1200" dirty="0">
                <a:solidFill>
                  <a:schemeClr val="tx1"/>
                </a:solidFill>
                <a:latin typeface="Arial" panose="020B0604020202020204" pitchFamily="34" charset="0"/>
                <a:ea typeface="+mn-ea"/>
                <a:cs typeface="Arial" panose="020B0604020202020204" pitchFamily="34" charset="0"/>
              </a:rPr>
              <a:t>[Read slide]</a:t>
            </a:r>
            <a:endParaRPr lang="en-US" sz="1400" b="0" kern="120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All the signs point to the soon beginning of the great troubles that will precede the Lord’s second coming.</a:t>
            </a:r>
          </a:p>
          <a:p>
            <a:pPr marL="285750" indent="-2857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Therefore, we need to be sure that we understand this message and that is why I’m here  today.</a:t>
            </a:r>
          </a:p>
          <a:p>
            <a:pPr marL="285750" indent="-285750">
              <a:buFont typeface="Arial" panose="020B0604020202020204" pitchFamily="34" charset="0"/>
              <a:buChar char="•"/>
            </a:pPr>
            <a:r>
              <a:rPr lang="en-US" sz="1400" b="1" kern="1200" dirty="0">
                <a:solidFill>
                  <a:schemeClr val="tx1"/>
                </a:solidFill>
                <a:latin typeface="Arial" panose="020B0604020202020204" pitchFamily="34" charset="0"/>
                <a:ea typeface="+mn-ea"/>
                <a:cs typeface="Arial" panose="020B0604020202020204" pitchFamily="34" charset="0"/>
              </a:rPr>
              <a:t>All are called to enter the battle and hasten the Lord’s return!</a:t>
            </a:r>
          </a:p>
          <a:p>
            <a:pPr marL="285750" indent="-285750">
              <a:buFont typeface="Arial" panose="020B0604020202020204" pitchFamily="34" charset="0"/>
              <a:buChar char="•"/>
            </a:pPr>
            <a:r>
              <a:rPr lang="en-US" sz="1400" b="1" kern="1200" dirty="0">
                <a:solidFill>
                  <a:schemeClr val="tx1"/>
                </a:solidFill>
                <a:latin typeface="Arial" panose="020B0604020202020204" pitchFamily="34" charset="0"/>
                <a:ea typeface="+mn-ea"/>
                <a:cs typeface="Arial" panose="020B0604020202020204" pitchFamily="34" charset="0"/>
              </a:rPr>
              <a:t>Consider</a:t>
            </a:r>
          </a:p>
          <a:p>
            <a:pPr marL="0" indent="0">
              <a:buFont typeface="Arial" panose="020B0604020202020204" pitchFamily="34" charset="0"/>
              <a:buNone/>
            </a:pPr>
            <a:r>
              <a:rPr lang="en-US" sz="1400" b="1" kern="1200" dirty="0">
                <a:solidFill>
                  <a:schemeClr val="tx1"/>
                </a:solidFill>
                <a:latin typeface="Arial" panose="020B0604020202020204" pitchFamily="34" charset="0"/>
                <a:ea typeface="+mn-ea"/>
                <a:cs typeface="Arial" panose="020B0604020202020204" pitchFamily="34" charset="0"/>
              </a:rPr>
              <a:t>[Next]</a:t>
            </a:r>
          </a:p>
        </p:txBody>
      </p:sp>
      <p:sp>
        <p:nvSpPr>
          <p:cNvPr id="4" name="Slide Number Placeholder 3">
            <a:extLst>
              <a:ext uri="{FF2B5EF4-FFF2-40B4-BE49-F238E27FC236}">
                <a16:creationId xmlns:a16="http://schemas.microsoft.com/office/drawing/2014/main" id="{88ABE0E2-35DC-42A2-ACA4-522C66C1D60C}"/>
              </a:ext>
            </a:extLst>
          </p:cNvPr>
          <p:cNvSpPr>
            <a:spLocks noGrp="1"/>
          </p:cNvSpPr>
          <p:nvPr>
            <p:ph type="sldNum" sz="quarter" idx="5"/>
          </p:nvPr>
        </p:nvSpPr>
        <p:spPr/>
        <p:txBody>
          <a:bodyPr/>
          <a:lstStyle/>
          <a:p>
            <a:fld id="{0477E489-9EB6-44A7-9AEC-89AA1FF720D1}" type="slidenum">
              <a:rPr lang="en-US" smtClean="0"/>
              <a:t>9</a:t>
            </a:fld>
            <a:endParaRPr lang="en-US"/>
          </a:p>
        </p:txBody>
      </p:sp>
    </p:spTree>
    <p:extLst>
      <p:ext uri="{BB962C8B-B14F-4D97-AF65-F5344CB8AC3E}">
        <p14:creationId xmlns:p14="http://schemas.microsoft.com/office/powerpoint/2010/main" val="254232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10/15/2025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4855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10/15/2025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3145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10/15/2025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5745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221738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9B2-0DB0-4321-BE76-8C56FBF17F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FAEE8A-ED4A-48E5-B1E1-368171B7F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3A0EC-A20D-497E-87B6-B6755F0E1DDB}"/>
              </a:ext>
            </a:extLst>
          </p:cNvPr>
          <p:cNvSpPr>
            <a:spLocks noGrp="1"/>
          </p:cNvSpPr>
          <p:nvPr>
            <p:ph type="dt" sz="half" idx="10"/>
          </p:nvPr>
        </p:nvSpPr>
        <p:spPr/>
        <p:txBody>
          <a:bodyPr/>
          <a:lstStyle/>
          <a:p>
            <a:fld id="{16273B59-457D-4DAC-9586-46ED5E42C609}" type="datetime4">
              <a:rPr lang="en-US" smtClean="0"/>
              <a:t>October 15, 2025</a:t>
            </a:fld>
            <a:endParaRPr lang="en-US" dirty="0"/>
          </a:p>
        </p:txBody>
      </p:sp>
      <p:sp>
        <p:nvSpPr>
          <p:cNvPr id="5" name="Footer Placeholder 4">
            <a:extLst>
              <a:ext uri="{FF2B5EF4-FFF2-40B4-BE49-F238E27FC236}">
                <a16:creationId xmlns:a16="http://schemas.microsoft.com/office/drawing/2014/main" id="{A2A59BD1-FA62-4C0F-81A4-300A7ECF91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64FB3A-76D3-4CF0-8F99-CF5CC99230BB}"/>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383728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87C6-EEAC-4F38-BFDB-F8C0F335E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7B444-44C9-40C6-93BD-30F603229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A4FEB-A066-4145-983D-341AEA061BDE}"/>
              </a:ext>
            </a:extLst>
          </p:cNvPr>
          <p:cNvSpPr>
            <a:spLocks noGrp="1"/>
          </p:cNvSpPr>
          <p:nvPr>
            <p:ph type="dt" sz="half" idx="10"/>
          </p:nvPr>
        </p:nvSpPr>
        <p:spPr/>
        <p:txBody>
          <a:bodyPr/>
          <a:lstStyle/>
          <a:p>
            <a:fld id="{5800DDF5-F0DF-4202-96F1-CBFDA85D801B}" type="datetime4">
              <a:rPr lang="en-US" smtClean="0"/>
              <a:t>October 15, 2025</a:t>
            </a:fld>
            <a:endParaRPr lang="en-US" dirty="0"/>
          </a:p>
        </p:txBody>
      </p:sp>
      <p:sp>
        <p:nvSpPr>
          <p:cNvPr id="5" name="Footer Placeholder 4">
            <a:extLst>
              <a:ext uri="{FF2B5EF4-FFF2-40B4-BE49-F238E27FC236}">
                <a16:creationId xmlns:a16="http://schemas.microsoft.com/office/drawing/2014/main" id="{D81FBF21-B570-4D41-BE10-D10AF95191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56CB17-23A7-499D-BF74-06DEABF27C57}"/>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135711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569F-E2DD-4186-8C23-4590DA503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4FDC3F-DB13-4553-ABD1-5E72BBBA75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9C44C-E428-455B-A0C8-06AF0F17F4A6}"/>
              </a:ext>
            </a:extLst>
          </p:cNvPr>
          <p:cNvSpPr>
            <a:spLocks noGrp="1"/>
          </p:cNvSpPr>
          <p:nvPr>
            <p:ph type="dt" sz="half" idx="10"/>
          </p:nvPr>
        </p:nvSpPr>
        <p:spPr/>
        <p:txBody>
          <a:bodyPr/>
          <a:lstStyle/>
          <a:p>
            <a:fld id="{49635AED-7142-46FE-92BD-C2525B3B45E9}" type="datetime4">
              <a:rPr lang="en-US" smtClean="0"/>
              <a:t>October 15, 2025</a:t>
            </a:fld>
            <a:endParaRPr lang="en-US" dirty="0"/>
          </a:p>
        </p:txBody>
      </p:sp>
      <p:sp>
        <p:nvSpPr>
          <p:cNvPr id="5" name="Footer Placeholder 4">
            <a:extLst>
              <a:ext uri="{FF2B5EF4-FFF2-40B4-BE49-F238E27FC236}">
                <a16:creationId xmlns:a16="http://schemas.microsoft.com/office/drawing/2014/main" id="{1607EC30-0975-42CA-9126-35166E5359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411F08-52AD-41FF-97B0-5A9A62B00840}"/>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38142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ECD7-5B81-42BE-823F-2CC87875E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F5688-FC02-400A-8A06-10812FAAF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34B491-4341-4204-B224-E53E860E5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C87E70-C06F-4540-B23A-B5DB31203745}"/>
              </a:ext>
            </a:extLst>
          </p:cNvPr>
          <p:cNvSpPr>
            <a:spLocks noGrp="1"/>
          </p:cNvSpPr>
          <p:nvPr>
            <p:ph type="dt" sz="half" idx="10"/>
          </p:nvPr>
        </p:nvSpPr>
        <p:spPr/>
        <p:txBody>
          <a:bodyPr/>
          <a:lstStyle/>
          <a:p>
            <a:fld id="{4DB8E763-8343-4092-A534-70688C9EAC7A}" type="datetime4">
              <a:rPr lang="en-US" smtClean="0"/>
              <a:t>October 15, 2025</a:t>
            </a:fld>
            <a:endParaRPr lang="en-US" dirty="0"/>
          </a:p>
        </p:txBody>
      </p:sp>
      <p:sp>
        <p:nvSpPr>
          <p:cNvPr id="6" name="Footer Placeholder 5">
            <a:extLst>
              <a:ext uri="{FF2B5EF4-FFF2-40B4-BE49-F238E27FC236}">
                <a16:creationId xmlns:a16="http://schemas.microsoft.com/office/drawing/2014/main" id="{1E9B59F9-BDC5-4038-8ED5-B89F00F101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1AED56-86C6-4B21-A54D-12CE28E8BBEE}"/>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170534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D040-F3D5-40C2-A51D-CD963E5F8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439008-82EC-4B7E-80D7-AF1E1AF6B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182585-DD05-437B-BD1B-7CCEA9516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5BB66-AA1C-4D86-9E94-1A502F2B1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78324-5F73-4317-9DD4-6B6273D69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8F0D2-01EB-491F-B940-39EEB3196EB6}"/>
              </a:ext>
            </a:extLst>
          </p:cNvPr>
          <p:cNvSpPr>
            <a:spLocks noGrp="1"/>
          </p:cNvSpPr>
          <p:nvPr>
            <p:ph type="dt" sz="half" idx="10"/>
          </p:nvPr>
        </p:nvSpPr>
        <p:spPr/>
        <p:txBody>
          <a:bodyPr/>
          <a:lstStyle/>
          <a:p>
            <a:fld id="{72A7C916-CC7F-46E8-ABA3-F81E4B2CB252}" type="datetime4">
              <a:rPr lang="en-US" smtClean="0"/>
              <a:t>October 15, 2025</a:t>
            </a:fld>
            <a:endParaRPr lang="en-US" dirty="0"/>
          </a:p>
        </p:txBody>
      </p:sp>
      <p:sp>
        <p:nvSpPr>
          <p:cNvPr id="8" name="Footer Placeholder 7">
            <a:extLst>
              <a:ext uri="{FF2B5EF4-FFF2-40B4-BE49-F238E27FC236}">
                <a16:creationId xmlns:a16="http://schemas.microsoft.com/office/drawing/2014/main" id="{07CD3CF6-A9BD-4A1F-84AF-D49F81E8202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A7BE49-8323-4FB8-8B67-210FED958F2A}"/>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1360150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D666-EA1C-4F0D-8FC4-777759BC24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DC9F4-1EF0-46D9-A878-438DCFEC6EC6}"/>
              </a:ext>
            </a:extLst>
          </p:cNvPr>
          <p:cNvSpPr>
            <a:spLocks noGrp="1"/>
          </p:cNvSpPr>
          <p:nvPr>
            <p:ph type="dt" sz="half" idx="10"/>
          </p:nvPr>
        </p:nvSpPr>
        <p:spPr/>
        <p:txBody>
          <a:bodyPr/>
          <a:lstStyle/>
          <a:p>
            <a:fld id="{68ED1DA7-4F2A-4644-B210-1C422A2A7190}" type="datetime4">
              <a:rPr lang="en-US" smtClean="0"/>
              <a:t>October 15, 2025</a:t>
            </a:fld>
            <a:endParaRPr lang="en-US" dirty="0"/>
          </a:p>
        </p:txBody>
      </p:sp>
      <p:sp>
        <p:nvSpPr>
          <p:cNvPr id="4" name="Footer Placeholder 3">
            <a:extLst>
              <a:ext uri="{FF2B5EF4-FFF2-40B4-BE49-F238E27FC236}">
                <a16:creationId xmlns:a16="http://schemas.microsoft.com/office/drawing/2014/main" id="{DDA98838-B604-499E-B6C4-25B6E9044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D98D29-BC5B-4A6D-AB81-998AB22B7E08}"/>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254788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46E9D-C83C-4C21-9C97-623327B2B71A}"/>
              </a:ext>
            </a:extLst>
          </p:cNvPr>
          <p:cNvSpPr>
            <a:spLocks noGrp="1"/>
          </p:cNvSpPr>
          <p:nvPr>
            <p:ph type="dt" sz="half" idx="10"/>
          </p:nvPr>
        </p:nvSpPr>
        <p:spPr/>
        <p:txBody>
          <a:bodyPr/>
          <a:lstStyle/>
          <a:p>
            <a:fld id="{B9E418F1-E596-4F3E-8F10-6D35E8425643}" type="datetime4">
              <a:rPr lang="en-US" smtClean="0"/>
              <a:t>October 15, 2025</a:t>
            </a:fld>
            <a:endParaRPr lang="en-US" dirty="0"/>
          </a:p>
        </p:txBody>
      </p:sp>
      <p:sp>
        <p:nvSpPr>
          <p:cNvPr id="3" name="Footer Placeholder 2">
            <a:extLst>
              <a:ext uri="{FF2B5EF4-FFF2-40B4-BE49-F238E27FC236}">
                <a16:creationId xmlns:a16="http://schemas.microsoft.com/office/drawing/2014/main" id="{9ED6A6FB-0D93-4AD7-AD84-D4447E39B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F6F88D-7358-4AB4-9103-1AB5DC2DD77A}"/>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9553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10/15/2025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55617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BE68-905A-47F4-9BAE-C5D19F050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F1DFE1-C0EF-4945-9B59-EF6AF8CF9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CE6EB-1F51-470A-AB1A-9EFB18EC9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CD5E8-FCF2-4FFF-A1B8-CA69BA4A9192}"/>
              </a:ext>
            </a:extLst>
          </p:cNvPr>
          <p:cNvSpPr>
            <a:spLocks noGrp="1"/>
          </p:cNvSpPr>
          <p:nvPr>
            <p:ph type="dt" sz="half" idx="10"/>
          </p:nvPr>
        </p:nvSpPr>
        <p:spPr/>
        <p:txBody>
          <a:bodyPr/>
          <a:lstStyle/>
          <a:p>
            <a:fld id="{5A9FA883-5003-4154-B22B-5442895883C1}" type="datetime4">
              <a:rPr lang="en-US" smtClean="0"/>
              <a:t>October 15, 2025</a:t>
            </a:fld>
            <a:endParaRPr lang="en-US" dirty="0"/>
          </a:p>
        </p:txBody>
      </p:sp>
      <p:sp>
        <p:nvSpPr>
          <p:cNvPr id="6" name="Footer Placeholder 5">
            <a:extLst>
              <a:ext uri="{FF2B5EF4-FFF2-40B4-BE49-F238E27FC236}">
                <a16:creationId xmlns:a16="http://schemas.microsoft.com/office/drawing/2014/main" id="{DED2C313-D381-4BB9-AC6B-BD25791D10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20386B-A3E2-4504-8F97-E0C2A6AEAD3E}"/>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8183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CD0B-F791-4C00-94D4-1D771925C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1EBCFD-DE45-4ADB-ACDE-ED1E5008A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5FF3BCD-B0E9-4FC2-97D0-96B9AAA82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4BFCE-84C2-4F55-B5C9-F710776376E5}"/>
              </a:ext>
            </a:extLst>
          </p:cNvPr>
          <p:cNvSpPr>
            <a:spLocks noGrp="1"/>
          </p:cNvSpPr>
          <p:nvPr>
            <p:ph type="dt" sz="half" idx="10"/>
          </p:nvPr>
        </p:nvSpPr>
        <p:spPr/>
        <p:txBody>
          <a:bodyPr/>
          <a:lstStyle/>
          <a:p>
            <a:fld id="{4CB11CBA-803C-497D-85DC-D08908E3AFA2}" type="datetime4">
              <a:rPr lang="en-US" smtClean="0"/>
              <a:t>October 15, 2025</a:t>
            </a:fld>
            <a:endParaRPr lang="en-US" dirty="0"/>
          </a:p>
        </p:txBody>
      </p:sp>
      <p:sp>
        <p:nvSpPr>
          <p:cNvPr id="6" name="Footer Placeholder 5">
            <a:extLst>
              <a:ext uri="{FF2B5EF4-FFF2-40B4-BE49-F238E27FC236}">
                <a16:creationId xmlns:a16="http://schemas.microsoft.com/office/drawing/2014/main" id="{DA153760-8441-47FE-BCEE-805813EEB5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CCFB99-5002-4B5B-B28C-856D3E9A4F8A}"/>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2223537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442B-B076-495B-A9AD-FDF3DAF66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D929F-B6C1-4205-BE8F-4B82B7152B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6084B-6438-4E60-BDC4-1EBCBB8309C6}"/>
              </a:ext>
            </a:extLst>
          </p:cNvPr>
          <p:cNvSpPr>
            <a:spLocks noGrp="1"/>
          </p:cNvSpPr>
          <p:nvPr>
            <p:ph type="dt" sz="half" idx="10"/>
          </p:nvPr>
        </p:nvSpPr>
        <p:spPr/>
        <p:txBody>
          <a:bodyPr/>
          <a:lstStyle/>
          <a:p>
            <a:fld id="{854E1217-3FCF-428D-A192-359C94384F99}" type="datetime4">
              <a:rPr lang="en-US" smtClean="0"/>
              <a:t>October 15, 2025</a:t>
            </a:fld>
            <a:endParaRPr lang="en-US" dirty="0"/>
          </a:p>
        </p:txBody>
      </p:sp>
      <p:sp>
        <p:nvSpPr>
          <p:cNvPr id="5" name="Footer Placeholder 4">
            <a:extLst>
              <a:ext uri="{FF2B5EF4-FFF2-40B4-BE49-F238E27FC236}">
                <a16:creationId xmlns:a16="http://schemas.microsoft.com/office/drawing/2014/main" id="{BF33FEFB-3CD8-4615-A5D6-3B5AC916AD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7A5B99-8E69-46FE-8D16-8F5CB3B6A01D}"/>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324165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7D68E-F83A-41F8-8584-DC8B3EF06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F3BAFD-EA4D-4145-A911-1FFB66FA5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25920-4D5B-4C61-8DEE-2E62ABA0F7E6}"/>
              </a:ext>
            </a:extLst>
          </p:cNvPr>
          <p:cNvSpPr>
            <a:spLocks noGrp="1"/>
          </p:cNvSpPr>
          <p:nvPr>
            <p:ph type="dt" sz="half" idx="10"/>
          </p:nvPr>
        </p:nvSpPr>
        <p:spPr/>
        <p:txBody>
          <a:bodyPr/>
          <a:lstStyle/>
          <a:p>
            <a:fld id="{AEBE76A4-866F-433D-BF93-D6A2D92D10C3}" type="datetime4">
              <a:rPr lang="en-US" smtClean="0"/>
              <a:t>October 15, 2025</a:t>
            </a:fld>
            <a:endParaRPr lang="en-US" dirty="0"/>
          </a:p>
        </p:txBody>
      </p:sp>
      <p:sp>
        <p:nvSpPr>
          <p:cNvPr id="5" name="Footer Placeholder 4">
            <a:extLst>
              <a:ext uri="{FF2B5EF4-FFF2-40B4-BE49-F238E27FC236}">
                <a16:creationId xmlns:a16="http://schemas.microsoft.com/office/drawing/2014/main" id="{AEBA71DC-2A5E-485A-AAB2-BB5225F6C2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805CFE-B45A-49A7-8B04-6DBE5A3E5C40}"/>
              </a:ext>
            </a:extLst>
          </p:cNvPr>
          <p:cNvSpPr>
            <a:spLocks noGrp="1"/>
          </p:cNvSpPr>
          <p:nvPr>
            <p:ph type="sldNum" sz="quarter" idx="12"/>
          </p:nvPr>
        </p:nvSpPr>
        <p:spPr/>
        <p:txBody>
          <a:bodyPr/>
          <a:lstStyle/>
          <a:p>
            <a:fld id="{35E59C82-79B6-4D4F-A644-EDE4B4C784FE}" type="slidenum">
              <a:rPr lang="en-US" smtClean="0"/>
              <a:t>‹#›</a:t>
            </a:fld>
            <a:endParaRPr lang="en-US" dirty="0"/>
          </a:p>
        </p:txBody>
      </p:sp>
    </p:spTree>
    <p:extLst>
      <p:ext uri="{BB962C8B-B14F-4D97-AF65-F5344CB8AC3E}">
        <p14:creationId xmlns:p14="http://schemas.microsoft.com/office/powerpoint/2010/main" val="276815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68514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10/15/2025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0144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10/15/2025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8746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10/15/2025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5471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10/15/2025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7000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solidFill>
            <a:srgbClr val="E2D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10/15/2025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5198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10/15/2025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2716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10/15/2025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774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10/15/2025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186760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6A43A-6C40-477C-8449-77C18966B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6D4D38-DEF1-4E71-9A53-D964B84DA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042F2F-64C0-4BC6-AF6E-B1C6BDC40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DFB28-5CB8-403E-B461-B162B1D295C1}" type="datetime4">
              <a:rPr lang="en-US" smtClean="0"/>
              <a:t>October 15, 2025</a:t>
            </a:fld>
            <a:endParaRPr lang="en-US" dirty="0"/>
          </a:p>
        </p:txBody>
      </p:sp>
      <p:sp>
        <p:nvSpPr>
          <p:cNvPr id="5" name="Footer Placeholder 4">
            <a:extLst>
              <a:ext uri="{FF2B5EF4-FFF2-40B4-BE49-F238E27FC236}">
                <a16:creationId xmlns:a16="http://schemas.microsoft.com/office/drawing/2014/main" id="{43E58456-EFF0-4A3A-B82F-54FE5A1E8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A83C07-B85F-4849-B5AC-8534A84E9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59C82-79B6-4D4F-A644-EDE4B4C784FE}" type="slidenum">
              <a:rPr lang="en-US" smtClean="0"/>
              <a:t>‹#›</a:t>
            </a:fld>
            <a:endParaRPr lang="en-US" dirty="0"/>
          </a:p>
        </p:txBody>
      </p:sp>
    </p:spTree>
    <p:extLst>
      <p:ext uri="{BB962C8B-B14F-4D97-AF65-F5344CB8AC3E}">
        <p14:creationId xmlns:p14="http://schemas.microsoft.com/office/powerpoint/2010/main" val="20790066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0.jp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jpg"/><Relationship Id="rId5" Type="http://schemas.openxmlformats.org/officeDocument/2006/relationships/image" Target="../media/image1.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Christ-Our-Righteousness-Arthur-Daniells/dp/1494730316"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dn790005.ca.archive.org/0/items/sda-a-g-daniels-christ-our-righteousness-1924/SDA%20-%20A%20G%20Daniels%20-%20Christ%20Our%20Righteousness%201924.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A27FD9-9D78-66E8-9EBF-C28C2F10D2D1}"/>
              </a:ext>
            </a:extLst>
          </p:cNvPr>
          <p:cNvSpPr txBox="1"/>
          <p:nvPr/>
        </p:nvSpPr>
        <p:spPr>
          <a:xfrm>
            <a:off x="468923" y="533400"/>
            <a:ext cx="11254154"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Sermon title:	</a:t>
            </a:r>
            <a:r>
              <a:rPr lang="en-US" sz="2000" b="1" dirty="0">
                <a:latin typeface="Arial" panose="020B0604020202020204" pitchFamily="34" charset="0"/>
                <a:cs typeface="Arial" panose="020B0604020202020204" pitchFamily="34" charset="0"/>
              </a:rPr>
              <a:t>Christ our Righteousness</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Scripture:	</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Romans 3:22-25</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Opening Hymn:	</a:t>
            </a:r>
            <a:r>
              <a:rPr lang="en-US" sz="2000" b="1" dirty="0">
                <a:latin typeface="Arial" panose="020B0604020202020204" pitchFamily="34" charset="0"/>
                <a:cs typeface="Arial" panose="020B0604020202020204" pitchFamily="34" charset="0"/>
              </a:rPr>
              <a:t>Turn Your Eyes on Jesus</a:t>
            </a:r>
            <a:r>
              <a:rPr lang="en-US" sz="2000" dirty="0">
                <a:latin typeface="Arial" panose="020B0604020202020204" pitchFamily="34" charset="0"/>
                <a:cs typeface="Arial" panose="020B0604020202020204" pitchFamily="34" charset="0"/>
              </a:rPr>
              <a:t>(290)</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Closing Hymn:	</a:t>
            </a:r>
            <a:r>
              <a:rPr lang="en-US" sz="2000" b="1" dirty="0">
                <a:latin typeface="Arial" panose="020B0604020202020204" pitchFamily="34" charset="0"/>
                <a:cs typeface="Arial" panose="020B0604020202020204" pitchFamily="34" charset="0"/>
              </a:rPr>
              <a:t>I will follow thee </a:t>
            </a:r>
            <a:r>
              <a:rPr lang="en-US" sz="2000" dirty="0">
                <a:latin typeface="Arial" panose="020B0604020202020204" pitchFamily="34" charset="0"/>
                <a:cs typeface="Arial" panose="020B0604020202020204" pitchFamily="34" charset="0"/>
              </a:rPr>
              <a:t>(623)</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Dates Given:	10/11/2025 </a:t>
            </a:r>
            <a:r>
              <a:rPr lang="en-US" sz="2000" dirty="0" err="1">
                <a:latin typeface="Arial" panose="020B0604020202020204" pitchFamily="34" charset="0"/>
                <a:cs typeface="Arial" panose="020B0604020202020204" pitchFamily="34" charset="0"/>
              </a:rPr>
              <a:t>Mqt</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3" name="Right Triangle 2">
            <a:extLst>
              <a:ext uri="{FF2B5EF4-FFF2-40B4-BE49-F238E27FC236}">
                <a16:creationId xmlns:a16="http://schemas.microsoft.com/office/drawing/2014/main" id="{CAD86FE2-3078-C0D3-14CC-F1102AE20796}"/>
              </a:ext>
            </a:extLst>
          </p:cNvPr>
          <p:cNvSpPr/>
          <p:nvPr/>
        </p:nvSpPr>
        <p:spPr>
          <a:xfrm flipV="1">
            <a:off x="-922" y="53"/>
            <a:ext cx="972474" cy="1203297"/>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H</a:t>
            </a:r>
          </a:p>
        </p:txBody>
      </p:sp>
      <p:sp>
        <p:nvSpPr>
          <p:cNvPr id="4" name="Slide Number Placeholder 3">
            <a:extLst>
              <a:ext uri="{FF2B5EF4-FFF2-40B4-BE49-F238E27FC236}">
                <a16:creationId xmlns:a16="http://schemas.microsoft.com/office/drawing/2014/main" id="{E734F6BE-12BC-0BBC-7C1D-BB203CE7CD26}"/>
              </a:ext>
            </a:extLst>
          </p:cNvPr>
          <p:cNvSpPr>
            <a:spLocks noGrp="1"/>
          </p:cNvSpPr>
          <p:nvPr>
            <p:ph type="sldNum" sz="quarter" idx="12"/>
          </p:nvPr>
        </p:nvSpPr>
        <p:spPr/>
        <p:txBody>
          <a:bodyPr/>
          <a:lstStyle/>
          <a:p>
            <a:fld id="{35E59C82-79B6-4D4F-A644-EDE4B4C784FE}" type="slidenum">
              <a:rPr lang="en-US" smtClean="0"/>
              <a:t>1</a:t>
            </a:fld>
            <a:endParaRPr lang="en-US" dirty="0"/>
          </a:p>
        </p:txBody>
      </p:sp>
    </p:spTree>
    <p:extLst>
      <p:ext uri="{BB962C8B-B14F-4D97-AF65-F5344CB8AC3E}">
        <p14:creationId xmlns:p14="http://schemas.microsoft.com/office/powerpoint/2010/main" val="374587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a:extLst>
            <a:ext uri="{FF2B5EF4-FFF2-40B4-BE49-F238E27FC236}">
              <a16:creationId xmlns:a16="http://schemas.microsoft.com/office/drawing/2014/main" id="{DDDA1462-94EA-CE1C-ACCC-A5320936410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CB58768-3C3D-1F6D-F5E9-35918D451E74}"/>
              </a:ext>
            </a:extLst>
          </p:cNvPr>
          <p:cNvSpPr txBox="1">
            <a:spLocks/>
          </p:cNvSpPr>
          <p:nvPr/>
        </p:nvSpPr>
        <p:spPr>
          <a:xfrm>
            <a:off x="630701" y="1537215"/>
            <a:ext cx="10930596" cy="4612573"/>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The message of Christ our righteousness is the single most important topic in the church. It is absolutely necessary and urgent that we understand it so we can “stand” in these last days.</a:t>
            </a:r>
          </a:p>
          <a:p>
            <a:r>
              <a:rPr lang="en-US" sz="2800" dirty="0">
                <a:latin typeface="Arial" panose="020B0604020202020204" pitchFamily="34" charset="0"/>
                <a:cs typeface="Arial" panose="020B0604020202020204" pitchFamily="34" charset="0"/>
              </a:rPr>
              <a:t>Again, note that it was the message by Jones and Waggoner in 1888 (called “</a:t>
            </a:r>
            <a:r>
              <a:rPr lang="en-US" sz="2800" i="1" dirty="0">
                <a:latin typeface="Arial" panose="020B0604020202020204" pitchFamily="34" charset="0"/>
                <a:cs typeface="Arial" panose="020B0604020202020204" pitchFamily="34" charset="0"/>
              </a:rPr>
              <a:t>the three angel’s message in verity</a:t>
            </a:r>
            <a:r>
              <a:rPr lang="en-US" sz="2800" dirty="0">
                <a:latin typeface="Arial" panose="020B0604020202020204" pitchFamily="34" charset="0"/>
                <a:cs typeface="Arial" panose="020B0604020202020204" pitchFamily="34" charset="0"/>
              </a:rPr>
              <a:t>” by Ellen White.)</a:t>
            </a:r>
          </a:p>
          <a:p>
            <a:r>
              <a:rPr lang="en-US" sz="2800" dirty="0">
                <a:solidFill>
                  <a:srgbClr val="C00000"/>
                </a:solidFill>
                <a:latin typeface="Arial" panose="020B0604020202020204" pitchFamily="34" charset="0"/>
                <a:cs typeface="Arial" panose="020B0604020202020204" pitchFamily="34" charset="0"/>
              </a:rPr>
              <a:t>Failure to understand this message and reflect it in our character can cost us heaven!</a:t>
            </a:r>
            <a:r>
              <a:rPr lang="en-US" sz="2800" dirty="0">
                <a:latin typeface="Arial" panose="020B0604020202020204" pitchFamily="34" charset="0"/>
                <a:cs typeface="Arial" panose="020B0604020202020204" pitchFamily="34" charset="0"/>
              </a:rPr>
              <a:t> This is Christ’s warning to us the Seventh-Day Adventist Church as written in the Laodicean message!</a:t>
            </a:r>
            <a:endParaRPr lang="en-US" sz="2800" dirty="0">
              <a:solidFill>
                <a:srgbClr val="C0000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9993C0D-88C8-FD3F-C16D-780BEF00D024}"/>
              </a:ext>
            </a:extLst>
          </p:cNvPr>
          <p:cNvSpPr txBox="1">
            <a:spLocks/>
          </p:cNvSpPr>
          <p:nvPr/>
        </p:nvSpPr>
        <p:spPr>
          <a:xfrm>
            <a:off x="1946563" y="175841"/>
            <a:ext cx="8298873" cy="1301261"/>
          </a:xfrm>
          <a:prstGeom prst="rect">
            <a:avLst/>
          </a:prstGeom>
        </p:spPr>
        <p:txBody>
          <a:bodyPr anchor="b">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4400" dirty="0">
                <a:solidFill>
                  <a:srgbClr val="62407C"/>
                </a:solidFill>
                <a:latin typeface="Calibri" panose="020F0502020204030204" pitchFamily="34" charset="0"/>
                <a:cs typeface="Calibri" panose="020F0502020204030204" pitchFamily="34" charset="0"/>
              </a:rPr>
              <a:t>Why Study</a:t>
            </a:r>
          </a:p>
          <a:p>
            <a:pPr algn="ctr">
              <a:lnSpc>
                <a:spcPct val="90000"/>
              </a:lnSpc>
            </a:pPr>
            <a:r>
              <a:rPr lang="en-US" sz="4400" dirty="0">
                <a:solidFill>
                  <a:srgbClr val="62407C"/>
                </a:solidFill>
                <a:latin typeface="Calibri" panose="020F0502020204030204" pitchFamily="34" charset="0"/>
                <a:cs typeface="Calibri" panose="020F0502020204030204" pitchFamily="34" charset="0"/>
              </a:rPr>
              <a:t>Christ Our Righteousness </a:t>
            </a:r>
          </a:p>
        </p:txBody>
      </p:sp>
    </p:spTree>
    <p:extLst>
      <p:ext uri="{BB962C8B-B14F-4D97-AF65-F5344CB8AC3E}">
        <p14:creationId xmlns:p14="http://schemas.microsoft.com/office/powerpoint/2010/main" val="36727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Pct val="1000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700"/>
                                        <p:tgtEl>
                                          <p:spTgt spid="2">
                                            <p:txEl>
                                              <p:pRg st="2" end="2"/>
                                            </p:txEl>
                                          </p:spTgt>
                                        </p:tgtEl>
                                      </p:cBhvr>
                                    </p:animEffect>
                                  </p:childTnLst>
                                </p:cTn>
                              </p:par>
                              <p:par>
                                <p:cTn id="23" presetID="10" presetClass="entr" presetSubtype="0" fill="hold" grpId="1" nodeType="withEffect">
                                  <p:stCondLst>
                                    <p:cond delay="250"/>
                                  </p:stCondLst>
                                  <p:iterate>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2E7ED8B-745B-F298-FC24-6A486E941937}"/>
              </a:ext>
            </a:extLst>
          </p:cNvPr>
          <p:cNvSpPr txBox="1">
            <a:spLocks/>
          </p:cNvSpPr>
          <p:nvPr/>
        </p:nvSpPr>
        <p:spPr>
          <a:xfrm>
            <a:off x="838199" y="1646251"/>
            <a:ext cx="10515599" cy="3603171"/>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Arial" panose="020B0604020202020204" pitchFamily="34" charset="0"/>
                <a:cs typeface="Arial" panose="020B0604020202020204" pitchFamily="34" charset="0"/>
              </a:rPr>
              <a:t>“Christ our righteousness is the one sublime message set forth in the Sacred Scriptures. However, varied the forms and phrases in which this message may be unfolded and presented, yet always, </a:t>
            </a:r>
            <a:r>
              <a:rPr lang="en-US" sz="3200" dirty="0">
                <a:highlight>
                  <a:srgbClr val="FFFF00"/>
                </a:highlight>
                <a:latin typeface="Arial" panose="020B0604020202020204" pitchFamily="34" charset="0"/>
                <a:cs typeface="Arial" panose="020B0604020202020204" pitchFamily="34" charset="0"/>
              </a:rPr>
              <a:t>from every point of the circle, the central commanding theme is, Christ our righteousness</a:t>
            </a:r>
            <a:r>
              <a:rPr lang="en-US" sz="3200" dirty="0">
                <a:latin typeface="Arial" panose="020B0604020202020204" pitchFamily="34" charset="0"/>
                <a:cs typeface="Arial" panose="020B0604020202020204" pitchFamily="34" charset="0"/>
              </a:rPr>
              <a:t>.”</a:t>
            </a:r>
          </a:p>
        </p:txBody>
      </p:sp>
      <p:sp>
        <p:nvSpPr>
          <p:cNvPr id="3" name="Title 1">
            <a:extLst>
              <a:ext uri="{FF2B5EF4-FFF2-40B4-BE49-F238E27FC236}">
                <a16:creationId xmlns:a16="http://schemas.microsoft.com/office/drawing/2014/main" id="{64DCA00A-4B09-7358-CC50-2B3D477242BC}"/>
              </a:ext>
            </a:extLst>
          </p:cNvPr>
          <p:cNvSpPr txBox="1">
            <a:spLocks/>
          </p:cNvSpPr>
          <p:nvPr/>
        </p:nvSpPr>
        <p:spPr>
          <a:xfrm>
            <a:off x="1946563" y="52756"/>
            <a:ext cx="8298873" cy="1493644"/>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7B5C7D"/>
                </a:solidFill>
                <a:latin typeface="Calibri" panose="020F0502020204030204" pitchFamily="34" charset="0"/>
                <a:cs typeface="Calibri" panose="020F0502020204030204" pitchFamily="34" charset="0"/>
              </a:rPr>
              <a:t>Christ Our Righteousness</a:t>
            </a:r>
            <a:r>
              <a:rPr lang="en-US" sz="5100" baseline="30000" dirty="0">
                <a:solidFill>
                  <a:srgbClr val="7B5C7D"/>
                </a:solidFill>
                <a:latin typeface="Calibri" panose="020F0502020204030204" pitchFamily="34" charset="0"/>
                <a:cs typeface="Calibri" panose="020F0502020204030204" pitchFamily="34" charset="0"/>
              </a:rPr>
              <a:t>1</a:t>
            </a:r>
            <a:r>
              <a:rPr lang="en-US" sz="5100" dirty="0">
                <a:solidFill>
                  <a:srgbClr val="7B5C7D"/>
                </a:solidFill>
                <a:latin typeface="Calibri" panose="020F0502020204030204" pitchFamily="34" charset="0"/>
                <a:cs typeface="Calibri" panose="020F0502020204030204" pitchFamily="34" charset="0"/>
              </a:rPr>
              <a:t> Chapter 1</a:t>
            </a:r>
          </a:p>
        </p:txBody>
      </p:sp>
      <p:sp>
        <p:nvSpPr>
          <p:cNvPr id="4" name="TextBox 3">
            <a:extLst>
              <a:ext uri="{FF2B5EF4-FFF2-40B4-BE49-F238E27FC236}">
                <a16:creationId xmlns:a16="http://schemas.microsoft.com/office/drawing/2014/main" id="{F1CD24A5-9168-CCD1-5CDA-92F4A6FDF0F1}"/>
              </a:ext>
            </a:extLst>
          </p:cNvPr>
          <p:cNvSpPr txBox="1"/>
          <p:nvPr/>
        </p:nvSpPr>
        <p:spPr>
          <a:xfrm>
            <a:off x="947057" y="6216133"/>
            <a:ext cx="10515599" cy="369332"/>
          </a:xfrm>
          <a:prstGeom prst="rect">
            <a:avLst/>
          </a:prstGeom>
          <a:noFill/>
        </p:spPr>
        <p:txBody>
          <a:bodyPr wrap="square" rtlCol="0">
            <a:spAutoFit/>
          </a:bodyPr>
          <a:lstStyle/>
          <a:p>
            <a:r>
              <a:rPr lang="en-US" baseline="30000" dirty="0"/>
              <a:t>1</a:t>
            </a:r>
            <a:r>
              <a:rPr lang="en-US" dirty="0"/>
              <a:t>Taken from </a:t>
            </a:r>
            <a:r>
              <a:rPr lang="en-US" u="sng" dirty="0"/>
              <a:t>Christ our Righteousness</a:t>
            </a:r>
            <a:r>
              <a:rPr lang="en-US" dirty="0"/>
              <a:t> by A. G. Daniels. Gerald E. Greene 2015. Page 15</a:t>
            </a:r>
          </a:p>
        </p:txBody>
      </p:sp>
    </p:spTree>
    <p:extLst>
      <p:ext uri="{BB962C8B-B14F-4D97-AF65-F5344CB8AC3E}">
        <p14:creationId xmlns:p14="http://schemas.microsoft.com/office/powerpoint/2010/main" val="4810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1" nodeType="withEffect">
                                  <p:stCondLst>
                                    <p:cond delay="25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50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124D-74E5-2F4E-7280-1DDA4FD8B18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51D8182-CD06-17E4-9378-B5EE57F0964D}"/>
              </a:ext>
            </a:extLst>
          </p:cNvPr>
          <p:cNvSpPr txBox="1">
            <a:spLocks/>
          </p:cNvSpPr>
          <p:nvPr/>
        </p:nvSpPr>
        <p:spPr>
          <a:xfrm>
            <a:off x="838199" y="1646251"/>
            <a:ext cx="10515599" cy="4772134"/>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buNone/>
            </a:pPr>
            <a:r>
              <a:rPr lang="en-US" sz="3200" dirty="0">
                <a:latin typeface="Arial" panose="020B0604020202020204" pitchFamily="34" charset="0"/>
                <a:cs typeface="Arial" panose="020B0604020202020204" pitchFamily="34" charset="0"/>
              </a:rPr>
              <a:t>“Throughout the Sacred Volume, – every phase of truth unfolded, points in some way to </a:t>
            </a:r>
            <a:r>
              <a:rPr lang="en-US" sz="3200" dirty="0">
                <a:highlight>
                  <a:srgbClr val="FFFF00"/>
                </a:highlight>
                <a:latin typeface="Arial" panose="020B0604020202020204" pitchFamily="34" charset="0"/>
                <a:cs typeface="Arial" panose="020B0604020202020204" pitchFamily="34" charset="0"/>
              </a:rPr>
              <a:t>Christ as our righteousness</a:t>
            </a:r>
            <a:r>
              <a:rPr lang="en-US" sz="3200" dirty="0">
                <a:latin typeface="Arial" panose="020B0604020202020204" pitchFamily="34" charset="0"/>
                <a:cs typeface="Arial" panose="020B0604020202020204" pitchFamily="34" charset="0"/>
              </a:rPr>
              <a:t>.  But righteousness as a distinct, well-defined subject of vital importance, occupies a large place in the word of God. Its source, its nature, the possibility of its being obtained by sinners, and the conditions upon which it may be secured, are set forth in great clearness in that original, authoritative textbook (the Bible) on righteousness.”</a:t>
            </a:r>
          </a:p>
          <a:p>
            <a:pPr marL="0" indent="0">
              <a:lnSpc>
                <a:spcPct val="105000"/>
              </a:lnSpc>
              <a:buNone/>
            </a:pPr>
            <a:endParaRPr lang="en-US" sz="3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850EFB4-5E49-AE0C-5692-AFC5E4BBE4D0}"/>
              </a:ext>
            </a:extLst>
          </p:cNvPr>
          <p:cNvSpPr txBox="1">
            <a:spLocks/>
          </p:cNvSpPr>
          <p:nvPr/>
        </p:nvSpPr>
        <p:spPr>
          <a:xfrm>
            <a:off x="1946563" y="52756"/>
            <a:ext cx="8298873" cy="1493644"/>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7B5C7D"/>
                </a:solidFill>
                <a:latin typeface="Calibri" panose="020F0502020204030204" pitchFamily="34" charset="0"/>
                <a:cs typeface="Calibri" panose="020F0502020204030204" pitchFamily="34" charset="0"/>
              </a:rPr>
              <a:t>Christ Our Righteousness Chapter 1</a:t>
            </a:r>
          </a:p>
        </p:txBody>
      </p:sp>
    </p:spTree>
    <p:extLst>
      <p:ext uri="{BB962C8B-B14F-4D97-AF65-F5344CB8AC3E}">
        <p14:creationId xmlns:p14="http://schemas.microsoft.com/office/powerpoint/2010/main" val="2640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1" nodeType="withEffect">
                                  <p:stCondLst>
                                    <p:cond delay="25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50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41EAC18-D290-B2A6-9ACA-FEC298AF0881}"/>
              </a:ext>
            </a:extLst>
          </p:cNvPr>
          <p:cNvSpPr>
            <a:spLocks noGrp="1"/>
          </p:cNvSpPr>
          <p:nvPr>
            <p:ph type="title"/>
          </p:nvPr>
        </p:nvSpPr>
        <p:spPr>
          <a:xfrm>
            <a:off x="206829" y="435430"/>
            <a:ext cx="4740075" cy="1594910"/>
          </a:xfrm>
        </p:spPr>
        <p:txBody>
          <a:bodyPr vert="horz" lIns="91440" tIns="45720" rIns="91440" bIns="45720" rtlCol="0" anchor="t">
            <a:normAutofit/>
          </a:bodyPr>
          <a:lstStyle/>
          <a:p>
            <a:pPr>
              <a:lnSpc>
                <a:spcPct val="90000"/>
              </a:lnSpc>
            </a:pPr>
            <a:r>
              <a:rPr lang="en-US" sz="3100" dirty="0">
                <a:solidFill>
                  <a:srgbClr val="7B5C7D"/>
                </a:solidFill>
                <a:latin typeface="Calibri" panose="020F0502020204030204" pitchFamily="34" charset="0"/>
                <a:cs typeface="Calibri" panose="020F0502020204030204" pitchFamily="34" charset="0"/>
              </a:rPr>
              <a:t>The message of Christ Our </a:t>
            </a:r>
            <a:r>
              <a:rPr lang="en-US" sz="3200" dirty="0">
                <a:solidFill>
                  <a:srgbClr val="7B5C7D"/>
                </a:solidFill>
                <a:latin typeface="Calibri" panose="020F0502020204030204" pitchFamily="34" charset="0"/>
                <a:cs typeface="Calibri" panose="020F0502020204030204" pitchFamily="34" charset="0"/>
              </a:rPr>
              <a:t>Righteousness</a:t>
            </a:r>
            <a:r>
              <a:rPr lang="en-US" sz="3100" dirty="0">
                <a:solidFill>
                  <a:srgbClr val="7B5C7D"/>
                </a:solidFill>
                <a:latin typeface="Calibri" panose="020F0502020204030204" pitchFamily="34" charset="0"/>
                <a:cs typeface="Calibri" panose="020F0502020204030204" pitchFamily="34" charset="0"/>
              </a:rPr>
              <a:t> as the core theme of Scripture</a:t>
            </a:r>
          </a:p>
        </p:txBody>
      </p:sp>
      <p:pic>
        <p:nvPicPr>
          <p:cNvPr id="5" name="Content Placeholder 4" descr="An ancient Koran">
            <a:extLst>
              <a:ext uri="{FF2B5EF4-FFF2-40B4-BE49-F238E27FC236}">
                <a16:creationId xmlns:a16="http://schemas.microsoft.com/office/drawing/2014/main" id="{3C1E8AED-4BCE-4568-A25B-DA11D8BFDF07}"/>
              </a:ext>
            </a:extLst>
          </p:cNvPr>
          <p:cNvPicPr>
            <a:picLocks noGrp="1" noChangeAspect="1"/>
          </p:cNvPicPr>
          <p:nvPr>
            <p:ph sz="half" idx="1"/>
          </p:nvPr>
        </p:nvPicPr>
        <p:blipFill>
          <a:blip r:embed="rId3"/>
          <a:srcRect l="10498" r="1"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31CE70B-8E32-76DD-7914-AE40B85017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Autofit/>
          </a:bodyPr>
          <a:lstStyle/>
          <a:p>
            <a:pPr marL="0" indent="0">
              <a:lnSpc>
                <a:spcPct val="100000"/>
              </a:lnSpc>
              <a:spcBef>
                <a:spcPts val="0"/>
              </a:spcBef>
              <a:buNone/>
            </a:pPr>
            <a:r>
              <a:rPr lang="en-US" sz="3200" b="1" dirty="0">
                <a:latin typeface="Arial" panose="020B0604020202020204" pitchFamily="34" charset="0"/>
                <a:cs typeface="Arial" panose="020B0604020202020204" pitchFamily="34" charset="0"/>
              </a:rPr>
              <a:t>Source of Righteousness</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"O Lord, righteousness belongs unto Thee” </a:t>
            </a:r>
          </a:p>
          <a:p>
            <a:pPr marL="0" lvl="1" indent="0">
              <a:lnSpc>
                <a:spcPct val="100000"/>
              </a:lnSpc>
              <a:spcBef>
                <a:spcPts val="0"/>
              </a:spcBef>
              <a:buNone/>
            </a:pPr>
            <a:r>
              <a:rPr lang="en-US" sz="3200" dirty="0">
                <a:latin typeface="Arial" panose="020B0604020202020204" pitchFamily="34" charset="0"/>
                <a:cs typeface="Arial" panose="020B0604020202020204" pitchFamily="34" charset="0"/>
              </a:rPr>
              <a:t>   (Daniel 9:7) </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"The Lord is righteous in all His ways." 	(Psalm 145:17)</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"Thy righteousness is like the great mountains."    </a:t>
            </a:r>
          </a:p>
          <a:p>
            <a:pPr marL="0" lvl="1" indent="0">
              <a:lnSpc>
                <a:spcPct val="100000"/>
              </a:lnSpc>
              <a:spcBef>
                <a:spcPts val="0"/>
              </a:spcBef>
              <a:buNone/>
            </a:pPr>
            <a:r>
              <a:rPr lang="en-US" sz="3200" dirty="0">
                <a:latin typeface="Arial" panose="020B0604020202020204" pitchFamily="34" charset="0"/>
                <a:cs typeface="Arial" panose="020B0604020202020204" pitchFamily="34" charset="0"/>
              </a:rPr>
              <a:t>   (Psalm 36:6.)</a:t>
            </a:r>
          </a:p>
        </p:txBody>
      </p:sp>
    </p:spTree>
    <p:extLst>
      <p:ext uri="{BB962C8B-B14F-4D97-AF65-F5344CB8AC3E}">
        <p14:creationId xmlns:p14="http://schemas.microsoft.com/office/powerpoint/2010/main" val="2233254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a:extLst>
            <a:ext uri="{FF2B5EF4-FFF2-40B4-BE49-F238E27FC236}">
              <a16:creationId xmlns:a16="http://schemas.microsoft.com/office/drawing/2014/main" id="{4E2B5968-57BF-8754-3082-E50FBA616FA4}"/>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35EA236-4D83-26D5-22EB-22210E544C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EF0B5DF3-8675-C846-13C0-2AB74EFB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B99709A-F158-7F78-4A11-A9689DC8F6A1}"/>
              </a:ext>
            </a:extLst>
          </p:cNvPr>
          <p:cNvSpPr>
            <a:spLocks noGrp="1"/>
          </p:cNvSpPr>
          <p:nvPr>
            <p:ph type="title"/>
          </p:nvPr>
        </p:nvSpPr>
        <p:spPr>
          <a:xfrm>
            <a:off x="206829" y="435430"/>
            <a:ext cx="4740075" cy="1594910"/>
          </a:xfrm>
        </p:spPr>
        <p:txBody>
          <a:bodyPr vert="horz" lIns="91440" tIns="45720" rIns="91440" bIns="45720" rtlCol="0" anchor="t">
            <a:normAutofit/>
          </a:bodyPr>
          <a:lstStyle/>
          <a:p>
            <a:pPr>
              <a:lnSpc>
                <a:spcPct val="90000"/>
              </a:lnSpc>
            </a:pPr>
            <a:r>
              <a:rPr lang="en-US" sz="3100" dirty="0">
                <a:solidFill>
                  <a:srgbClr val="7B5C7D"/>
                </a:solidFill>
                <a:latin typeface="Calibri" panose="020F0502020204030204" pitchFamily="34" charset="0"/>
                <a:cs typeface="Calibri" panose="020F0502020204030204" pitchFamily="34" charset="0"/>
              </a:rPr>
              <a:t>The message of Christ Our </a:t>
            </a:r>
            <a:r>
              <a:rPr lang="en-US" sz="3200" dirty="0">
                <a:solidFill>
                  <a:srgbClr val="7B5C7D"/>
                </a:solidFill>
                <a:latin typeface="Calibri" panose="020F0502020204030204" pitchFamily="34" charset="0"/>
                <a:cs typeface="Calibri" panose="020F0502020204030204" pitchFamily="34" charset="0"/>
              </a:rPr>
              <a:t>Righteousness</a:t>
            </a:r>
            <a:r>
              <a:rPr lang="en-US" sz="3100" dirty="0">
                <a:solidFill>
                  <a:srgbClr val="7B5C7D"/>
                </a:solidFill>
                <a:latin typeface="Calibri" panose="020F0502020204030204" pitchFamily="34" charset="0"/>
                <a:cs typeface="Calibri" panose="020F0502020204030204" pitchFamily="34" charset="0"/>
              </a:rPr>
              <a:t> as the core theme of Scripture</a:t>
            </a:r>
          </a:p>
        </p:txBody>
      </p:sp>
      <p:pic>
        <p:nvPicPr>
          <p:cNvPr id="5" name="Content Placeholder 4" descr="An ancient Koran">
            <a:extLst>
              <a:ext uri="{FF2B5EF4-FFF2-40B4-BE49-F238E27FC236}">
                <a16:creationId xmlns:a16="http://schemas.microsoft.com/office/drawing/2014/main" id="{4A19E3A0-CF7C-8E61-FD43-BB40A8F1C308}"/>
              </a:ext>
            </a:extLst>
          </p:cNvPr>
          <p:cNvPicPr>
            <a:picLocks noGrp="1" noChangeAspect="1"/>
          </p:cNvPicPr>
          <p:nvPr>
            <p:ph sz="half" idx="1"/>
          </p:nvPr>
        </p:nvPicPr>
        <p:blipFill>
          <a:blip r:embed="rId3"/>
          <a:srcRect l="10498" r="1"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076F9368-DC7B-F686-2E04-131A4F1CD3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A2028FA-4B1D-59AF-4586-6B6E3788BAA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Autofit/>
          </a:bodyPr>
          <a:lstStyle/>
          <a:p>
            <a:pPr marL="0" indent="0">
              <a:lnSpc>
                <a:spcPct val="100000"/>
              </a:lnSpc>
              <a:spcBef>
                <a:spcPts val="0"/>
              </a:spcBef>
              <a:buNone/>
            </a:pPr>
            <a:r>
              <a:rPr lang="en-US" sz="3200" b="1" dirty="0">
                <a:latin typeface="Arial" panose="020B0604020202020204" pitchFamily="34" charset="0"/>
                <a:cs typeface="Arial" panose="020B0604020202020204" pitchFamily="34" charset="0"/>
              </a:rPr>
              <a:t>Source of Righteousness</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"Thy righteousness is an everlasting righteousness.“    (Psalm 119:142)</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"The righteous Lord loveth righteousness." </a:t>
            </a:r>
          </a:p>
          <a:p>
            <a:pPr marL="0" lvl="1" indent="0">
              <a:lnSpc>
                <a:spcPct val="100000"/>
              </a:lnSpc>
              <a:spcBef>
                <a:spcPts val="0"/>
              </a:spcBef>
              <a:buNone/>
            </a:pPr>
            <a:r>
              <a:rPr lang="en-US" sz="3200" dirty="0">
                <a:latin typeface="Arial" panose="020B0604020202020204" pitchFamily="34" charset="0"/>
                <a:cs typeface="Arial" panose="020B0604020202020204" pitchFamily="34" charset="0"/>
              </a:rPr>
              <a:t>  (Psalm 11:7)</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 "There is no unrighteousness in Him." 	(Psalm 92:15) </a:t>
            </a:r>
          </a:p>
        </p:txBody>
      </p:sp>
    </p:spTree>
    <p:extLst>
      <p:ext uri="{BB962C8B-B14F-4D97-AF65-F5344CB8AC3E}">
        <p14:creationId xmlns:p14="http://schemas.microsoft.com/office/powerpoint/2010/main" val="3279076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a:extLst>
            <a:ext uri="{FF2B5EF4-FFF2-40B4-BE49-F238E27FC236}">
              <a16:creationId xmlns:a16="http://schemas.microsoft.com/office/drawing/2014/main" id="{4BCDB36E-9BE5-1E6B-1DB4-FE1E6A42C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C676C-54E7-872B-6B6A-699ED725BFAE}"/>
              </a:ext>
            </a:extLst>
          </p:cNvPr>
          <p:cNvSpPr>
            <a:spLocks noGrp="1"/>
          </p:cNvSpPr>
          <p:nvPr>
            <p:ph type="title"/>
          </p:nvPr>
        </p:nvSpPr>
        <p:spPr>
          <a:xfrm>
            <a:off x="206829" y="435430"/>
            <a:ext cx="4740075" cy="1594910"/>
          </a:xfrm>
        </p:spPr>
        <p:txBody>
          <a:bodyPr vert="horz" lIns="91440" tIns="45720" rIns="91440" bIns="45720" rtlCol="0" anchor="t">
            <a:normAutofit/>
          </a:body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message of Christ Our Righteousness as the core theme of Scripture</a:t>
            </a:r>
          </a:p>
        </p:txBody>
      </p:sp>
      <p:pic>
        <p:nvPicPr>
          <p:cNvPr id="5" name="Content Placeholder 4" descr="An ancient Koran">
            <a:extLst>
              <a:ext uri="{FF2B5EF4-FFF2-40B4-BE49-F238E27FC236}">
                <a16:creationId xmlns:a16="http://schemas.microsoft.com/office/drawing/2014/main" id="{8C09CA64-27A2-8F65-5CCC-52EDB209E22A}"/>
              </a:ext>
            </a:extLst>
          </p:cNvPr>
          <p:cNvPicPr>
            <a:picLocks noGrp="1" noChangeAspect="1"/>
          </p:cNvPicPr>
          <p:nvPr>
            <p:ph sz="half" idx="1"/>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F80845AF-3680-F17C-AAAC-7E40B87B6B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Autofit/>
          </a:bodyPr>
          <a:lstStyle/>
          <a:p>
            <a:pPr marL="0" indent="0">
              <a:lnSpc>
                <a:spcPct val="100000"/>
              </a:lnSpc>
              <a:spcBef>
                <a:spcPts val="0"/>
              </a:spcBef>
              <a:buNone/>
            </a:pPr>
            <a:r>
              <a:rPr lang="en-US" sz="3200" b="1" dirty="0">
                <a:latin typeface="Calibri" panose="020F0502020204030204" pitchFamily="34" charset="0"/>
                <a:cs typeface="Calibri" panose="020F0502020204030204" pitchFamily="34" charset="0"/>
              </a:rPr>
              <a:t>Source of Righteousness</a:t>
            </a:r>
          </a:p>
          <a:p>
            <a:pPr marL="0" lvl="1" indent="0">
              <a:lnSpc>
                <a:spcPct val="100000"/>
              </a:lnSpc>
              <a:spcBef>
                <a:spcPts val="0"/>
              </a:spcBef>
              <a:buNone/>
            </a:pPr>
            <a:endParaRPr lang="en-US" sz="24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2400" dirty="0">
              <a:latin typeface="Calibri" panose="020F0502020204030204" pitchFamily="34" charset="0"/>
              <a:cs typeface="Calibri" panose="020F0502020204030204" pitchFamily="34" charset="0"/>
            </a:endParaRPr>
          </a:p>
          <a:p>
            <a:pPr marL="0" lvl="1" indent="0" algn="ctr">
              <a:lnSpc>
                <a:spcPct val="100000"/>
              </a:lnSpc>
              <a:spcBef>
                <a:spcPts val="0"/>
              </a:spcBef>
              <a:buNone/>
            </a:pPr>
            <a:r>
              <a:rPr lang="en-US" sz="3200" b="1" dirty="0">
                <a:highlight>
                  <a:srgbClr val="FFFF00"/>
                </a:highlight>
                <a:latin typeface="Calibri" panose="020F0502020204030204" pitchFamily="34" charset="0"/>
                <a:cs typeface="Calibri" panose="020F0502020204030204" pitchFamily="34" charset="0"/>
              </a:rPr>
              <a:t>Thus, God is the source of all righteousness; it is one of His holy, divine attributes.</a:t>
            </a:r>
          </a:p>
        </p:txBody>
      </p:sp>
    </p:spTree>
    <p:extLst>
      <p:ext uri="{BB962C8B-B14F-4D97-AF65-F5344CB8AC3E}">
        <p14:creationId xmlns:p14="http://schemas.microsoft.com/office/powerpoint/2010/main" val="2786179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D753-C6E3-2575-06F5-C21295E1798C}"/>
              </a:ext>
            </a:extLst>
          </p:cNvPr>
          <p:cNvSpPr txBox="1">
            <a:spLocks/>
          </p:cNvSpPr>
          <p:nvPr/>
        </p:nvSpPr>
        <p:spPr>
          <a:xfrm>
            <a:off x="206829" y="435430"/>
            <a:ext cx="4740075" cy="15949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message of Christ Our Righteousness as the core theme of Scripture</a:t>
            </a:r>
          </a:p>
        </p:txBody>
      </p:sp>
      <p:pic>
        <p:nvPicPr>
          <p:cNvPr id="3" name="Content Placeholder 4" descr="An ancient Koran">
            <a:extLst>
              <a:ext uri="{FF2B5EF4-FFF2-40B4-BE49-F238E27FC236}">
                <a16:creationId xmlns:a16="http://schemas.microsoft.com/office/drawing/2014/main" id="{4B532C29-C0BF-9918-3F9E-B61BD736E427}"/>
              </a:ext>
            </a:extLst>
          </p:cNvPr>
          <p:cNvPicPr>
            <a:picLocks noChangeAspect="1"/>
          </p:cNvPicPr>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0220493C-0AFF-BBC7-8604-98321DC3A156}"/>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4330" y="1014984"/>
            <a:ext cx="6026680" cy="5636828"/>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3200" b="1" dirty="0">
                <a:latin typeface="Arial" panose="020B0604020202020204" pitchFamily="34" charset="0"/>
                <a:cs typeface="Arial" panose="020B0604020202020204" pitchFamily="34" charset="0"/>
              </a:rPr>
              <a:t>Nature of Righteousness</a:t>
            </a:r>
          </a:p>
          <a:p>
            <a:pPr marL="285750" lvl="1" indent="-285750">
              <a:lnSpc>
                <a:spcPct val="100000"/>
              </a:lnSpc>
              <a:spcBef>
                <a:spcPts val="0"/>
              </a:spcBef>
            </a:pPr>
            <a:r>
              <a:rPr lang="en-US" sz="3200" dirty="0">
                <a:latin typeface="Calibri" panose="020F0502020204030204" pitchFamily="34" charset="0"/>
                <a:cs typeface="Calibri" panose="020F0502020204030204" pitchFamily="34" charset="0"/>
              </a:rPr>
              <a:t>"That you put away, as concerning your former manner of life, the old man, which waxes corrupt after the lusts of deceit; and that you be renewed in the spirit of your mind, and </a:t>
            </a:r>
            <a:r>
              <a:rPr lang="en-US" sz="3200" dirty="0">
                <a:highlight>
                  <a:srgbClr val="FFFF00"/>
                </a:highlight>
                <a:latin typeface="Calibri" panose="020F0502020204030204" pitchFamily="34" charset="0"/>
                <a:cs typeface="Calibri" panose="020F0502020204030204" pitchFamily="34" charset="0"/>
              </a:rPr>
              <a:t>put on the new man</a:t>
            </a:r>
            <a:r>
              <a:rPr lang="en-US" sz="3200" dirty="0">
                <a:latin typeface="Calibri" panose="020F0502020204030204" pitchFamily="34" charset="0"/>
                <a:cs typeface="Calibri" panose="020F0502020204030204" pitchFamily="34" charset="0"/>
              </a:rPr>
              <a:t>, which after God hath been created in </a:t>
            </a:r>
            <a:r>
              <a:rPr lang="en-US" sz="3200" dirty="0">
                <a:highlight>
                  <a:srgbClr val="FFFF00"/>
                </a:highlight>
                <a:latin typeface="Calibri" panose="020F0502020204030204" pitchFamily="34" charset="0"/>
                <a:cs typeface="Calibri" panose="020F0502020204030204" pitchFamily="34" charset="0"/>
              </a:rPr>
              <a:t>righteousness</a:t>
            </a:r>
            <a:r>
              <a:rPr lang="en-US" sz="3200" dirty="0">
                <a:latin typeface="Calibri" panose="020F0502020204030204" pitchFamily="34" charset="0"/>
                <a:cs typeface="Calibri" panose="020F0502020204030204" pitchFamily="34" charset="0"/>
              </a:rPr>
              <a:t> and holiness of truth." </a:t>
            </a:r>
            <a:r>
              <a:rPr lang="en-US" sz="2800" dirty="0">
                <a:latin typeface="Calibri" panose="020F0502020204030204" pitchFamily="34" charset="0"/>
                <a:cs typeface="Calibri" panose="020F0502020204030204" pitchFamily="34" charset="0"/>
              </a:rPr>
              <a:t>(Ephesians 4:22-24, R. V.) </a:t>
            </a:r>
          </a:p>
          <a:p>
            <a:pPr marL="0" lvl="1" indent="0">
              <a:lnSpc>
                <a:spcPct val="100000"/>
              </a:lnSpc>
              <a:spcBef>
                <a:spcPts val="0"/>
              </a:spcBef>
              <a:buFont typeface="Arial" panose="020B0604020202020204" pitchFamily="34" charset="0"/>
              <a:buNone/>
            </a:pPr>
            <a:endParaRPr lang="en-US" sz="15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58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34C-5CF4-48DE-3F4D-7F3EF69FA4A2}"/>
              </a:ext>
            </a:extLst>
          </p:cNvPr>
          <p:cNvSpPr txBox="1">
            <a:spLocks/>
          </p:cNvSpPr>
          <p:nvPr/>
        </p:nvSpPr>
        <p:spPr>
          <a:xfrm>
            <a:off x="206829" y="435430"/>
            <a:ext cx="4740075" cy="15949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message of Christ Our Righteousness as the core theme of Scripture</a:t>
            </a:r>
          </a:p>
        </p:txBody>
      </p:sp>
      <p:pic>
        <p:nvPicPr>
          <p:cNvPr id="3" name="Content Placeholder 4" descr="An ancient Koran">
            <a:extLst>
              <a:ext uri="{FF2B5EF4-FFF2-40B4-BE49-F238E27FC236}">
                <a16:creationId xmlns:a16="http://schemas.microsoft.com/office/drawing/2014/main" id="{AF8A0E63-C155-25FD-092C-D5D142466ABB}"/>
              </a:ext>
            </a:extLst>
          </p:cNvPr>
          <p:cNvPicPr>
            <a:picLocks noChangeAspect="1"/>
          </p:cNvPicPr>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C4A44315-2DB1-B2A5-2257-FFB5A46E234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4330" y="1014984"/>
            <a:ext cx="6026680" cy="5288267"/>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3200" b="1" dirty="0">
                <a:latin typeface="Arial" panose="020B0604020202020204" pitchFamily="34" charset="0"/>
                <a:cs typeface="Arial" panose="020B0604020202020204" pitchFamily="34" charset="0"/>
              </a:rPr>
              <a:t>Nature of Righteousness</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"The fruit of the Spirit </a:t>
            </a:r>
            <a:r>
              <a:rPr lang="en-US" sz="3200" dirty="0">
                <a:highlight>
                  <a:srgbClr val="FFFF00"/>
                </a:highlight>
                <a:latin typeface="Arial" panose="020B0604020202020204" pitchFamily="34" charset="0"/>
                <a:cs typeface="Arial" panose="020B0604020202020204" pitchFamily="34" charset="0"/>
              </a:rPr>
              <a:t>is in all goodness and righteousness and truth</a:t>
            </a:r>
            <a:r>
              <a:rPr lang="en-US" sz="3200" dirty="0">
                <a:latin typeface="Arial" panose="020B0604020202020204" pitchFamily="34" charset="0"/>
                <a:cs typeface="Arial" panose="020B0604020202020204" pitchFamily="34" charset="0"/>
              </a:rPr>
              <a:t>."    (Ephesians 5:9)</a:t>
            </a:r>
          </a:p>
          <a:p>
            <a:pPr marL="285750" lvl="1" indent="-285750">
              <a:lnSpc>
                <a:spcPct val="100000"/>
              </a:lnSpc>
              <a:spcBef>
                <a:spcPts val="0"/>
              </a:spcBef>
            </a:pPr>
            <a:r>
              <a:rPr lang="en-US" sz="3200" dirty="0">
                <a:latin typeface="Arial" panose="020B0604020202020204" pitchFamily="34" charset="0"/>
                <a:cs typeface="Arial" panose="020B0604020202020204" pitchFamily="34" charset="0"/>
              </a:rPr>
              <a:t>"Follow after righteousness, godliness, faith, love, patience, meekness."  (1 Timothy 6:11) </a:t>
            </a:r>
          </a:p>
          <a:p>
            <a:pPr marL="457200" lvl="1" indent="-457200">
              <a:lnSpc>
                <a:spcPct val="100000"/>
              </a:lnSpc>
              <a:spcBef>
                <a:spcPts val="0"/>
              </a:spcBef>
            </a:pPr>
            <a:r>
              <a:rPr lang="en-US" sz="3200" dirty="0">
                <a:latin typeface="Arial" panose="020B0604020202020204" pitchFamily="34" charset="0"/>
                <a:cs typeface="Arial" panose="020B0604020202020204" pitchFamily="34" charset="0"/>
              </a:rPr>
              <a:t>"Awake to righteousness, and </a:t>
            </a:r>
            <a:r>
              <a:rPr lang="en-US" sz="3200" dirty="0">
                <a:highlight>
                  <a:srgbClr val="FFFF00"/>
                </a:highlight>
                <a:latin typeface="Arial" panose="020B0604020202020204" pitchFamily="34" charset="0"/>
                <a:cs typeface="Arial" panose="020B0604020202020204" pitchFamily="34" charset="0"/>
              </a:rPr>
              <a:t>sin not</a:t>
            </a:r>
            <a:r>
              <a:rPr lang="en-US" sz="3200" dirty="0">
                <a:latin typeface="Arial" panose="020B0604020202020204" pitchFamily="34" charset="0"/>
                <a:cs typeface="Arial" panose="020B0604020202020204" pitchFamily="34" charset="0"/>
              </a:rPr>
              <a:t>."  </a:t>
            </a:r>
          </a:p>
          <a:p>
            <a:pPr marL="0" lvl="1" indent="0">
              <a:lnSpc>
                <a:spcPct val="100000"/>
              </a:lnSpc>
              <a:spcBef>
                <a:spcPts val="0"/>
              </a:spcBef>
              <a:buNone/>
            </a:pPr>
            <a:r>
              <a:rPr lang="en-US" sz="3200" dirty="0">
                <a:latin typeface="Arial" panose="020B0604020202020204" pitchFamily="34" charset="0"/>
                <a:cs typeface="Arial" panose="020B0604020202020204" pitchFamily="34" charset="0"/>
              </a:rPr>
              <a:t>    (1 Corinthians 15:34)</a:t>
            </a:r>
          </a:p>
          <a:p>
            <a:pPr marL="0" lvl="1" indent="0">
              <a:lnSpc>
                <a:spcPct val="100000"/>
              </a:lnSpc>
              <a:spcBef>
                <a:spcPts val="0"/>
              </a:spcBef>
              <a:buNone/>
            </a:pPr>
            <a:endParaRPr lang="en-US" sz="32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2600" b="1" dirty="0">
              <a:latin typeface="Calibri" panose="020F0502020204030204" pitchFamily="34" charset="0"/>
              <a:cs typeface="Calibri" panose="020F0502020204030204" pitchFamily="34" charset="0"/>
            </a:endParaRPr>
          </a:p>
        </p:txBody>
      </p:sp>
      <p:pic>
        <p:nvPicPr>
          <p:cNvPr id="5" name="Content Placeholder 4" descr="An ancient Koran">
            <a:extLst>
              <a:ext uri="{FF2B5EF4-FFF2-40B4-BE49-F238E27FC236}">
                <a16:creationId xmlns:a16="http://schemas.microsoft.com/office/drawing/2014/main" id="{AB90DA5F-222D-6416-C50D-01ED17890042}"/>
              </a:ext>
            </a:extLst>
          </p:cNvPr>
          <p:cNvPicPr>
            <a:picLocks noChangeAspect="1"/>
          </p:cNvPicPr>
          <p:nvPr/>
        </p:nvPicPr>
        <p:blipFill>
          <a:blip r:embed="rId3"/>
          <a:srcRect l="10498" r="1" b="1"/>
          <a:stretch>
            <a:fillRect/>
          </a:stretch>
        </p:blipFill>
        <p:spPr>
          <a:xfrm>
            <a:off x="-2" y="2613891"/>
            <a:ext cx="4946906" cy="3689359"/>
          </a:xfrm>
          <a:prstGeom prst="rect">
            <a:avLst/>
          </a:prstGeom>
        </p:spPr>
      </p:pic>
    </p:spTree>
    <p:extLst>
      <p:ext uri="{BB962C8B-B14F-4D97-AF65-F5344CB8AC3E}">
        <p14:creationId xmlns:p14="http://schemas.microsoft.com/office/powerpoint/2010/main" val="37333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1B109-6B62-6F3C-7B43-DD8F2ABDD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94034-173B-328B-06A6-10AC6C119327}"/>
              </a:ext>
            </a:extLst>
          </p:cNvPr>
          <p:cNvSpPr txBox="1">
            <a:spLocks/>
          </p:cNvSpPr>
          <p:nvPr/>
        </p:nvSpPr>
        <p:spPr>
          <a:xfrm>
            <a:off x="206829" y="435430"/>
            <a:ext cx="4740075" cy="15949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7B5C7D"/>
                </a:solidFill>
                <a:effectLst/>
                <a:uLnTx/>
                <a:uFillTx/>
                <a:latin typeface="Calibri" panose="020F0502020204030204" pitchFamily="34" charset="0"/>
                <a:ea typeface="+mj-ea"/>
                <a:cs typeface="Calibri" panose="020F0502020204030204" pitchFamily="34" charset="0"/>
              </a:rPr>
              <a:t>The message of Christ Our Righteousness as the core theme of Scripture</a:t>
            </a:r>
          </a:p>
        </p:txBody>
      </p:sp>
      <p:pic>
        <p:nvPicPr>
          <p:cNvPr id="3" name="Content Placeholder 4" descr="An ancient Koran">
            <a:extLst>
              <a:ext uri="{FF2B5EF4-FFF2-40B4-BE49-F238E27FC236}">
                <a16:creationId xmlns:a16="http://schemas.microsoft.com/office/drawing/2014/main" id="{3B513B79-A8A7-D710-56E2-8919339DA891}"/>
              </a:ext>
            </a:extLst>
          </p:cNvPr>
          <p:cNvPicPr>
            <a:picLocks noChangeAspect="1"/>
          </p:cNvPicPr>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E398527E-F961-AEA8-C50F-469A2BADA27A}"/>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4329" y="1014984"/>
            <a:ext cx="6026680" cy="5288267"/>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Nature of Righteousness</a:t>
            </a:r>
          </a:p>
          <a:p>
            <a:pPr marL="228600" marR="0" lvl="0" indent="-228600" algn="l" defTabSz="914400" rtl="0" eaLnBrk="1" fontAlgn="auto" latinLnBrk="0" hangingPunct="1">
              <a:lnSpc>
                <a:spcPct val="100000"/>
              </a:lnSpc>
              <a:spcBef>
                <a:spcPts val="0"/>
              </a:spcBef>
              <a:spcAft>
                <a:spcPts val="0"/>
              </a:spcAft>
              <a:buClrTx/>
              <a:buSzPct val="87000"/>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"Thou hast </a:t>
            </a:r>
            <a:r>
              <a:rPr kumimoji="0" lang="en-US" sz="3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loved righteousness and hated iniquity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 </a:t>
            </a:r>
            <a:r>
              <a:rPr lang="en-US" sz="3200" dirty="0">
                <a:solidFill>
                  <a:prstClr val="black"/>
                </a:solidFill>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(Hebrews 1:9) </a:t>
            </a:r>
          </a:p>
          <a:p>
            <a:pPr marL="228600" marR="0" lvl="0" indent="-228600" algn="l" defTabSz="914400" rtl="0" eaLnBrk="1" fontAlgn="auto" latinLnBrk="0" hangingPunct="1">
              <a:lnSpc>
                <a:spcPct val="100000"/>
              </a:lnSpc>
              <a:spcBef>
                <a:spcPts val="0"/>
              </a:spcBef>
              <a:spcAft>
                <a:spcPts val="0"/>
              </a:spcAft>
              <a:buClrTx/>
              <a:buSzPct val="87000"/>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All unrighteousness is sin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Pct val="87000"/>
              <a:buNone/>
              <a:tabLst/>
              <a:defRPr/>
            </a:pPr>
            <a:r>
              <a:rPr lang="en-US" sz="3200" dirty="0">
                <a:solidFill>
                  <a:prstClr val="black"/>
                </a:solidFill>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John 5:17. </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Content Placeholder 4" descr="An ancient Koran">
            <a:extLst>
              <a:ext uri="{FF2B5EF4-FFF2-40B4-BE49-F238E27FC236}">
                <a16:creationId xmlns:a16="http://schemas.microsoft.com/office/drawing/2014/main" id="{E40C0DFA-F7CE-F79B-2032-1F8CDEE90302}"/>
              </a:ext>
            </a:extLst>
          </p:cNvPr>
          <p:cNvPicPr>
            <a:picLocks noChangeAspect="1"/>
          </p:cNvPicPr>
          <p:nvPr/>
        </p:nvPicPr>
        <p:blipFill>
          <a:blip r:embed="rId3"/>
          <a:srcRect l="10498" r="1" b="1"/>
          <a:stretch>
            <a:fillRect/>
          </a:stretch>
        </p:blipFill>
        <p:spPr>
          <a:xfrm>
            <a:off x="-2" y="2613891"/>
            <a:ext cx="4946906" cy="3689359"/>
          </a:xfrm>
          <a:prstGeom prst="rect">
            <a:avLst/>
          </a:prstGeom>
        </p:spPr>
      </p:pic>
    </p:spTree>
    <p:extLst>
      <p:ext uri="{BB962C8B-B14F-4D97-AF65-F5344CB8AC3E}">
        <p14:creationId xmlns:p14="http://schemas.microsoft.com/office/powerpoint/2010/main" val="41602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0AB7-BB44-7E68-CB54-2246C0B9C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09CBF-1FD4-7554-7F16-B6031BAD1C69}"/>
              </a:ext>
            </a:extLst>
          </p:cNvPr>
          <p:cNvSpPr txBox="1">
            <a:spLocks/>
          </p:cNvSpPr>
          <p:nvPr/>
        </p:nvSpPr>
        <p:spPr>
          <a:xfrm>
            <a:off x="206829" y="435430"/>
            <a:ext cx="4740075" cy="15949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message of Christ Our Righteousness as the core theme of Scripture</a:t>
            </a:r>
          </a:p>
        </p:txBody>
      </p:sp>
      <p:pic>
        <p:nvPicPr>
          <p:cNvPr id="3" name="Content Placeholder 4" descr="An ancient Koran">
            <a:extLst>
              <a:ext uri="{FF2B5EF4-FFF2-40B4-BE49-F238E27FC236}">
                <a16:creationId xmlns:a16="http://schemas.microsoft.com/office/drawing/2014/main" id="{08462534-951C-3866-BA56-61E307A6574F}"/>
              </a:ext>
            </a:extLst>
          </p:cNvPr>
          <p:cNvPicPr>
            <a:picLocks noChangeAspect="1"/>
          </p:cNvPicPr>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48855325-CDF0-0730-78C4-E2BD5B79455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8118" y="1014984"/>
            <a:ext cx="5972891" cy="5288267"/>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3200" b="1" dirty="0">
                <a:latin typeface="Calibri" panose="020F0502020204030204" pitchFamily="34" charset="0"/>
                <a:cs typeface="Calibri" panose="020F0502020204030204" pitchFamily="34" charset="0"/>
              </a:rPr>
              <a:t>Nature of Righteousness</a:t>
            </a:r>
          </a:p>
          <a:p>
            <a:pPr marL="0" indent="0">
              <a:lnSpc>
                <a:spcPct val="100000"/>
              </a:lnSpc>
              <a:spcBef>
                <a:spcPts val="0"/>
              </a:spcBef>
              <a:buFont typeface="Arial" panose="020B0604020202020204" pitchFamily="34" charset="0"/>
              <a:buNone/>
            </a:pPr>
            <a:endParaRPr lang="en-US" sz="3200" b="1" dirty="0">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n-US" sz="3200" b="1" dirty="0">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n-US" sz="3200" b="1" dirty="0">
              <a:latin typeface="Calibri" panose="020F0502020204030204" pitchFamily="34" charset="0"/>
              <a:cs typeface="Calibri" panose="020F0502020204030204" pitchFamily="34" charset="0"/>
            </a:endParaRPr>
          </a:p>
          <a:p>
            <a:pPr marL="0" indent="0" algn="ctr">
              <a:lnSpc>
                <a:spcPct val="100000"/>
              </a:lnSpc>
              <a:spcBef>
                <a:spcPts val="0"/>
              </a:spcBef>
              <a:buFont typeface="Arial" panose="020B0604020202020204" pitchFamily="34" charset="0"/>
              <a:buNone/>
            </a:pPr>
            <a:r>
              <a:rPr lang="en-US" sz="3200" b="1" dirty="0">
                <a:highlight>
                  <a:srgbClr val="FFFF00"/>
                </a:highlight>
                <a:latin typeface="Calibri" panose="020F0502020204030204" pitchFamily="34" charset="0"/>
                <a:cs typeface="Calibri" panose="020F0502020204030204" pitchFamily="34" charset="0"/>
              </a:rPr>
              <a:t>Righteousness is thus the antithesis, the direct opposite of iniquity or sin. </a:t>
            </a: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8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1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56DF0-8D2E-7691-0814-DDCF5B5C4E6B}"/>
              </a:ext>
            </a:extLst>
          </p:cNvPr>
          <p:cNvSpPr txBox="1"/>
          <p:nvPr/>
        </p:nvSpPr>
        <p:spPr>
          <a:xfrm>
            <a:off x="609600" y="2384612"/>
            <a:ext cx="7906871" cy="707886"/>
          </a:xfrm>
          <a:prstGeom prst="rect">
            <a:avLst/>
          </a:prstGeom>
          <a:solidFill>
            <a:srgbClr val="FFFF00"/>
          </a:solidFill>
          <a:ln w="38100">
            <a:solidFill>
              <a:schemeClr val="tx1"/>
            </a:solidFill>
          </a:ln>
        </p:spPr>
        <p:txBody>
          <a:bodyPr wrap="square" rtlCol="0">
            <a:spAutoFit/>
          </a:bodyPr>
          <a:lstStyle/>
          <a:p>
            <a:r>
              <a:rPr lang="en-US" sz="4000" b="1" dirty="0">
                <a:solidFill>
                  <a:srgbClr val="7B5C7D"/>
                </a:solidFill>
                <a:latin typeface="Arial" panose="020B0604020202020204" pitchFamily="34" charset="0"/>
                <a:cs typeface="Arial" panose="020B0604020202020204" pitchFamily="34" charset="0"/>
              </a:rPr>
              <a:t>Click speaker icon to test audio</a:t>
            </a:r>
          </a:p>
        </p:txBody>
      </p:sp>
      <p:pic>
        <p:nvPicPr>
          <p:cNvPr id="3" name="1 Cor 02-9">
            <a:hlinkClick r:id="" action="ppaction://media"/>
            <a:extLst>
              <a:ext uri="{FF2B5EF4-FFF2-40B4-BE49-F238E27FC236}">
                <a16:creationId xmlns:a16="http://schemas.microsoft.com/office/drawing/2014/main" id="{09D06D75-3B02-BE2B-7353-2A9B106671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32927" y="2384612"/>
            <a:ext cx="681316" cy="681316"/>
          </a:xfrm>
          <a:prstGeom prst="rect">
            <a:avLst/>
          </a:prstGeom>
          <a:solidFill>
            <a:srgbClr val="FFFF00"/>
          </a:solidFill>
          <a:ln>
            <a:solidFill>
              <a:srgbClr val="401B51"/>
            </a:solidFill>
          </a:ln>
        </p:spPr>
      </p:pic>
      <p:sp>
        <p:nvSpPr>
          <p:cNvPr id="4" name="Title 1">
            <a:extLst>
              <a:ext uri="{FF2B5EF4-FFF2-40B4-BE49-F238E27FC236}">
                <a16:creationId xmlns:a16="http://schemas.microsoft.com/office/drawing/2014/main" id="{62D6CDD4-27A1-9B83-C23D-09154C692FB8}"/>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7B5C7D"/>
                </a:solidFill>
                <a:latin typeface="Calibri" panose="020F0502020204030204" pitchFamily="34" charset="0"/>
                <a:cs typeface="Calibri" panose="020F0502020204030204" pitchFamily="34" charset="0"/>
              </a:rPr>
              <a:t>Christ Our Righteousness</a:t>
            </a:r>
            <a:r>
              <a:rPr lang="en-US" sz="5100" dirty="0">
                <a:solidFill>
                  <a:srgbClr val="7B5C7D"/>
                </a:solidFill>
              </a:rPr>
              <a:t> </a:t>
            </a:r>
          </a:p>
        </p:txBody>
      </p:sp>
    </p:spTree>
    <p:extLst>
      <p:ext uri="{BB962C8B-B14F-4D97-AF65-F5344CB8AC3E}">
        <p14:creationId xmlns:p14="http://schemas.microsoft.com/office/powerpoint/2010/main" val="475141422"/>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3" fill="hold"/>
                                        <p:tgtEl>
                                          <p:spTgt spid="3"/>
                                        </p:tgtEl>
                                      </p:cBhvr>
                                    </p:cmd>
                                  </p:childTnLst>
                                </p:cTn>
                              </p:par>
                            </p:childTnLst>
                          </p:cTn>
                        </p:par>
                      </p:childTnLst>
                    </p:cTn>
                  </p:par>
                </p:childTnLst>
              </p:cTn>
              <p:nextCondLst>
                <p:cond evt="onClick" delay="0">
                  <p:tgtEl>
                    <p:spTgt spid="3"/>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F664B-CE5F-B082-44CD-F3F76C9CE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22555-455D-FE3D-AABB-CFA1305A8206}"/>
              </a:ext>
            </a:extLst>
          </p:cNvPr>
          <p:cNvSpPr txBox="1">
            <a:spLocks/>
          </p:cNvSpPr>
          <p:nvPr/>
        </p:nvSpPr>
        <p:spPr>
          <a:xfrm>
            <a:off x="206829" y="435430"/>
            <a:ext cx="4740075" cy="159491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200" dirty="0">
                <a:solidFill>
                  <a:srgbClr val="7B5C7D"/>
                </a:solidFill>
                <a:latin typeface="Calibri" panose="020F0502020204030204" pitchFamily="34" charset="0"/>
                <a:cs typeface="Calibri" panose="020F0502020204030204" pitchFamily="34" charset="0"/>
              </a:rPr>
              <a:t>What does this mean in our lives as believers?</a:t>
            </a:r>
          </a:p>
        </p:txBody>
      </p:sp>
      <p:pic>
        <p:nvPicPr>
          <p:cNvPr id="3" name="Content Placeholder 4" descr="An ancient Koran">
            <a:extLst>
              <a:ext uri="{FF2B5EF4-FFF2-40B4-BE49-F238E27FC236}">
                <a16:creationId xmlns:a16="http://schemas.microsoft.com/office/drawing/2014/main" id="{533B869B-C194-B75D-E23C-D2CE48015FB5}"/>
              </a:ext>
            </a:extLst>
          </p:cNvPr>
          <p:cNvPicPr>
            <a:picLocks noChangeAspect="1"/>
          </p:cNvPicPr>
          <p:nvPr/>
        </p:nvPicPr>
        <p:blipFill>
          <a:blip r:embed="rId3"/>
          <a:srcRect l="10498" r="1" b="1"/>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959BE9E8-818C-90B3-32B8-7E7CF958B5F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6069506" cy="5457534"/>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3200" b="1" dirty="0">
                <a:latin typeface="Calibri" panose="020F0502020204030204" pitchFamily="34" charset="0"/>
                <a:cs typeface="Calibri" panose="020F0502020204030204" pitchFamily="34" charset="0"/>
              </a:rPr>
              <a:t>Digging a little deeper:</a:t>
            </a:r>
          </a:p>
          <a:p>
            <a:pPr>
              <a:lnSpc>
                <a:spcPct val="105000"/>
              </a:lnSpc>
            </a:pPr>
            <a:r>
              <a:rPr lang="en-US" sz="2800" dirty="0">
                <a:latin typeface="Calibri" panose="020F0502020204030204" pitchFamily="34" charset="0"/>
                <a:cs typeface="Calibri" panose="020F0502020204030204" pitchFamily="34" charset="0"/>
              </a:rPr>
              <a:t>What is our personal relation to that righteousness?</a:t>
            </a:r>
          </a:p>
          <a:p>
            <a:pPr>
              <a:lnSpc>
                <a:spcPct val="105000"/>
              </a:lnSpc>
            </a:pPr>
            <a:r>
              <a:rPr lang="en-US" sz="2800" dirty="0">
                <a:latin typeface="Calibri" panose="020F0502020204030204" pitchFamily="34" charset="0"/>
                <a:cs typeface="Calibri" panose="020F0502020204030204" pitchFamily="34" charset="0"/>
              </a:rPr>
              <a:t>Is righteousness in any degree inherent in human nature? </a:t>
            </a:r>
          </a:p>
          <a:p>
            <a:pPr lvl="1">
              <a:lnSpc>
                <a:spcPct val="105000"/>
              </a:lnSpc>
            </a:pPr>
            <a:r>
              <a:rPr lang="en-US" sz="2800" dirty="0">
                <a:latin typeface="Calibri" panose="020F0502020204030204" pitchFamily="34" charset="0"/>
                <a:cs typeface="Calibri" panose="020F0502020204030204" pitchFamily="34" charset="0"/>
              </a:rPr>
              <a:t>If so, how may it be cultivated and developed? </a:t>
            </a:r>
          </a:p>
          <a:p>
            <a:pPr lvl="1">
              <a:lnSpc>
                <a:spcPct val="105000"/>
              </a:lnSpc>
            </a:pPr>
            <a:r>
              <a:rPr lang="en-US" sz="2800" dirty="0">
                <a:latin typeface="Calibri" panose="020F0502020204030204" pitchFamily="34" charset="0"/>
                <a:cs typeface="Calibri" panose="020F0502020204030204" pitchFamily="34" charset="0"/>
              </a:rPr>
              <a:t>If it is not </a:t>
            </a:r>
            <a:r>
              <a:rPr lang="en-US" sz="2800" dirty="0" err="1">
                <a:latin typeface="Calibri" panose="020F0502020204030204" pitchFamily="34" charset="0"/>
                <a:cs typeface="Calibri" panose="020F0502020204030204" pitchFamily="34" charset="0"/>
              </a:rPr>
              <a:t>inherrent</a:t>
            </a:r>
            <a:r>
              <a:rPr lang="en-US" sz="2800" dirty="0">
                <a:latin typeface="Calibri" panose="020F0502020204030204" pitchFamily="34" charset="0"/>
                <a:cs typeface="Calibri" panose="020F0502020204030204" pitchFamily="34" charset="0"/>
              </a:rPr>
              <a:t>, is there any way of obtaining it? </a:t>
            </a:r>
          </a:p>
          <a:p>
            <a:pPr lvl="2">
              <a:lnSpc>
                <a:spcPct val="105000"/>
              </a:lnSpc>
            </a:pPr>
            <a:r>
              <a:rPr lang="en-US" sz="2800" dirty="0">
                <a:latin typeface="Calibri" panose="020F0502020204030204" pitchFamily="34" charset="0"/>
                <a:cs typeface="Calibri" panose="020F0502020204030204" pitchFamily="34" charset="0"/>
              </a:rPr>
              <a:t>If it is obtained, by what means, and when?</a:t>
            </a:r>
          </a:p>
        </p:txBody>
      </p:sp>
    </p:spTree>
    <p:extLst>
      <p:ext uri="{BB962C8B-B14F-4D97-AF65-F5344CB8AC3E}">
        <p14:creationId xmlns:p14="http://schemas.microsoft.com/office/powerpoint/2010/main" val="11486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D716BA1A-1636-16BD-146D-2D59540539A9}"/>
              </a:ext>
            </a:extLst>
          </p:cNvPr>
          <p:cNvSpPr>
            <a:spLocks noGrp="1"/>
          </p:cNvSpPr>
          <p:nvPr>
            <p:ph type="title"/>
          </p:nvPr>
        </p:nvSpPr>
        <p:spPr>
          <a:xfrm>
            <a:off x="158262" y="583554"/>
            <a:ext cx="4788642" cy="1475590"/>
          </a:xfrm>
        </p:spPr>
        <p:txBody>
          <a:bodyPr vert="horz" lIns="91440" tIns="45720" rIns="91440" bIns="45720" rtlCol="0" anchor="t">
            <a:noAutofit/>
          </a:body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significance of righteousness as revealed in the Word of God</a:t>
            </a:r>
          </a:p>
        </p:txBody>
      </p:sp>
      <p:pic>
        <p:nvPicPr>
          <p:cNvPr id="5" name="Content Placeholder 4" descr="Magic book with shining lights">
            <a:extLst>
              <a:ext uri="{FF2B5EF4-FFF2-40B4-BE49-F238E27FC236}">
                <a16:creationId xmlns:a16="http://schemas.microsoft.com/office/drawing/2014/main" id="{DEAE0332-F846-4E8F-AEA3-09C3EA086141}"/>
              </a:ext>
            </a:extLst>
          </p:cNvPr>
          <p:cNvPicPr>
            <a:picLocks noGrp="1" noChangeAspect="1"/>
          </p:cNvPicPr>
          <p:nvPr>
            <p:ph sz="half" idx="1"/>
          </p:nvPr>
        </p:nvPicPr>
        <p:blipFill>
          <a:blip r:embed="rId3"/>
          <a:srcRect t="42781" r="2" b="7812"/>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5933CEB-663F-0952-E257-5D5A22F807A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7106" y="583553"/>
            <a:ext cx="6527339" cy="5975509"/>
          </a:xfrm>
        </p:spPr>
        <p:txBody>
          <a:bodyPr>
            <a:normAutofit/>
          </a:bodyPr>
          <a:lstStyle/>
          <a:p>
            <a:pPr marL="0" indent="0">
              <a:spcBef>
                <a:spcPts val="2500"/>
              </a:spcBef>
              <a:buFont typeface="Arial" panose="020B0604020202020204" pitchFamily="34" charset="0"/>
              <a:buNone/>
            </a:pPr>
            <a:r>
              <a:rPr lang="en-US" sz="3200" b="1" dirty="0">
                <a:latin typeface="Calibri" panose="020F0502020204030204" pitchFamily="34" charset="0"/>
                <a:cs typeface="Calibri" panose="020F0502020204030204" pitchFamily="34" charset="0"/>
              </a:rPr>
              <a:t>Is Righteousness Inherent In Us?</a:t>
            </a:r>
          </a:p>
          <a:p>
            <a:pPr marL="342900" lvl="1" indent="-342900"/>
            <a:r>
              <a:rPr lang="en-US" sz="2800" dirty="0">
                <a:latin typeface="Calibri" panose="020F0502020204030204" pitchFamily="34" charset="0"/>
                <a:cs typeface="Calibri" panose="020F0502020204030204" pitchFamily="34" charset="0"/>
              </a:rPr>
              <a:t>“All have sinned and come short of the glory of God.    (Romans 3:23)</a:t>
            </a:r>
          </a:p>
          <a:p>
            <a:pPr marL="342900" lvl="1" indent="-342900"/>
            <a:r>
              <a:rPr lang="en-US" sz="2800" dirty="0">
                <a:latin typeface="Calibri" panose="020F0502020204030204" pitchFamily="34" charset="0"/>
                <a:cs typeface="Calibri" panose="020F0502020204030204" pitchFamily="34" charset="0"/>
              </a:rPr>
              <a:t>“We are carnal, sold under sin.“    	(Romans 7:14)</a:t>
            </a:r>
          </a:p>
          <a:p>
            <a:pPr marL="342900" lvl="1" indent="-342900"/>
            <a:r>
              <a:rPr lang="en-US" sz="2800" dirty="0">
                <a:latin typeface="Calibri" panose="020F0502020204030204" pitchFamily="34" charset="0"/>
                <a:cs typeface="Calibri" panose="020F0502020204030204" pitchFamily="34" charset="0"/>
              </a:rPr>
              <a:t>“There is none righteous, no, not one” </a:t>
            </a:r>
          </a:p>
          <a:p>
            <a:pPr marL="0" lvl="1" indent="0">
              <a:buNone/>
            </a:pPr>
            <a:r>
              <a:rPr lang="en-US" sz="2800" dirty="0">
                <a:latin typeface="Calibri" panose="020F0502020204030204" pitchFamily="34" charset="0"/>
                <a:cs typeface="Calibri" panose="020F0502020204030204" pitchFamily="34" charset="0"/>
              </a:rPr>
              <a:t>	(Romans 3: 10); </a:t>
            </a:r>
          </a:p>
        </p:txBody>
      </p:sp>
    </p:spTree>
    <p:extLst>
      <p:ext uri="{BB962C8B-B14F-4D97-AF65-F5344CB8AC3E}">
        <p14:creationId xmlns:p14="http://schemas.microsoft.com/office/powerpoint/2010/main" val="1561018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DCE8"/>
        </a:solidFill>
        <a:effectLst/>
      </p:bgPr>
    </p:bg>
    <p:spTree>
      <p:nvGrpSpPr>
        <p:cNvPr id="1" name="">
          <a:extLst>
            <a:ext uri="{FF2B5EF4-FFF2-40B4-BE49-F238E27FC236}">
              <a16:creationId xmlns:a16="http://schemas.microsoft.com/office/drawing/2014/main" id="{6BA81600-2A19-4DE3-741B-6436BDD80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6A52-4548-1EEA-4203-B743E7FAEA4D}"/>
              </a:ext>
            </a:extLst>
          </p:cNvPr>
          <p:cNvSpPr>
            <a:spLocks noGrp="1"/>
          </p:cNvSpPr>
          <p:nvPr>
            <p:ph type="title"/>
          </p:nvPr>
        </p:nvSpPr>
        <p:spPr>
          <a:xfrm>
            <a:off x="158262" y="583553"/>
            <a:ext cx="4788642" cy="1496259"/>
          </a:xfrm>
        </p:spPr>
        <p:txBody>
          <a:bodyPr vert="horz" lIns="91440" tIns="45720" rIns="91440" bIns="45720" rtlCol="0" anchor="t">
            <a:noAutofit/>
          </a:bodyPr>
          <a:lstStyle/>
          <a:p>
            <a:pPr>
              <a:lnSpc>
                <a:spcPct val="90000"/>
              </a:lnSpc>
            </a:pPr>
            <a:r>
              <a:rPr lang="en-US" sz="3200" dirty="0">
                <a:solidFill>
                  <a:srgbClr val="7B5C7D"/>
                </a:solidFill>
                <a:latin typeface="Calibri" panose="020F0502020204030204" pitchFamily="34" charset="0"/>
                <a:cs typeface="Calibri" panose="020F0502020204030204" pitchFamily="34" charset="0"/>
              </a:rPr>
              <a:t>The significance of righteousness as revealed in the Word of God</a:t>
            </a:r>
          </a:p>
        </p:txBody>
      </p:sp>
      <p:pic>
        <p:nvPicPr>
          <p:cNvPr id="5" name="Content Placeholder 4" descr="Magic book with shining lights">
            <a:extLst>
              <a:ext uri="{FF2B5EF4-FFF2-40B4-BE49-F238E27FC236}">
                <a16:creationId xmlns:a16="http://schemas.microsoft.com/office/drawing/2014/main" id="{327777C0-4B64-FC6A-87EF-E9E2E1E74E03}"/>
              </a:ext>
            </a:extLst>
          </p:cNvPr>
          <p:cNvPicPr>
            <a:picLocks noGrp="1" noChangeAspect="1"/>
          </p:cNvPicPr>
          <p:nvPr>
            <p:ph sz="half" idx="1"/>
          </p:nvPr>
        </p:nvPicPr>
        <p:blipFill>
          <a:blip r:embed="rId3"/>
          <a:srcRect t="42781" r="2" b="7812"/>
          <a:stretch>
            <a:fillRect/>
          </a:stretch>
        </p:blipFill>
        <p:spPr>
          <a:xfrm>
            <a:off x="1" y="2613892"/>
            <a:ext cx="4946906" cy="3689359"/>
          </a:xfrm>
          <a:prstGeom prst="rect">
            <a:avLst/>
          </a:prstGeom>
        </p:spPr>
      </p:pic>
      <p:sp>
        <p:nvSpPr>
          <p:cNvPr id="4" name="Content Placeholder 3">
            <a:extLst>
              <a:ext uri="{FF2B5EF4-FFF2-40B4-BE49-F238E27FC236}">
                <a16:creationId xmlns:a16="http://schemas.microsoft.com/office/drawing/2014/main" id="{BB7F6984-47F1-B114-02E5-C0DB8A5216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7106" y="583553"/>
            <a:ext cx="6527339" cy="5975509"/>
          </a:xfrm>
        </p:spPr>
        <p:txBody>
          <a:bodyPr>
            <a:normAutofit/>
          </a:bodyPr>
          <a:lstStyle/>
          <a:p>
            <a:pPr marL="0" indent="0">
              <a:spcBef>
                <a:spcPts val="2500"/>
              </a:spcBef>
              <a:buFont typeface="Arial" panose="020B0604020202020204" pitchFamily="34" charset="0"/>
              <a:buNone/>
            </a:pPr>
            <a:r>
              <a:rPr lang="en-US" sz="3200" b="1" dirty="0">
                <a:latin typeface="Calibri" panose="020F0502020204030204" pitchFamily="34" charset="0"/>
                <a:cs typeface="Calibri" panose="020F0502020204030204" pitchFamily="34" charset="0"/>
              </a:rPr>
              <a:t>Is Righteousness Inherent In Us?</a:t>
            </a:r>
          </a:p>
          <a:p>
            <a:pPr marL="0" lvl="1" indent="0" algn="ctr">
              <a:lnSpc>
                <a:spcPct val="110000"/>
              </a:lnSpc>
              <a:buNone/>
            </a:pPr>
            <a:endParaRPr lang="en-US" sz="1600" b="1" dirty="0">
              <a:highlight>
                <a:srgbClr val="FFFF00"/>
              </a:highlight>
              <a:latin typeface="Calibri" panose="020F0502020204030204" pitchFamily="34" charset="0"/>
              <a:cs typeface="Calibri" panose="020F0502020204030204" pitchFamily="34" charset="0"/>
            </a:endParaRPr>
          </a:p>
          <a:p>
            <a:pPr marL="342900" lvl="1" indent="-342900"/>
            <a:r>
              <a:rPr lang="en-US" sz="3000" dirty="0">
                <a:latin typeface="Calibri" panose="020F0502020204030204" pitchFamily="34" charset="0"/>
                <a:cs typeface="Calibri" panose="020F0502020204030204" pitchFamily="34" charset="0"/>
              </a:rPr>
              <a:t>“For I know that in me (that is, in my flesh,) dwelleth no good thing:”    	(Romans 7:18)</a:t>
            </a:r>
          </a:p>
          <a:p>
            <a:pPr marL="342900" lvl="1" indent="-342900"/>
            <a:r>
              <a:rPr lang="en-US" sz="3000" dirty="0">
                <a:latin typeface="Calibri" panose="020F0502020204030204" pitchFamily="34" charset="0"/>
                <a:cs typeface="Calibri" panose="020F0502020204030204" pitchFamily="34" charset="0"/>
              </a:rPr>
              <a:t>”We are filled with all unrighteousness.” (Romans 1:29). </a:t>
            </a:r>
          </a:p>
          <a:p>
            <a:pPr marL="0" lvl="1" indent="0" algn="ctr">
              <a:lnSpc>
                <a:spcPct val="110000"/>
              </a:lnSpc>
              <a:buNone/>
            </a:pPr>
            <a:endParaRPr lang="en-US" sz="1600" b="1" dirty="0">
              <a:highlight>
                <a:srgbClr val="FFFF00"/>
              </a:highlight>
              <a:latin typeface="Calibri" panose="020F0502020204030204" pitchFamily="34" charset="0"/>
              <a:cs typeface="Calibri" panose="020F0502020204030204" pitchFamily="34" charset="0"/>
            </a:endParaRPr>
          </a:p>
          <a:p>
            <a:pPr marL="0" lvl="1" indent="0" algn="ctr">
              <a:lnSpc>
                <a:spcPct val="110000"/>
              </a:lnSpc>
              <a:buNone/>
            </a:pPr>
            <a:r>
              <a:rPr lang="en-US" sz="3200" b="1" dirty="0">
                <a:highlight>
                  <a:srgbClr val="FFFF00"/>
                </a:highlight>
                <a:latin typeface="Calibri" panose="020F0502020204030204" pitchFamily="34" charset="0"/>
                <a:cs typeface="Calibri" panose="020F0502020204030204" pitchFamily="34" charset="0"/>
              </a:rPr>
              <a:t>Clearly, human nature is filled with all unrighteousness.</a:t>
            </a:r>
          </a:p>
        </p:txBody>
      </p:sp>
    </p:spTree>
    <p:extLst>
      <p:ext uri="{BB962C8B-B14F-4D97-AF65-F5344CB8AC3E}">
        <p14:creationId xmlns:p14="http://schemas.microsoft.com/office/powerpoint/2010/main" val="302962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right)">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DD0C-1D8A-B67D-4EA7-B93C9FA2B6A7}"/>
              </a:ext>
            </a:extLst>
          </p:cNvPr>
          <p:cNvSpPr txBox="1">
            <a:spLocks/>
          </p:cNvSpPr>
          <p:nvPr/>
        </p:nvSpPr>
        <p:spPr>
          <a:xfrm>
            <a:off x="138056" y="860612"/>
            <a:ext cx="4306824"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is it possible for anyone to be righteous?</a:t>
            </a:r>
          </a:p>
        </p:txBody>
      </p:sp>
      <p:sp>
        <p:nvSpPr>
          <p:cNvPr id="3" name="Content Placeholder 3">
            <a:extLst>
              <a:ext uri="{FF2B5EF4-FFF2-40B4-BE49-F238E27FC236}">
                <a16:creationId xmlns:a16="http://schemas.microsoft.com/office/drawing/2014/main" id="{5086B7AD-5072-0A24-993A-4CB25F60606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44880" y="358588"/>
            <a:ext cx="7389566" cy="5944663"/>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r>
              <a:rPr lang="en-US" sz="2800" dirty="0">
                <a:latin typeface="Calibri" panose="020F0502020204030204" pitchFamily="34" charset="0"/>
                <a:cs typeface="Calibri" panose="020F0502020204030204" pitchFamily="34" charset="0"/>
              </a:rPr>
              <a:t>Christ refers to the second son of Adam and speaks of him as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Abel.” </a:t>
            </a:r>
          </a:p>
          <a:p>
            <a:pPr marL="0" indent="0">
              <a:buNone/>
            </a:pPr>
            <a:r>
              <a:rPr lang="en-US" sz="2800" dirty="0">
                <a:latin typeface="Calibri" panose="020F0502020204030204" pitchFamily="34" charset="0"/>
                <a:cs typeface="Calibri" panose="020F0502020204030204" pitchFamily="34" charset="0"/>
              </a:rPr>
              <a:t>   (Matt. 23:35).</a:t>
            </a:r>
          </a:p>
          <a:p>
            <a:r>
              <a:rPr lang="en-US" sz="2800" dirty="0">
                <a:latin typeface="Calibri" panose="020F0502020204030204" pitchFamily="34" charset="0"/>
                <a:cs typeface="Calibri" panose="020F0502020204030204" pitchFamily="34" charset="0"/>
              </a:rPr>
              <a:t> Paul declares that Abel "obtained witness that he was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(Hebrews 11:4). </a:t>
            </a:r>
          </a:p>
          <a:p>
            <a:r>
              <a:rPr lang="en-US" sz="2800" dirty="0">
                <a:latin typeface="Calibri" panose="020F0502020204030204" pitchFamily="34" charset="0"/>
                <a:cs typeface="Calibri" panose="020F0502020204030204" pitchFamily="34" charset="0"/>
              </a:rPr>
              <a:t>“The Lord said unto Noah, Come thou and all thy house into the ark; for thee have I seen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before Me in this generation.”   (Genesis 7:1). </a:t>
            </a:r>
          </a:p>
        </p:txBody>
      </p:sp>
      <p:pic>
        <p:nvPicPr>
          <p:cNvPr id="7" name="Content Placeholder 4" descr="Close up of woman's hands raised in worship, reading Bible, with dramatic light. Wood table with sun rays coming through window. Christian image">
            <a:extLst>
              <a:ext uri="{FF2B5EF4-FFF2-40B4-BE49-F238E27FC236}">
                <a16:creationId xmlns:a16="http://schemas.microsoft.com/office/drawing/2014/main" id="{48BA5324-CFEA-8E3B-6A33-AC824E3B2DB5}"/>
              </a:ext>
            </a:extLst>
          </p:cNvPr>
          <p:cNvPicPr>
            <a:picLocks noChangeAspect="1"/>
          </p:cNvPicPr>
          <p:nvPr/>
        </p:nvPicPr>
        <p:blipFill>
          <a:blip r:embed="rId3"/>
          <a:srcRect t="10416" r="-2" b="-2"/>
          <a:stretch>
            <a:fillRect/>
          </a:stretch>
        </p:blipFill>
        <p:spPr>
          <a:xfrm>
            <a:off x="1" y="3083859"/>
            <a:ext cx="4316747" cy="3219392"/>
          </a:xfrm>
          <a:prstGeom prst="rect">
            <a:avLst/>
          </a:prstGeom>
        </p:spPr>
      </p:pic>
    </p:spTree>
    <p:extLst>
      <p:ext uri="{BB962C8B-B14F-4D97-AF65-F5344CB8AC3E}">
        <p14:creationId xmlns:p14="http://schemas.microsoft.com/office/powerpoint/2010/main" val="10339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882C-577F-1875-49BE-1587DB2B40B4}"/>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D4AB614-3877-B608-FE0C-A76132FC9C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44880" y="430306"/>
            <a:ext cx="7514038" cy="5872945"/>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r>
              <a:rPr lang="en-US" sz="2800" dirty="0">
                <a:latin typeface="Calibri" panose="020F0502020204030204" pitchFamily="34" charset="0"/>
                <a:cs typeface="Calibri" panose="020F0502020204030204" pitchFamily="34" charset="0"/>
              </a:rPr>
              <a:t>"Noah was </a:t>
            </a:r>
            <a:r>
              <a:rPr lang="en-US" sz="2800" dirty="0">
                <a:highlight>
                  <a:srgbClr val="FFFF00"/>
                </a:highlight>
                <a:latin typeface="Calibri" panose="020F0502020204030204" pitchFamily="34" charset="0"/>
                <a:cs typeface="Calibri" panose="020F0502020204030204" pitchFamily="34" charset="0"/>
              </a:rPr>
              <a:t>a just man and perfect </a:t>
            </a:r>
            <a:r>
              <a:rPr lang="en-US" sz="2800" dirty="0">
                <a:latin typeface="Calibri" panose="020F0502020204030204" pitchFamily="34" charset="0"/>
                <a:cs typeface="Calibri" panose="020F0502020204030204" pitchFamily="34" charset="0"/>
              </a:rPr>
              <a:t>in his generations…“   (Genesis 6:9). </a:t>
            </a:r>
          </a:p>
          <a:p>
            <a:r>
              <a:rPr lang="en-US" sz="2800" dirty="0">
                <a:latin typeface="Calibri" panose="020F0502020204030204" pitchFamily="34" charset="0"/>
                <a:cs typeface="Calibri" panose="020F0502020204030204" pitchFamily="34" charset="0"/>
              </a:rPr>
              <a:t>"Abraham believed God, and it was counted unto him for </a:t>
            </a:r>
            <a:r>
              <a:rPr lang="en-US" sz="2800" dirty="0">
                <a:highlight>
                  <a:srgbClr val="FFFF00"/>
                </a:highlight>
                <a:latin typeface="Calibri" panose="020F0502020204030204" pitchFamily="34" charset="0"/>
                <a:cs typeface="Calibri" panose="020F0502020204030204" pitchFamily="34" charset="0"/>
              </a:rPr>
              <a:t>righteousness</a:t>
            </a:r>
            <a:r>
              <a:rPr lang="en-US" sz="2800" dirty="0">
                <a:latin typeface="Calibri" panose="020F0502020204030204" pitchFamily="34" charset="0"/>
                <a:cs typeface="Calibri" panose="020F0502020204030204" pitchFamily="34" charset="0"/>
              </a:rPr>
              <a:t>." (Romans 4:3)</a:t>
            </a:r>
          </a:p>
          <a:p>
            <a:r>
              <a:rPr lang="en-US" sz="2800" dirty="0">
                <a:latin typeface="Calibri" panose="020F0502020204030204" pitchFamily="34" charset="0"/>
                <a:cs typeface="Calibri" panose="020F0502020204030204" pitchFamily="34" charset="0"/>
              </a:rPr>
              <a:t>"And delivered righteous Lot, sore distressed by the lascivious life of the wicked (for that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man dwelling among them, in seeing and hearing, vexed his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soul from day to day with their lawless deeds)." 			(2 Peter 2:7, 8, R. V.)</a:t>
            </a:r>
          </a:p>
          <a:p>
            <a:endParaRPr lang="en-US" sz="2400" dirty="0">
              <a:latin typeface="Arial" panose="020B0604020202020204" pitchFamily="34" charset="0"/>
              <a:cs typeface="Arial" panose="020B0604020202020204" pitchFamily="34" charset="0"/>
            </a:endParaRPr>
          </a:p>
        </p:txBody>
      </p:sp>
      <p:pic>
        <p:nvPicPr>
          <p:cNvPr id="4" name="Content Placeholder 4" descr="Close up of woman's hands raised in worship, reading Bible, with dramatic light. Wood table with sun rays coming through window. Christian image">
            <a:extLst>
              <a:ext uri="{FF2B5EF4-FFF2-40B4-BE49-F238E27FC236}">
                <a16:creationId xmlns:a16="http://schemas.microsoft.com/office/drawing/2014/main" id="{65FEC21E-AD5F-BDDC-7063-6760EB3E1134}"/>
              </a:ext>
            </a:extLst>
          </p:cNvPr>
          <p:cNvPicPr>
            <a:picLocks noChangeAspect="1"/>
          </p:cNvPicPr>
          <p:nvPr/>
        </p:nvPicPr>
        <p:blipFill>
          <a:blip r:embed="rId3"/>
          <a:srcRect t="10416" r="-2" b="-2"/>
          <a:stretch>
            <a:fillRect/>
          </a:stretch>
        </p:blipFill>
        <p:spPr>
          <a:xfrm>
            <a:off x="1" y="3083859"/>
            <a:ext cx="4316747" cy="3219392"/>
          </a:xfrm>
          <a:prstGeom prst="rect">
            <a:avLst/>
          </a:prstGeom>
        </p:spPr>
      </p:pic>
      <p:sp>
        <p:nvSpPr>
          <p:cNvPr id="5" name="Title 1">
            <a:extLst>
              <a:ext uri="{FF2B5EF4-FFF2-40B4-BE49-F238E27FC236}">
                <a16:creationId xmlns:a16="http://schemas.microsoft.com/office/drawing/2014/main" id="{500EB252-64AD-B654-0F37-1CF6E8783689}"/>
              </a:ext>
            </a:extLst>
          </p:cNvPr>
          <p:cNvSpPr txBox="1">
            <a:spLocks/>
          </p:cNvSpPr>
          <p:nvPr/>
        </p:nvSpPr>
        <p:spPr>
          <a:xfrm>
            <a:off x="138056" y="860612"/>
            <a:ext cx="4306824"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is it possible for anyone to be righteous?</a:t>
            </a:r>
          </a:p>
        </p:txBody>
      </p:sp>
    </p:spTree>
    <p:extLst>
      <p:ext uri="{BB962C8B-B14F-4D97-AF65-F5344CB8AC3E}">
        <p14:creationId xmlns:p14="http://schemas.microsoft.com/office/powerpoint/2010/main" val="21311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9FAF-86FA-C710-3AAA-24E632B30D7A}"/>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2E911A3-5E76-320B-F6B0-0E1ECCA41C96}"/>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44880" y="384952"/>
            <a:ext cx="7335778" cy="5980522"/>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r>
              <a:rPr lang="en-US" sz="2800" dirty="0">
                <a:latin typeface="Calibri" panose="020F0502020204030204" pitchFamily="34" charset="0"/>
                <a:cs typeface="Calibri" panose="020F0502020204030204" pitchFamily="34" charset="0"/>
              </a:rPr>
              <a:t>"Of Zacharias and Elisabeth, living just before the birth of Christ, it is said: "They were both </a:t>
            </a:r>
            <a:r>
              <a:rPr lang="en-US" sz="2800" dirty="0">
                <a:highlight>
                  <a:srgbClr val="FFFF00"/>
                </a:highlight>
                <a:latin typeface="Calibri" panose="020F0502020204030204" pitchFamily="34" charset="0"/>
                <a:cs typeface="Calibri" panose="020F0502020204030204" pitchFamily="34" charset="0"/>
              </a:rPr>
              <a:t>righteous</a:t>
            </a:r>
            <a:r>
              <a:rPr lang="en-US" sz="2800" dirty="0">
                <a:latin typeface="Calibri" panose="020F0502020204030204" pitchFamily="34" charset="0"/>
                <a:cs typeface="Calibri" panose="020F0502020204030204" pitchFamily="34" charset="0"/>
              </a:rPr>
              <a:t> before God, walking in all the commandments and ordinances of the Lord blameless." (Luke 1:6). </a:t>
            </a:r>
          </a:p>
          <a:p>
            <a:r>
              <a:rPr lang="en-US" sz="2800" dirty="0">
                <a:latin typeface="Calibri" panose="020F0502020204030204" pitchFamily="34" charset="0"/>
                <a:cs typeface="Calibri" panose="020F0502020204030204" pitchFamily="34" charset="0"/>
              </a:rPr>
              <a:t>The apostle Paul declares that the Gentiles to whom he had preached the gospel had "attained to </a:t>
            </a:r>
            <a:r>
              <a:rPr lang="en-US" sz="2800" dirty="0">
                <a:highlight>
                  <a:srgbClr val="FFFF00"/>
                </a:highlight>
                <a:latin typeface="Calibri" panose="020F0502020204030204" pitchFamily="34" charset="0"/>
                <a:cs typeface="Calibri" panose="020F0502020204030204" pitchFamily="34" charset="0"/>
              </a:rPr>
              <a:t>righteousness</a:t>
            </a:r>
            <a:r>
              <a:rPr lang="en-US" sz="2800" dirty="0">
                <a:latin typeface="Calibri" panose="020F0502020204030204" pitchFamily="34" charset="0"/>
                <a:cs typeface="Calibri" panose="020F0502020204030204" pitchFamily="34" charset="0"/>
              </a:rPr>
              <a:t>." 			(Rom. 9:30; 6:17-22). </a:t>
            </a:r>
          </a:p>
          <a:p>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56721BF-37FB-66BB-646A-9A82000FB900}"/>
              </a:ext>
            </a:extLst>
          </p:cNvPr>
          <p:cNvSpPr txBox="1">
            <a:spLocks/>
          </p:cNvSpPr>
          <p:nvPr/>
        </p:nvSpPr>
        <p:spPr>
          <a:xfrm>
            <a:off x="138056" y="860612"/>
            <a:ext cx="4306824"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is it possible for anyone to be righteous?</a:t>
            </a:r>
          </a:p>
        </p:txBody>
      </p:sp>
      <p:pic>
        <p:nvPicPr>
          <p:cNvPr id="7" name="Content Placeholder 4" descr="Close up of woman's hands raised in worship, reading Bible, with dramatic light. Wood table with sun rays coming through window. Christian image">
            <a:extLst>
              <a:ext uri="{FF2B5EF4-FFF2-40B4-BE49-F238E27FC236}">
                <a16:creationId xmlns:a16="http://schemas.microsoft.com/office/drawing/2014/main" id="{11712309-742A-56FF-F25D-615A9AA73D67}"/>
              </a:ext>
            </a:extLst>
          </p:cNvPr>
          <p:cNvPicPr>
            <a:picLocks noChangeAspect="1"/>
          </p:cNvPicPr>
          <p:nvPr/>
        </p:nvPicPr>
        <p:blipFill>
          <a:blip r:embed="rId3"/>
          <a:srcRect t="10416" r="-2" b="-2"/>
          <a:stretch>
            <a:fillRect/>
          </a:stretch>
        </p:blipFill>
        <p:spPr>
          <a:xfrm>
            <a:off x="1" y="3083859"/>
            <a:ext cx="4316747" cy="3219392"/>
          </a:xfrm>
          <a:prstGeom prst="rect">
            <a:avLst/>
          </a:prstGeom>
        </p:spPr>
      </p:pic>
    </p:spTree>
    <p:extLst>
      <p:ext uri="{BB962C8B-B14F-4D97-AF65-F5344CB8AC3E}">
        <p14:creationId xmlns:p14="http://schemas.microsoft.com/office/powerpoint/2010/main" val="16735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FA7C-3DBF-C72F-B7F1-5978915F1FD5}"/>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CD28B97-4FC9-787D-2D42-7E830D5B363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05046" y="3235569"/>
            <a:ext cx="6629400" cy="112541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5400" b="1" dirty="0">
                <a:solidFill>
                  <a:srgbClr val="C00000"/>
                </a:solidFill>
                <a:latin typeface="Arial" panose="020B0604020202020204" pitchFamily="34" charset="0"/>
                <a:cs typeface="Arial" panose="020B0604020202020204" pitchFamily="34" charset="0"/>
              </a:rPr>
              <a:t>What do your say?</a:t>
            </a:r>
          </a:p>
          <a:p>
            <a:pPr marL="0" indent="0">
              <a:buNone/>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17FB350-BC01-BFC8-AA61-1548D80F2C38}"/>
              </a:ext>
            </a:extLst>
          </p:cNvPr>
          <p:cNvPicPr>
            <a:picLocks noChangeAspect="1"/>
          </p:cNvPicPr>
          <p:nvPr/>
        </p:nvPicPr>
        <p:blipFill>
          <a:blip r:embed="rId3"/>
          <a:stretch>
            <a:fillRect/>
          </a:stretch>
        </p:blipFill>
        <p:spPr>
          <a:xfrm>
            <a:off x="0" y="2660750"/>
            <a:ext cx="3780692" cy="3770529"/>
          </a:xfrm>
          <a:prstGeom prst="rect">
            <a:avLst/>
          </a:prstGeom>
        </p:spPr>
      </p:pic>
      <p:sp>
        <p:nvSpPr>
          <p:cNvPr id="4" name="Title 1">
            <a:extLst>
              <a:ext uri="{FF2B5EF4-FFF2-40B4-BE49-F238E27FC236}">
                <a16:creationId xmlns:a16="http://schemas.microsoft.com/office/drawing/2014/main" id="{672CE0D8-6554-FF62-3024-E89EBBDA9487}"/>
              </a:ext>
            </a:extLst>
          </p:cNvPr>
          <p:cNvSpPr txBox="1">
            <a:spLocks/>
          </p:cNvSpPr>
          <p:nvPr/>
        </p:nvSpPr>
        <p:spPr>
          <a:xfrm>
            <a:off x="138056" y="860612"/>
            <a:ext cx="11696390"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dirty="0">
                <a:solidFill>
                  <a:srgbClr val="7B5C7D"/>
                </a:solidFill>
                <a:latin typeface="Arial" panose="020B0604020202020204" pitchFamily="34" charset="0"/>
                <a:cs typeface="Arial" panose="020B0604020202020204" pitchFamily="34" charset="0"/>
              </a:rPr>
              <a:t>Therefore, is it possible for anyone to be righteous?</a:t>
            </a:r>
          </a:p>
        </p:txBody>
      </p:sp>
    </p:spTree>
    <p:extLst>
      <p:ext uri="{BB962C8B-B14F-4D97-AF65-F5344CB8AC3E}">
        <p14:creationId xmlns:p14="http://schemas.microsoft.com/office/powerpoint/2010/main" val="18964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DF81D-BFF6-F103-FC87-142228EDE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4DF58-93E3-60B6-A575-C66F1CD1493C}"/>
              </a:ext>
            </a:extLst>
          </p:cNvPr>
          <p:cNvSpPr txBox="1">
            <a:spLocks/>
          </p:cNvSpPr>
          <p:nvPr/>
        </p:nvSpPr>
        <p:spPr>
          <a:xfrm>
            <a:off x="640080" y="562701"/>
            <a:ext cx="4306824"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Why were these people declared righteous?</a:t>
            </a:r>
          </a:p>
        </p:txBody>
      </p:sp>
      <p:pic>
        <p:nvPicPr>
          <p:cNvPr id="6" name="Picture 5">
            <a:extLst>
              <a:ext uri="{FF2B5EF4-FFF2-40B4-BE49-F238E27FC236}">
                <a16:creationId xmlns:a16="http://schemas.microsoft.com/office/drawing/2014/main" id="{560A6E03-4BD6-4120-FD7A-857C0FB49E66}"/>
              </a:ext>
            </a:extLst>
          </p:cNvPr>
          <p:cNvPicPr>
            <a:picLocks noChangeAspect="1"/>
          </p:cNvPicPr>
          <p:nvPr/>
        </p:nvPicPr>
        <p:blipFill>
          <a:blip r:embed="rId3"/>
          <a:stretch>
            <a:fillRect/>
          </a:stretch>
        </p:blipFill>
        <p:spPr>
          <a:xfrm>
            <a:off x="-1" y="2672862"/>
            <a:ext cx="3768547" cy="3758417"/>
          </a:xfrm>
          <a:prstGeom prst="rect">
            <a:avLst/>
          </a:prstGeom>
        </p:spPr>
      </p:pic>
      <p:sp>
        <p:nvSpPr>
          <p:cNvPr id="4" name="Content Placeholder 3">
            <a:extLst>
              <a:ext uri="{FF2B5EF4-FFF2-40B4-BE49-F238E27FC236}">
                <a16:creationId xmlns:a16="http://schemas.microsoft.com/office/drawing/2014/main" id="{AA169A1C-F8E4-B3E6-C40D-8967B1E4528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52047" y="562701"/>
            <a:ext cx="7782399" cy="5868577"/>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Possible answers:</a:t>
            </a:r>
          </a:p>
          <a:p>
            <a:r>
              <a:rPr lang="en-US" sz="2800" dirty="0">
                <a:latin typeface="Calibri" panose="020F0502020204030204" pitchFamily="34" charset="0"/>
                <a:cs typeface="Calibri" panose="020F0502020204030204" pitchFamily="34" charset="0"/>
              </a:rPr>
              <a:t>Was it because the times and conditions in which these men and women lived were favorable to righteousness?</a:t>
            </a:r>
          </a:p>
          <a:p>
            <a:r>
              <a:rPr lang="en-US" sz="2800" dirty="0">
                <a:latin typeface="Calibri" panose="020F0502020204030204" pitchFamily="34" charset="0"/>
                <a:cs typeface="Calibri" panose="020F0502020204030204" pitchFamily="34" charset="0"/>
              </a:rPr>
              <a:t>Was it due to the special and superior qualities inherent in those who reached the high tablelands of godliness? </a:t>
            </a:r>
          </a:p>
          <a:p>
            <a:r>
              <a:rPr lang="en-US" sz="2800" dirty="0">
                <a:latin typeface="Calibri" panose="020F0502020204030204" pitchFamily="34" charset="0"/>
                <a:cs typeface="Calibri" panose="020F0502020204030204" pitchFamily="34" charset="0"/>
              </a:rPr>
              <a:t>All the records of the times and of individuals give a negative answer. </a:t>
            </a:r>
            <a:r>
              <a:rPr lang="en-US" sz="2800" dirty="0">
                <a:highlight>
                  <a:srgbClr val="FFFF00"/>
                </a:highlight>
                <a:latin typeface="Calibri" panose="020F0502020204030204" pitchFamily="34" charset="0"/>
                <a:cs typeface="Calibri" panose="020F0502020204030204" pitchFamily="34" charset="0"/>
              </a:rPr>
              <a:t>They were people with natures like our own in an evil environment like our day. </a:t>
            </a:r>
          </a:p>
        </p:txBody>
      </p:sp>
    </p:spTree>
    <p:extLst>
      <p:ext uri="{BB962C8B-B14F-4D97-AF65-F5344CB8AC3E}">
        <p14:creationId xmlns:p14="http://schemas.microsoft.com/office/powerpoint/2010/main" val="4961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75F4-7F01-1EE2-1C01-C6FA462AD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9C537-6DDB-C5D9-6398-8946D1DCEEA1}"/>
              </a:ext>
            </a:extLst>
          </p:cNvPr>
          <p:cNvSpPr txBox="1">
            <a:spLocks/>
          </p:cNvSpPr>
          <p:nvPr/>
        </p:nvSpPr>
        <p:spPr>
          <a:xfrm>
            <a:off x="50028" y="554749"/>
            <a:ext cx="3984090"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by what means are we made righteous?</a:t>
            </a:r>
          </a:p>
        </p:txBody>
      </p:sp>
      <p:sp>
        <p:nvSpPr>
          <p:cNvPr id="3" name="Content Placeholder 3">
            <a:extLst>
              <a:ext uri="{FF2B5EF4-FFF2-40B4-BE49-F238E27FC236}">
                <a16:creationId xmlns:a16="http://schemas.microsoft.com/office/drawing/2014/main" id="{4E66FC30-CB09-60B2-66C9-514053FCDC09}"/>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08613" y="514751"/>
            <a:ext cx="8215430" cy="6057065"/>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pPr marL="0" indent="0">
              <a:lnSpc>
                <a:spcPct val="110000"/>
              </a:lnSpc>
              <a:spcBef>
                <a:spcPts val="0"/>
              </a:spcBef>
              <a:buNone/>
            </a:pPr>
            <a:r>
              <a:rPr lang="en-US" sz="2800" b="1" dirty="0">
                <a:latin typeface="Calibri" panose="020F0502020204030204" pitchFamily="34" charset="0"/>
                <a:cs typeface="Calibri" panose="020F0502020204030204" pitchFamily="34" charset="0"/>
              </a:rPr>
              <a:t>Not by works</a:t>
            </a:r>
          </a:p>
          <a:p>
            <a:pPr>
              <a:lnSpc>
                <a:spcPct val="110000"/>
              </a:lnSpc>
              <a:spcBef>
                <a:spcPts val="0"/>
              </a:spcBef>
            </a:pPr>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20 </a:t>
            </a:r>
            <a:r>
              <a:rPr lang="en-US" sz="2800" dirty="0">
                <a:latin typeface="Calibri" panose="020F0502020204030204" pitchFamily="34" charset="0"/>
                <a:cs typeface="Calibri" panose="020F0502020204030204" pitchFamily="34" charset="0"/>
              </a:rPr>
              <a:t>By the deeds of the law [works] there shall no flesh be justified [accounted righteous] in His sight: for </a:t>
            </a:r>
            <a:r>
              <a:rPr lang="en-US" sz="2800" dirty="0">
                <a:highlight>
                  <a:srgbClr val="FFFF00"/>
                </a:highlight>
                <a:latin typeface="Calibri" panose="020F0502020204030204" pitchFamily="34" charset="0"/>
                <a:cs typeface="Calibri" panose="020F0502020204030204" pitchFamily="34" charset="0"/>
              </a:rPr>
              <a:t>by the law is the knowledge of sin</a:t>
            </a:r>
            <a:r>
              <a:rPr lang="en-US" sz="2800" dirty="0">
                <a:latin typeface="Calibri" panose="020F0502020204030204" pitchFamily="34" charset="0"/>
                <a:cs typeface="Calibri" panose="020F0502020204030204" pitchFamily="34" charset="0"/>
              </a:rPr>
              <a:t>.” (Romans 3:20)</a:t>
            </a:r>
          </a:p>
          <a:p>
            <a:pPr marL="0" indent="0">
              <a:lnSpc>
                <a:spcPct val="110000"/>
              </a:lnSpc>
              <a:spcBef>
                <a:spcPts val="0"/>
              </a:spcBef>
              <a:buNone/>
            </a:pPr>
            <a:r>
              <a:rPr lang="en-US" sz="2800" b="1" dirty="0">
                <a:latin typeface="Calibri" panose="020F0502020204030204" pitchFamily="34" charset="0"/>
                <a:cs typeface="Calibri" panose="020F0502020204030204" pitchFamily="34" charset="0"/>
              </a:rPr>
              <a:t>But by faith:</a:t>
            </a:r>
          </a:p>
          <a:p>
            <a:pPr>
              <a:lnSpc>
                <a:spcPct val="110000"/>
              </a:lnSpc>
              <a:spcBef>
                <a:spcPts val="0"/>
              </a:spcBef>
            </a:pPr>
            <a:r>
              <a:rPr lang="en-US" sz="2800" baseline="30000" dirty="0">
                <a:latin typeface="Calibri" panose="020F0502020204030204" pitchFamily="34" charset="0"/>
                <a:cs typeface="Calibri" panose="020F0502020204030204" pitchFamily="34" charset="0"/>
              </a:rPr>
              <a:t>21 </a:t>
            </a:r>
            <a:r>
              <a:rPr lang="en-US" sz="2800" dirty="0">
                <a:latin typeface="Calibri" panose="020F0502020204030204" pitchFamily="34" charset="0"/>
                <a:cs typeface="Calibri" panose="020F0502020204030204" pitchFamily="34" charset="0"/>
              </a:rPr>
              <a:t>But now the righteousness of God without the law [works of the law] is manifested, being witnessed [approved, accepted] by the law and the prophets; </a:t>
            </a:r>
            <a:r>
              <a:rPr lang="en-US" sz="2800" baseline="30000" dirty="0">
                <a:latin typeface="Calibri" panose="020F0502020204030204" pitchFamily="34" charset="0"/>
                <a:cs typeface="Calibri" panose="020F0502020204030204" pitchFamily="34" charset="0"/>
              </a:rPr>
              <a:t>22 </a:t>
            </a:r>
            <a:r>
              <a:rPr lang="en-US" sz="2800" dirty="0">
                <a:latin typeface="Calibri" panose="020F0502020204030204" pitchFamily="34" charset="0"/>
                <a:cs typeface="Calibri" panose="020F0502020204030204" pitchFamily="34" charset="0"/>
              </a:rPr>
              <a:t>even the righteousness of God which is by </a:t>
            </a:r>
            <a:r>
              <a:rPr lang="en-US" sz="2800" dirty="0">
                <a:highlight>
                  <a:srgbClr val="FFFF00"/>
                </a:highlight>
                <a:latin typeface="Calibri" panose="020F0502020204030204" pitchFamily="34" charset="0"/>
                <a:cs typeface="Calibri" panose="020F0502020204030204" pitchFamily="34" charset="0"/>
              </a:rPr>
              <a:t>faith</a:t>
            </a:r>
            <a:r>
              <a:rPr lang="en-US" sz="2800" dirty="0">
                <a:latin typeface="Calibri" panose="020F0502020204030204" pitchFamily="34" charset="0"/>
                <a:cs typeface="Calibri" panose="020F0502020204030204" pitchFamily="34" charset="0"/>
              </a:rPr>
              <a:t> of Jesus Christ unto all and upon all them that </a:t>
            </a:r>
            <a:r>
              <a:rPr lang="en-US" sz="2800" dirty="0">
                <a:highlight>
                  <a:srgbClr val="FFFF00"/>
                </a:highlight>
                <a:latin typeface="Calibri" panose="020F0502020204030204" pitchFamily="34" charset="0"/>
                <a:cs typeface="Calibri" panose="020F0502020204030204" pitchFamily="34" charset="0"/>
              </a:rPr>
              <a:t>believe</a:t>
            </a:r>
            <a:r>
              <a:rPr lang="en-US" sz="2800" dirty="0">
                <a:latin typeface="Calibri" panose="020F0502020204030204" pitchFamily="34" charset="0"/>
                <a:cs typeface="Calibri" panose="020F0502020204030204" pitchFamily="34" charset="0"/>
              </a:rPr>
              <a:t>." (Romans  3:21-22).</a:t>
            </a:r>
          </a:p>
        </p:txBody>
      </p:sp>
      <p:pic>
        <p:nvPicPr>
          <p:cNvPr id="4" name="Content Placeholder 4" descr="&quot;Desktop compositionIf possible, I would like to see the use of this image.  Thanks&quot;">
            <a:extLst>
              <a:ext uri="{FF2B5EF4-FFF2-40B4-BE49-F238E27FC236}">
                <a16:creationId xmlns:a16="http://schemas.microsoft.com/office/drawing/2014/main" id="{5F14CE84-E524-7A7E-5E6D-F68B670C61B7}"/>
              </a:ext>
            </a:extLst>
          </p:cNvPr>
          <p:cNvPicPr>
            <a:picLocks noChangeAspect="1"/>
          </p:cNvPicPr>
          <p:nvPr/>
        </p:nvPicPr>
        <p:blipFill>
          <a:blip r:embed="rId3"/>
          <a:srcRect l="20307" r="17888"/>
          <a:stretch>
            <a:fillRect/>
          </a:stretch>
        </p:blipFill>
        <p:spPr>
          <a:xfrm>
            <a:off x="0" y="2496306"/>
            <a:ext cx="3587262" cy="3938954"/>
          </a:xfrm>
          <a:prstGeom prst="rect">
            <a:avLst/>
          </a:prstGeom>
        </p:spPr>
      </p:pic>
    </p:spTree>
    <p:extLst>
      <p:ext uri="{BB962C8B-B14F-4D97-AF65-F5344CB8AC3E}">
        <p14:creationId xmlns:p14="http://schemas.microsoft.com/office/powerpoint/2010/main" val="37410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029C-B9CC-11AE-40E4-3059A3CED200}"/>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ACC6B24-CDEF-0AAC-6360-AA4437D0E0B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08614" y="512064"/>
            <a:ext cx="7871009" cy="589054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pPr marL="0" indent="0">
              <a:spcBef>
                <a:spcPts val="0"/>
              </a:spcBef>
              <a:buNone/>
            </a:pPr>
            <a:r>
              <a:rPr lang="en-US" sz="2800" b="1" dirty="0">
                <a:latin typeface="Calibri" panose="020F0502020204030204" pitchFamily="34" charset="0"/>
                <a:cs typeface="Calibri" panose="020F0502020204030204" pitchFamily="34" charset="0"/>
              </a:rPr>
              <a:t>Not by works</a:t>
            </a:r>
          </a:p>
          <a:p>
            <a:pPr>
              <a:spcBef>
                <a:spcPts val="0"/>
              </a:spcBef>
            </a:pPr>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23 </a:t>
            </a:r>
            <a:r>
              <a:rPr lang="en-US" sz="2800" dirty="0">
                <a:latin typeface="Calibri" panose="020F0502020204030204" pitchFamily="34" charset="0"/>
                <a:cs typeface="Calibri" panose="020F0502020204030204" pitchFamily="34" charset="0"/>
              </a:rPr>
              <a:t>For all have sinned and fall short of the glory of God.” (Romans 3:23)</a:t>
            </a:r>
          </a:p>
          <a:p>
            <a:pPr marL="0" indent="0">
              <a:spcBef>
                <a:spcPts val="0"/>
              </a:spcBef>
              <a:buNone/>
            </a:pPr>
            <a:r>
              <a:rPr lang="en-US" sz="2800" b="1" dirty="0">
                <a:latin typeface="Calibri" panose="020F0502020204030204" pitchFamily="34" charset="0"/>
                <a:cs typeface="Calibri" panose="020F0502020204030204" pitchFamily="34" charset="0"/>
              </a:rPr>
              <a:t>But by faith:</a:t>
            </a:r>
          </a:p>
          <a:p>
            <a:pPr>
              <a:spcBef>
                <a:spcPts val="0"/>
              </a:spcBef>
            </a:pPr>
            <a:r>
              <a:rPr lang="en-US" sz="2800" baseline="30000" dirty="0">
                <a:latin typeface="Calibri" panose="020F0502020204030204" pitchFamily="34" charset="0"/>
                <a:cs typeface="Calibri" panose="020F0502020204030204" pitchFamily="34" charset="0"/>
              </a:rPr>
              <a:t>24 </a:t>
            </a:r>
            <a:r>
              <a:rPr lang="en-US" sz="2800" dirty="0">
                <a:latin typeface="Calibri" panose="020F0502020204030204" pitchFamily="34" charset="0"/>
                <a:cs typeface="Calibri" panose="020F0502020204030204" pitchFamily="34" charset="0"/>
              </a:rPr>
              <a:t>being justified freely by His </a:t>
            </a:r>
            <a:r>
              <a:rPr lang="en-US" sz="2800" dirty="0">
                <a:highlight>
                  <a:srgbClr val="FFFF00"/>
                </a:highlight>
                <a:latin typeface="Calibri" panose="020F0502020204030204" pitchFamily="34" charset="0"/>
                <a:cs typeface="Calibri" panose="020F0502020204030204" pitchFamily="34" charset="0"/>
              </a:rPr>
              <a:t>grace</a:t>
            </a:r>
            <a:r>
              <a:rPr lang="en-US" sz="2800" dirty="0">
                <a:latin typeface="Calibri" panose="020F0502020204030204" pitchFamily="34" charset="0"/>
                <a:cs typeface="Calibri" panose="020F0502020204030204" pitchFamily="34" charset="0"/>
              </a:rPr>
              <a:t> through the redemption that is in Christ Jesus, </a:t>
            </a:r>
            <a:r>
              <a:rPr lang="en-US" sz="2800" baseline="30000" dirty="0">
                <a:latin typeface="Calibri" panose="020F0502020204030204" pitchFamily="34" charset="0"/>
                <a:cs typeface="Calibri" panose="020F0502020204030204" pitchFamily="34" charset="0"/>
              </a:rPr>
              <a:t>25 </a:t>
            </a:r>
            <a:r>
              <a:rPr lang="en-US" sz="2800" dirty="0">
                <a:latin typeface="Calibri" panose="020F0502020204030204" pitchFamily="34" charset="0"/>
                <a:cs typeface="Calibri" panose="020F0502020204030204" pitchFamily="34" charset="0"/>
              </a:rPr>
              <a:t>whom God set forth </a:t>
            </a:r>
            <a:r>
              <a:rPr lang="en-US" sz="2800" i="1" dirty="0">
                <a:latin typeface="Calibri" panose="020F0502020204030204" pitchFamily="34" charset="0"/>
                <a:cs typeface="Calibri" panose="020F0502020204030204" pitchFamily="34" charset="0"/>
              </a:rPr>
              <a:t>as</a:t>
            </a:r>
            <a:r>
              <a:rPr lang="en-US" sz="2800" dirty="0">
                <a:latin typeface="Calibri" panose="020F0502020204030204" pitchFamily="34" charset="0"/>
                <a:cs typeface="Calibri" panose="020F0502020204030204" pitchFamily="34" charset="0"/>
              </a:rPr>
              <a:t> a propitiation by His blood, through faith, to demonstrate </a:t>
            </a:r>
            <a:r>
              <a:rPr lang="en-US" sz="2800" dirty="0">
                <a:highlight>
                  <a:srgbClr val="FFFF00"/>
                </a:highlight>
                <a:latin typeface="Calibri" panose="020F0502020204030204" pitchFamily="34" charset="0"/>
                <a:cs typeface="Calibri" panose="020F0502020204030204" pitchFamily="34" charset="0"/>
              </a:rPr>
              <a:t>His righteousness</a:t>
            </a:r>
            <a:r>
              <a:rPr lang="en-US" sz="2800" dirty="0">
                <a:latin typeface="Calibri" panose="020F0502020204030204" pitchFamily="34" charset="0"/>
                <a:cs typeface="Calibri" panose="020F0502020204030204" pitchFamily="34" charset="0"/>
              </a:rPr>
              <a:t>, because in His forbearance God had passed over the sins that were previously committed." (Romans  3:24-25).</a:t>
            </a:r>
          </a:p>
        </p:txBody>
      </p:sp>
      <p:pic>
        <p:nvPicPr>
          <p:cNvPr id="4" name="Content Placeholder 4" descr="&quot;Desktop compositionIf possible, I would like to see the use of this image.  Thanks&quot;">
            <a:extLst>
              <a:ext uri="{FF2B5EF4-FFF2-40B4-BE49-F238E27FC236}">
                <a16:creationId xmlns:a16="http://schemas.microsoft.com/office/drawing/2014/main" id="{EA860239-EC57-D29D-85E7-A360860C8938}"/>
              </a:ext>
            </a:extLst>
          </p:cNvPr>
          <p:cNvPicPr>
            <a:picLocks noChangeAspect="1"/>
          </p:cNvPicPr>
          <p:nvPr/>
        </p:nvPicPr>
        <p:blipFill>
          <a:blip r:embed="rId3"/>
          <a:srcRect l="20307" r="17888"/>
          <a:stretch>
            <a:fillRect/>
          </a:stretch>
        </p:blipFill>
        <p:spPr>
          <a:xfrm>
            <a:off x="0" y="2496306"/>
            <a:ext cx="3587262" cy="3938954"/>
          </a:xfrm>
          <a:prstGeom prst="rect">
            <a:avLst/>
          </a:prstGeom>
        </p:spPr>
      </p:pic>
      <p:sp>
        <p:nvSpPr>
          <p:cNvPr id="5" name="Title 1">
            <a:extLst>
              <a:ext uri="{FF2B5EF4-FFF2-40B4-BE49-F238E27FC236}">
                <a16:creationId xmlns:a16="http://schemas.microsoft.com/office/drawing/2014/main" id="{4A5CE2E2-9DD5-B0A9-A292-2CE24A8850C9}"/>
              </a:ext>
            </a:extLst>
          </p:cNvPr>
          <p:cNvSpPr txBox="1">
            <a:spLocks/>
          </p:cNvSpPr>
          <p:nvPr/>
        </p:nvSpPr>
        <p:spPr>
          <a:xfrm>
            <a:off x="50028" y="554749"/>
            <a:ext cx="3984090"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by what means are we made righteous?</a:t>
            </a:r>
          </a:p>
        </p:txBody>
      </p:sp>
    </p:spTree>
    <p:extLst>
      <p:ext uri="{BB962C8B-B14F-4D97-AF65-F5344CB8AC3E}">
        <p14:creationId xmlns:p14="http://schemas.microsoft.com/office/powerpoint/2010/main" val="36070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A343-12A2-4850-1355-594146C490F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C14EEA42-C1E1-3035-3D19-18FA9291D975}"/>
              </a:ext>
            </a:extLst>
          </p:cNvPr>
          <p:cNvSpPr txBox="1">
            <a:spLocks/>
          </p:cNvSpPr>
          <p:nvPr/>
        </p:nvSpPr>
        <p:spPr>
          <a:xfrm>
            <a:off x="3956538" y="1076194"/>
            <a:ext cx="8001000" cy="5602422"/>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Brief Background</a:t>
            </a:r>
          </a:p>
          <a:p>
            <a:r>
              <a:rPr lang="en-US" sz="2800" dirty="0">
                <a:latin typeface="Calibri" panose="020F0502020204030204" pitchFamily="34" charset="0"/>
                <a:cs typeface="Calibri" panose="020F0502020204030204" pitchFamily="34" charset="0"/>
              </a:rPr>
              <a:t>Prior to the 1888 Conference, two gentlemen (</a:t>
            </a:r>
            <a:r>
              <a:rPr lang="en-US" sz="2800" dirty="0" err="1">
                <a:latin typeface="Calibri" panose="020F0502020204030204" pitchFamily="34" charset="0"/>
                <a:cs typeface="Calibri" panose="020F0502020204030204" pitchFamily="34" charset="0"/>
              </a:rPr>
              <a:t>Alphozo</a:t>
            </a:r>
            <a:r>
              <a:rPr lang="en-US" sz="2800" dirty="0">
                <a:latin typeface="Calibri" panose="020F0502020204030204" pitchFamily="34" charset="0"/>
                <a:cs typeface="Calibri" panose="020F0502020204030204" pitchFamily="34" charset="0"/>
              </a:rPr>
              <a:t> “A. T.” Jones &amp; E. J. Waggoner) began studying </a:t>
            </a:r>
            <a:r>
              <a:rPr lang="en-US" sz="2800" u="sng" dirty="0">
                <a:latin typeface="Calibri" panose="020F0502020204030204" pitchFamily="34" charset="0"/>
                <a:cs typeface="Calibri" panose="020F0502020204030204" pitchFamily="34" charset="0"/>
              </a:rPr>
              <a:t>separately</a:t>
            </a:r>
            <a:r>
              <a:rPr lang="en-US" sz="2800" dirty="0">
                <a:latin typeface="Calibri" panose="020F0502020204030204" pitchFamily="34" charset="0"/>
                <a:cs typeface="Calibri" panose="020F0502020204030204" pitchFamily="34" charset="0"/>
              </a:rPr>
              <a:t> under the direction of the Holy Spirit about Christ and His plan of Salvation. </a:t>
            </a:r>
          </a:p>
          <a:p>
            <a:r>
              <a:rPr lang="en-US" sz="2800" dirty="0">
                <a:latin typeface="Calibri" panose="020F0502020204030204" pitchFamily="34" charset="0"/>
                <a:cs typeface="Calibri" panose="020F0502020204030204" pitchFamily="34" charset="0"/>
              </a:rPr>
              <a:t>Prior to the conference, the met each other and together honed their message.</a:t>
            </a:r>
          </a:p>
          <a:p>
            <a:r>
              <a:rPr lang="en-US" sz="2800" dirty="0">
                <a:latin typeface="Calibri" panose="020F0502020204030204" pitchFamily="34" charset="0"/>
                <a:cs typeface="Calibri" panose="020F0502020204030204" pitchFamily="34" charset="0"/>
              </a:rPr>
              <a:t>Both spoke at the 1888 conference, and their message is now known as </a:t>
            </a:r>
            <a:r>
              <a:rPr lang="en-US" sz="2800" dirty="0">
                <a:highlight>
                  <a:srgbClr val="FFFF00"/>
                </a:highlight>
                <a:latin typeface="Calibri" panose="020F0502020204030204" pitchFamily="34" charset="0"/>
                <a:cs typeface="Calibri" panose="020F0502020204030204" pitchFamily="34" charset="0"/>
              </a:rPr>
              <a:t>Righteous By Faith</a:t>
            </a:r>
            <a:r>
              <a:rPr lang="en-US" sz="2800"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57628C09-06FB-4487-C322-702966426513}"/>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DE526A9A-DCC3-4A23-1226-47325C798D64}"/>
              </a:ext>
            </a:extLst>
          </p:cNvPr>
          <p:cNvPicPr>
            <a:picLocks noChangeAspect="1"/>
          </p:cNvPicPr>
          <p:nvPr/>
        </p:nvPicPr>
        <p:blipFill>
          <a:blip r:embed="rId3"/>
          <a:stretch>
            <a:fillRect/>
          </a:stretch>
        </p:blipFill>
        <p:spPr>
          <a:xfrm>
            <a:off x="-1" y="1230680"/>
            <a:ext cx="3640015" cy="5229456"/>
          </a:xfrm>
          <a:prstGeom prst="rect">
            <a:avLst/>
          </a:prstGeom>
        </p:spPr>
      </p:pic>
    </p:spTree>
    <p:extLst>
      <p:ext uri="{BB962C8B-B14F-4D97-AF65-F5344CB8AC3E}">
        <p14:creationId xmlns:p14="http://schemas.microsoft.com/office/powerpoint/2010/main" val="121194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59C2-AABE-A0D9-0B2B-CE686C68AEB6}"/>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AD55575-959A-83AD-1071-F6FCF29BDE97}"/>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13632" y="512064"/>
            <a:ext cx="7800328" cy="5799837"/>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latin typeface="Arial" panose="020B0604020202020204" pitchFamily="34" charset="0"/>
                <a:cs typeface="Arial" panose="020B0604020202020204" pitchFamily="34" charset="0"/>
              </a:rPr>
              <a:t>What do the scriptures say?</a:t>
            </a:r>
          </a:p>
          <a:p>
            <a:pPr marL="0" indent="0">
              <a:spcBef>
                <a:spcPts val="0"/>
              </a:spcBef>
              <a:buNone/>
            </a:pPr>
            <a:r>
              <a:rPr lang="en-US" sz="2800" b="1" dirty="0">
                <a:latin typeface="Calibri" panose="020F0502020204030204" pitchFamily="34" charset="0"/>
                <a:cs typeface="Calibri" panose="020F0502020204030204" pitchFamily="34" charset="0"/>
              </a:rPr>
              <a:t>Not by works</a:t>
            </a:r>
          </a:p>
          <a:p>
            <a:pPr>
              <a:spcBef>
                <a:spcPts val="0"/>
              </a:spcBef>
            </a:pPr>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23 </a:t>
            </a:r>
            <a:r>
              <a:rPr lang="en-US" sz="2800" dirty="0">
                <a:latin typeface="Calibri" panose="020F0502020204030204" pitchFamily="34" charset="0"/>
                <a:cs typeface="Calibri" panose="020F0502020204030204" pitchFamily="34" charset="0"/>
              </a:rPr>
              <a:t>For all have sinned and fall short of the glory of God.” (Romans 3:23)</a:t>
            </a:r>
          </a:p>
          <a:p>
            <a:pPr marL="0" indent="0">
              <a:spcBef>
                <a:spcPts val="0"/>
              </a:spcBef>
              <a:buNone/>
            </a:pPr>
            <a:r>
              <a:rPr lang="en-US" sz="2800" b="1" dirty="0">
                <a:latin typeface="Calibri" panose="020F0502020204030204" pitchFamily="34" charset="0"/>
                <a:cs typeface="Calibri" panose="020F0502020204030204" pitchFamily="34" charset="0"/>
              </a:rPr>
              <a:t>But by faith:</a:t>
            </a:r>
          </a:p>
          <a:p>
            <a:pPr>
              <a:spcBef>
                <a:spcPts val="0"/>
              </a:spcBef>
            </a:pPr>
            <a:r>
              <a:rPr lang="en-US" sz="2800" baseline="30000" dirty="0">
                <a:latin typeface="Calibri" panose="020F0502020204030204" pitchFamily="34" charset="0"/>
                <a:cs typeface="Calibri" panose="020F0502020204030204" pitchFamily="34" charset="0"/>
              </a:rPr>
              <a:t>24 </a:t>
            </a:r>
            <a:r>
              <a:rPr lang="en-US" sz="2800" dirty="0">
                <a:latin typeface="Calibri" panose="020F0502020204030204" pitchFamily="34" charset="0"/>
                <a:cs typeface="Calibri" panose="020F0502020204030204" pitchFamily="34" charset="0"/>
              </a:rPr>
              <a:t>being justified freely by His </a:t>
            </a:r>
            <a:r>
              <a:rPr lang="en-US" sz="2800" dirty="0">
                <a:highlight>
                  <a:srgbClr val="FFFF00"/>
                </a:highlight>
                <a:latin typeface="Calibri" panose="020F0502020204030204" pitchFamily="34" charset="0"/>
                <a:cs typeface="Calibri" panose="020F0502020204030204" pitchFamily="34" charset="0"/>
              </a:rPr>
              <a:t>grace</a:t>
            </a:r>
            <a:r>
              <a:rPr lang="en-US" sz="2800" dirty="0">
                <a:latin typeface="Calibri" panose="020F0502020204030204" pitchFamily="34" charset="0"/>
                <a:cs typeface="Calibri" panose="020F0502020204030204" pitchFamily="34" charset="0"/>
              </a:rPr>
              <a:t> through the redemption that is in Christ Jesus, </a:t>
            </a:r>
            <a:r>
              <a:rPr lang="en-US" sz="2800" baseline="30000" dirty="0">
                <a:latin typeface="Calibri" panose="020F0502020204030204" pitchFamily="34" charset="0"/>
                <a:cs typeface="Calibri" panose="020F0502020204030204" pitchFamily="34" charset="0"/>
              </a:rPr>
              <a:t>25 </a:t>
            </a:r>
            <a:r>
              <a:rPr lang="en-US" sz="2800" dirty="0">
                <a:latin typeface="Calibri" panose="020F0502020204030204" pitchFamily="34" charset="0"/>
                <a:cs typeface="Calibri" panose="020F0502020204030204" pitchFamily="34" charset="0"/>
              </a:rPr>
              <a:t>whom God set forth </a:t>
            </a:r>
            <a:r>
              <a:rPr lang="en-US" sz="2800" i="1" dirty="0">
                <a:latin typeface="Calibri" panose="020F0502020204030204" pitchFamily="34" charset="0"/>
                <a:cs typeface="Calibri" panose="020F0502020204030204" pitchFamily="34" charset="0"/>
              </a:rPr>
              <a:t>as</a:t>
            </a:r>
            <a:r>
              <a:rPr lang="en-US" sz="2800" dirty="0">
                <a:latin typeface="Calibri" panose="020F0502020204030204" pitchFamily="34" charset="0"/>
                <a:cs typeface="Calibri" panose="020F0502020204030204" pitchFamily="34" charset="0"/>
              </a:rPr>
              <a:t> a propitiation by His blood, through faith, to demonstrate </a:t>
            </a:r>
            <a:r>
              <a:rPr lang="en-US" sz="2800" dirty="0">
                <a:highlight>
                  <a:srgbClr val="FFFF00"/>
                </a:highlight>
                <a:latin typeface="Calibri" panose="020F0502020204030204" pitchFamily="34" charset="0"/>
                <a:cs typeface="Calibri" panose="020F0502020204030204" pitchFamily="34" charset="0"/>
              </a:rPr>
              <a:t>His righteousness</a:t>
            </a:r>
            <a:r>
              <a:rPr lang="en-US" sz="2800" dirty="0">
                <a:latin typeface="Calibri" panose="020F0502020204030204" pitchFamily="34" charset="0"/>
                <a:cs typeface="Calibri" panose="020F0502020204030204" pitchFamily="34" charset="0"/>
              </a:rPr>
              <a:t>, because in His forbearance God had passed over the sins that were previously committed." (Romans  3:24-25).</a:t>
            </a:r>
          </a:p>
        </p:txBody>
      </p:sp>
      <p:pic>
        <p:nvPicPr>
          <p:cNvPr id="4" name="Content Placeholder 4" descr="&quot;Desktop compositionIf possible, I would like to see the use of this image.  Thanks&quot;">
            <a:extLst>
              <a:ext uri="{FF2B5EF4-FFF2-40B4-BE49-F238E27FC236}">
                <a16:creationId xmlns:a16="http://schemas.microsoft.com/office/drawing/2014/main" id="{DEB5C04D-E33B-E471-2274-1D1B42638FA5}"/>
              </a:ext>
            </a:extLst>
          </p:cNvPr>
          <p:cNvPicPr>
            <a:picLocks noChangeAspect="1"/>
          </p:cNvPicPr>
          <p:nvPr/>
        </p:nvPicPr>
        <p:blipFill>
          <a:blip r:embed="rId3"/>
          <a:srcRect l="20307" r="17888"/>
          <a:stretch>
            <a:fillRect/>
          </a:stretch>
        </p:blipFill>
        <p:spPr>
          <a:xfrm>
            <a:off x="0" y="2496306"/>
            <a:ext cx="3587262" cy="3938954"/>
          </a:xfrm>
          <a:prstGeom prst="rect">
            <a:avLst/>
          </a:prstGeom>
        </p:spPr>
      </p:pic>
      <p:sp>
        <p:nvSpPr>
          <p:cNvPr id="5" name="Title 1">
            <a:extLst>
              <a:ext uri="{FF2B5EF4-FFF2-40B4-BE49-F238E27FC236}">
                <a16:creationId xmlns:a16="http://schemas.microsoft.com/office/drawing/2014/main" id="{EED66422-AED0-0242-59CA-CCDE9E06FF76}"/>
              </a:ext>
            </a:extLst>
          </p:cNvPr>
          <p:cNvSpPr txBox="1">
            <a:spLocks/>
          </p:cNvSpPr>
          <p:nvPr/>
        </p:nvSpPr>
        <p:spPr>
          <a:xfrm>
            <a:off x="50028" y="554749"/>
            <a:ext cx="3984090" cy="14778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Therefore, by what means are we made righteous?</a:t>
            </a:r>
          </a:p>
        </p:txBody>
      </p:sp>
    </p:spTree>
    <p:extLst>
      <p:ext uri="{BB962C8B-B14F-4D97-AF65-F5344CB8AC3E}">
        <p14:creationId xmlns:p14="http://schemas.microsoft.com/office/powerpoint/2010/main" val="199681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5F793A7-4A20-7312-7538-ABC616179D5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600" baseline="30000" dirty="0">
                <a:latin typeface="Calibri" panose="020F0502020204030204" pitchFamily="34" charset="0"/>
                <a:cs typeface="Calibri" panose="020F0502020204030204" pitchFamily="34" charset="0"/>
              </a:rPr>
              <a:t>1 </a:t>
            </a:r>
            <a:r>
              <a:rPr lang="en-US" sz="2600" dirty="0">
                <a:latin typeface="Calibri" panose="020F0502020204030204" pitchFamily="34" charset="0"/>
                <a:cs typeface="Calibri" panose="020F0502020204030204" pitchFamily="34" charset="0"/>
              </a:rPr>
              <a:t>What then shall we say that Abraham our father has found according to the flesh? </a:t>
            </a:r>
          </a:p>
          <a:p>
            <a:pPr marL="0" indent="0">
              <a:lnSpc>
                <a:spcPct val="100000"/>
              </a:lnSpc>
              <a:spcBef>
                <a:spcPts val="0"/>
              </a:spcBef>
              <a:buNone/>
            </a:pPr>
            <a:r>
              <a:rPr lang="en-US" sz="2600" b="1" dirty="0">
                <a:latin typeface="Calibri" panose="020F0502020204030204" pitchFamily="34" charset="0"/>
                <a:cs typeface="Calibri" panose="020F0502020204030204" pitchFamily="34" charset="0"/>
              </a:rPr>
              <a:t>Not Works</a:t>
            </a:r>
          </a:p>
          <a:p>
            <a:pPr marL="0" indent="0">
              <a:lnSpc>
                <a:spcPct val="100000"/>
              </a:lnSpc>
              <a:spcBef>
                <a:spcPts val="0"/>
              </a:spcBef>
              <a:buNone/>
            </a:pPr>
            <a:r>
              <a:rPr lang="en-US" sz="2600" baseline="30000" dirty="0">
                <a:latin typeface="Calibri" panose="020F0502020204030204" pitchFamily="34" charset="0"/>
                <a:cs typeface="Calibri" panose="020F0502020204030204" pitchFamily="34" charset="0"/>
              </a:rPr>
              <a:t>2 </a:t>
            </a:r>
            <a:r>
              <a:rPr lang="en-US" sz="2600" dirty="0">
                <a:latin typeface="Calibri" panose="020F0502020204030204" pitchFamily="34" charset="0"/>
                <a:cs typeface="Calibri" panose="020F0502020204030204" pitchFamily="34" charset="0"/>
              </a:rPr>
              <a:t>For if Abraham was justified by </a:t>
            </a:r>
            <a:r>
              <a:rPr lang="en-US" sz="2600" dirty="0">
                <a:highlight>
                  <a:srgbClr val="FFFF00"/>
                </a:highlight>
                <a:latin typeface="Calibri" panose="020F0502020204030204" pitchFamily="34" charset="0"/>
                <a:cs typeface="Calibri" panose="020F0502020204030204" pitchFamily="34" charset="0"/>
              </a:rPr>
              <a:t>works</a:t>
            </a:r>
            <a:r>
              <a:rPr lang="en-US" sz="2600" dirty="0">
                <a:latin typeface="Calibri" panose="020F0502020204030204" pitchFamily="34" charset="0"/>
                <a:cs typeface="Calibri" panose="020F0502020204030204" pitchFamily="34" charset="0"/>
              </a:rPr>
              <a:t>, he has </a:t>
            </a:r>
            <a:r>
              <a:rPr lang="en-US" sz="2600" i="1" dirty="0">
                <a:latin typeface="Calibri" panose="020F0502020204030204" pitchFamily="34" charset="0"/>
                <a:cs typeface="Calibri" panose="020F0502020204030204" pitchFamily="34" charset="0"/>
              </a:rPr>
              <a:t>something</a:t>
            </a:r>
            <a:r>
              <a:rPr lang="en-US" sz="2600" dirty="0">
                <a:latin typeface="Calibri" panose="020F0502020204030204" pitchFamily="34" charset="0"/>
                <a:cs typeface="Calibri" panose="020F0502020204030204" pitchFamily="34" charset="0"/>
              </a:rPr>
              <a:t> to boast about, but </a:t>
            </a:r>
            <a:r>
              <a:rPr lang="en-US" sz="2600" dirty="0">
                <a:highlight>
                  <a:srgbClr val="FFFF00"/>
                </a:highlight>
                <a:latin typeface="Calibri" panose="020F0502020204030204" pitchFamily="34" charset="0"/>
                <a:cs typeface="Calibri" panose="020F0502020204030204" pitchFamily="34" charset="0"/>
              </a:rPr>
              <a:t>not</a:t>
            </a:r>
            <a:r>
              <a:rPr lang="en-US" sz="2600" dirty="0">
                <a:latin typeface="Calibri" panose="020F0502020204030204" pitchFamily="34" charset="0"/>
                <a:cs typeface="Calibri" panose="020F0502020204030204" pitchFamily="34" charset="0"/>
              </a:rPr>
              <a:t> before God. </a:t>
            </a:r>
          </a:p>
          <a:p>
            <a:pPr marL="0" indent="0">
              <a:lnSpc>
                <a:spcPct val="100000"/>
              </a:lnSpc>
              <a:spcBef>
                <a:spcPts val="0"/>
              </a:spcBef>
              <a:buNone/>
            </a:pPr>
            <a:r>
              <a:rPr lang="en-US" sz="2600" b="1" dirty="0">
                <a:latin typeface="Calibri" panose="020F0502020204030204" pitchFamily="34" charset="0"/>
                <a:cs typeface="Calibri" panose="020F0502020204030204" pitchFamily="34" charset="0"/>
              </a:rPr>
              <a:t>But Faith</a:t>
            </a:r>
          </a:p>
          <a:p>
            <a:pPr marL="0" indent="0">
              <a:lnSpc>
                <a:spcPct val="100000"/>
              </a:lnSpc>
              <a:spcBef>
                <a:spcPts val="0"/>
              </a:spcBef>
              <a:buNone/>
            </a:pPr>
            <a:r>
              <a:rPr lang="en-US" sz="2600" baseline="30000" dirty="0">
                <a:latin typeface="Calibri" panose="020F0502020204030204" pitchFamily="34" charset="0"/>
                <a:cs typeface="Calibri" panose="020F0502020204030204" pitchFamily="34" charset="0"/>
              </a:rPr>
              <a:t>3 </a:t>
            </a:r>
            <a:r>
              <a:rPr lang="en-US" sz="2600" dirty="0">
                <a:latin typeface="Calibri" panose="020F0502020204030204" pitchFamily="34" charset="0"/>
                <a:cs typeface="Calibri" panose="020F0502020204030204" pitchFamily="34" charset="0"/>
              </a:rPr>
              <a:t>For what does the Scripture say? </a:t>
            </a:r>
            <a:r>
              <a:rPr lang="en-US" sz="2600" dirty="0">
                <a:highlight>
                  <a:srgbClr val="FFFF00"/>
                </a:highlight>
                <a:latin typeface="Calibri" panose="020F0502020204030204" pitchFamily="34" charset="0"/>
                <a:cs typeface="Calibri" panose="020F0502020204030204" pitchFamily="34" charset="0"/>
              </a:rPr>
              <a:t>“Abraham believed God, and it was accounted to him for righteousness.” </a:t>
            </a:r>
          </a:p>
          <a:p>
            <a:pPr marL="0" indent="0">
              <a:lnSpc>
                <a:spcPct val="100000"/>
              </a:lnSpc>
              <a:spcBef>
                <a:spcPts val="0"/>
              </a:spcBef>
              <a:buNone/>
            </a:pPr>
            <a:r>
              <a:rPr lang="en-US" sz="2600" b="1" dirty="0">
                <a:latin typeface="Calibri" panose="020F0502020204030204" pitchFamily="34" charset="0"/>
                <a:cs typeface="Calibri" panose="020F0502020204030204" pitchFamily="34" charset="0"/>
              </a:rPr>
              <a:t>Not Works</a:t>
            </a:r>
          </a:p>
          <a:p>
            <a:pPr marL="0" indent="0">
              <a:lnSpc>
                <a:spcPct val="100000"/>
              </a:lnSpc>
              <a:spcBef>
                <a:spcPts val="0"/>
              </a:spcBef>
              <a:buNone/>
            </a:pPr>
            <a:r>
              <a:rPr lang="en-US" sz="2600" baseline="30000" dirty="0">
                <a:latin typeface="Calibri" panose="020F0502020204030204" pitchFamily="34" charset="0"/>
                <a:cs typeface="Calibri" panose="020F0502020204030204" pitchFamily="34" charset="0"/>
              </a:rPr>
              <a:t>4 </a:t>
            </a:r>
            <a:r>
              <a:rPr lang="en-US" sz="2600" dirty="0">
                <a:latin typeface="Calibri" panose="020F0502020204030204" pitchFamily="34" charset="0"/>
                <a:cs typeface="Calibri" panose="020F0502020204030204" pitchFamily="34" charset="0"/>
              </a:rPr>
              <a:t>Now to him who </a:t>
            </a:r>
            <a:r>
              <a:rPr lang="en-US" sz="2600" dirty="0">
                <a:highlight>
                  <a:srgbClr val="FFFF00"/>
                </a:highlight>
                <a:latin typeface="Calibri" panose="020F0502020204030204" pitchFamily="34" charset="0"/>
                <a:cs typeface="Calibri" panose="020F0502020204030204" pitchFamily="34" charset="0"/>
              </a:rPr>
              <a:t>works</a:t>
            </a:r>
            <a:r>
              <a:rPr lang="en-US" sz="2600" dirty="0">
                <a:latin typeface="Calibri" panose="020F0502020204030204" pitchFamily="34" charset="0"/>
                <a:cs typeface="Calibri" panose="020F0502020204030204" pitchFamily="34" charset="0"/>
              </a:rPr>
              <a:t>, the wages are not counted as grace but as debt.</a:t>
            </a:r>
            <a:endParaRPr lang="en-US" sz="2600" b="1"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B174249A-3537-6BF9-C5A9-1CCF7C0E6173}"/>
              </a:ext>
            </a:extLst>
          </p:cNvPr>
          <p:cNvSpPr txBox="1">
            <a:spLocks/>
          </p:cNvSpPr>
          <p:nvPr/>
        </p:nvSpPr>
        <p:spPr>
          <a:xfrm>
            <a:off x="357553" y="204472"/>
            <a:ext cx="6746631"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An example from the life of Abraham </a:t>
            </a:r>
            <a:r>
              <a:rPr lang="en-US" sz="2400" b="0" dirty="0">
                <a:latin typeface="Calibri" panose="020F0502020204030204" pitchFamily="34" charset="0"/>
                <a:cs typeface="Calibri" panose="020F0502020204030204" pitchFamily="34" charset="0"/>
              </a:rPr>
              <a:t>(Romans  4:1-4)</a:t>
            </a:r>
          </a:p>
          <a:p>
            <a:pPr>
              <a:lnSpc>
                <a:spcPct val="90000"/>
              </a:lnSpc>
            </a:pPr>
            <a:endParaRPr lang="en-US" sz="3100" dirty="0">
              <a:latin typeface="Arial" panose="020B0604020202020204" pitchFamily="34" charset="0"/>
              <a:cs typeface="Arial" panose="020B0604020202020204" pitchFamily="34" charset="0"/>
            </a:endParaRPr>
          </a:p>
        </p:txBody>
      </p:sp>
      <p:pic>
        <p:nvPicPr>
          <p:cNvPr id="4" name="Content Placeholder 4" descr="Bible open at start of Book of Isaiah with two burning red candles in black background. AdobeRGB colorspace.">
            <a:extLst>
              <a:ext uri="{FF2B5EF4-FFF2-40B4-BE49-F238E27FC236}">
                <a16:creationId xmlns:a16="http://schemas.microsoft.com/office/drawing/2014/main" id="{821E77C9-4AE1-B18D-6C37-960A6CFBA91A}"/>
              </a:ext>
            </a:extLst>
          </p:cNvPr>
          <p:cNvPicPr>
            <a:picLocks noChangeAspect="1"/>
          </p:cNvPicPr>
          <p:nvPr/>
        </p:nvPicPr>
        <p:blipFill>
          <a:blip r:embed="rId3"/>
          <a:srcRect l="20795" r="24138" b="2"/>
          <a:stretch>
            <a:fillRect/>
          </a:stretch>
        </p:blipFill>
        <p:spPr>
          <a:xfrm>
            <a:off x="7790014" y="914399"/>
            <a:ext cx="4416532" cy="5353523"/>
          </a:xfrm>
          <a:prstGeom prst="rect">
            <a:avLst/>
          </a:prstGeom>
        </p:spPr>
      </p:pic>
    </p:spTree>
    <p:extLst>
      <p:ext uri="{BB962C8B-B14F-4D97-AF65-F5344CB8AC3E}">
        <p14:creationId xmlns:p14="http://schemas.microsoft.com/office/powerpoint/2010/main" val="29921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additive="base">
                                        <p:cTn id="4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215A3-AEEF-863B-E303-D5D8CD41E9D4}"/>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EFA7101-D194-925A-417C-49E81B63CF8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then shall we say that Abraham our father has found according to the flesh? </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Works</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if Abraham was justified by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works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he has </a:t>
            </a:r>
            <a:r>
              <a:rPr kumimoji="0" lang="en-US" sz="2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something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boast about, but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not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before God. </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But Faith</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3 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what does the Scripture say?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“Abraham believed God, and it was accounted to him for righteousness.” </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Works</a:t>
            </a:r>
          </a:p>
          <a:p>
            <a:pPr marL="0" marR="0" lvl="0" indent="0" algn="l" defTabSz="914400" rtl="0" eaLnBrk="1" fontAlgn="auto" latinLnBrk="0" hangingPunct="1">
              <a:lnSpc>
                <a:spcPct val="100000"/>
              </a:lnSpc>
              <a:spcBef>
                <a:spcPts val="0"/>
              </a:spcBef>
              <a:spcAft>
                <a:spcPts val="0"/>
              </a:spcAft>
              <a:buClrTx/>
              <a:buSzPct val="87000"/>
              <a:buFont typeface="Arial" panose="020B0604020202020204" pitchFamily="34" charset="0"/>
              <a:buNone/>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Now to him who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works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wages are not counted as grace but as debt.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itle 1">
            <a:extLst>
              <a:ext uri="{FF2B5EF4-FFF2-40B4-BE49-F238E27FC236}">
                <a16:creationId xmlns:a16="http://schemas.microsoft.com/office/drawing/2014/main" id="{C656B4D5-B541-9D76-2A2D-39217C3EE532}"/>
              </a:ext>
            </a:extLst>
          </p:cNvPr>
          <p:cNvSpPr txBox="1">
            <a:spLocks/>
          </p:cNvSpPr>
          <p:nvPr/>
        </p:nvSpPr>
        <p:spPr>
          <a:xfrm>
            <a:off x="357553" y="204472"/>
            <a:ext cx="6746631"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Arial" panose="020B0604020202020204" pitchFamily="34" charset="0"/>
                <a:ea typeface="+mj-ea"/>
                <a:cs typeface="Arial" panose="020B0604020202020204" pitchFamily="34" charset="0"/>
              </a:rPr>
              <a:t>An example from the life of Abraham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(Romans  4:1-4)</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Content Placeholder 4" descr="Bible open at start of Book of Isaiah with two burning red candles in black background. AdobeRGB colorspace.">
            <a:extLst>
              <a:ext uri="{FF2B5EF4-FFF2-40B4-BE49-F238E27FC236}">
                <a16:creationId xmlns:a16="http://schemas.microsoft.com/office/drawing/2014/main" id="{F81FFA02-7A3C-C763-66A7-1184E774A071}"/>
              </a:ext>
            </a:extLst>
          </p:cNvPr>
          <p:cNvPicPr>
            <a:picLocks noChangeAspect="1"/>
          </p:cNvPicPr>
          <p:nvPr/>
        </p:nvPicPr>
        <p:blipFill>
          <a:blip r:embed="rId3"/>
          <a:srcRect l="20795" r="24138" b="2"/>
          <a:stretch>
            <a:fillRect/>
          </a:stretch>
        </p:blipFill>
        <p:spPr>
          <a:xfrm>
            <a:off x="7790014" y="914399"/>
            <a:ext cx="4416532" cy="5353523"/>
          </a:xfrm>
          <a:prstGeom prst="rect">
            <a:avLst/>
          </a:prstGeom>
        </p:spPr>
      </p:pic>
    </p:spTree>
    <p:extLst>
      <p:ext uri="{BB962C8B-B14F-4D97-AF65-F5344CB8AC3E}">
        <p14:creationId xmlns:p14="http://schemas.microsoft.com/office/powerpoint/2010/main" val="1129489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9B3B-BC0D-9C0A-105B-D8F79097CE01}"/>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A8E4B712-05BC-8491-3767-C75326944D5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600" baseline="30000" dirty="0">
                <a:latin typeface="Calibri" panose="020F0502020204030204" pitchFamily="34" charset="0"/>
                <a:cs typeface="Calibri" panose="020F0502020204030204" pitchFamily="34" charset="0"/>
              </a:rPr>
              <a:t>21 </a:t>
            </a:r>
            <a:r>
              <a:rPr lang="en-US" sz="2600" dirty="0">
                <a:latin typeface="Calibri" panose="020F0502020204030204" pitchFamily="34" charset="0"/>
                <a:cs typeface="Calibri" panose="020F0502020204030204" pitchFamily="34" charset="0"/>
              </a:rPr>
              <a:t>And being fully convinced that what He had promised He was also able to perform. </a:t>
            </a:r>
            <a:r>
              <a:rPr lang="en-US" sz="2600" baseline="30000" dirty="0">
                <a:latin typeface="Calibri" panose="020F0502020204030204" pitchFamily="34" charset="0"/>
                <a:cs typeface="Calibri" panose="020F0502020204030204" pitchFamily="34" charset="0"/>
              </a:rPr>
              <a:t>22 </a:t>
            </a:r>
            <a:r>
              <a:rPr lang="en-US" sz="2600" dirty="0">
                <a:latin typeface="Calibri" panose="020F0502020204030204" pitchFamily="34" charset="0"/>
                <a:cs typeface="Calibri" panose="020F0502020204030204" pitchFamily="34" charset="0"/>
              </a:rPr>
              <a:t>And therefore “it was accounted to him for </a:t>
            </a:r>
            <a:r>
              <a:rPr lang="en-US" sz="2600" dirty="0">
                <a:highlight>
                  <a:srgbClr val="FFFF00"/>
                </a:highlight>
                <a:latin typeface="Calibri" panose="020F0502020204030204" pitchFamily="34" charset="0"/>
                <a:cs typeface="Calibri" panose="020F0502020204030204" pitchFamily="34" charset="0"/>
              </a:rPr>
              <a:t>righteousness</a:t>
            </a:r>
            <a:r>
              <a:rPr lang="en-US" sz="2600" dirty="0">
                <a:latin typeface="Calibri" panose="020F0502020204030204" pitchFamily="34" charset="0"/>
                <a:cs typeface="Calibri" panose="020F0502020204030204" pitchFamily="34" charset="0"/>
              </a:rPr>
              <a:t>.”</a:t>
            </a:r>
          </a:p>
          <a:p>
            <a:pPr>
              <a:spcBef>
                <a:spcPts val="0"/>
              </a:spcBef>
            </a:pPr>
            <a:r>
              <a:rPr lang="en-US" sz="2600" baseline="30000" dirty="0">
                <a:latin typeface="Calibri" panose="020F0502020204030204" pitchFamily="34" charset="0"/>
                <a:cs typeface="Calibri" panose="020F0502020204030204" pitchFamily="34" charset="0"/>
              </a:rPr>
              <a:t>23 </a:t>
            </a:r>
            <a:r>
              <a:rPr lang="en-US" sz="2600" dirty="0">
                <a:latin typeface="Calibri" panose="020F0502020204030204" pitchFamily="34" charset="0"/>
                <a:cs typeface="Calibri" panose="020F0502020204030204" pitchFamily="34" charset="0"/>
              </a:rPr>
              <a:t>Now it was not written for his sake alone that it was imputed to him, </a:t>
            </a:r>
            <a:r>
              <a:rPr lang="en-US" sz="2600" baseline="30000" dirty="0">
                <a:latin typeface="Calibri" panose="020F0502020204030204" pitchFamily="34" charset="0"/>
                <a:cs typeface="Calibri" panose="020F0502020204030204" pitchFamily="34" charset="0"/>
              </a:rPr>
              <a:t>24 </a:t>
            </a:r>
            <a:r>
              <a:rPr lang="en-US" sz="2600" u="sng" dirty="0">
                <a:latin typeface="Calibri" panose="020F0502020204030204" pitchFamily="34" charset="0"/>
                <a:cs typeface="Calibri" panose="020F0502020204030204" pitchFamily="34" charset="0"/>
              </a:rPr>
              <a:t>but also for us</a:t>
            </a:r>
            <a:r>
              <a:rPr lang="en-US" sz="2600" dirty="0">
                <a:latin typeface="Calibri" panose="020F0502020204030204" pitchFamily="34" charset="0"/>
                <a:cs typeface="Calibri" panose="020F0502020204030204" pitchFamily="34" charset="0"/>
              </a:rPr>
              <a:t>. It shall be imputed to us who believe in Him who raised up Jesus our Lord from the dead, </a:t>
            </a:r>
            <a:r>
              <a:rPr lang="en-US" sz="2600" baseline="30000" dirty="0">
                <a:latin typeface="Calibri" panose="020F0502020204030204" pitchFamily="34" charset="0"/>
                <a:cs typeface="Calibri" panose="020F0502020204030204" pitchFamily="34" charset="0"/>
              </a:rPr>
              <a:t>25 </a:t>
            </a:r>
            <a:r>
              <a:rPr lang="en-US" sz="2600" dirty="0">
                <a:highlight>
                  <a:srgbClr val="FFFF00"/>
                </a:highlight>
                <a:latin typeface="Calibri" panose="020F0502020204030204" pitchFamily="34" charset="0"/>
                <a:cs typeface="Calibri" panose="020F0502020204030204" pitchFamily="34" charset="0"/>
              </a:rPr>
              <a:t>who was delivered up because of our offenses, and was raised because of our justification</a:t>
            </a:r>
            <a:r>
              <a:rPr lang="en-US" sz="2600" b="1" dirty="0">
                <a:latin typeface="Calibri" panose="020F0502020204030204" pitchFamily="34" charset="0"/>
                <a:cs typeface="Calibri" panose="020F0502020204030204" pitchFamily="34" charset="0"/>
              </a:rPr>
              <a:t>.</a:t>
            </a:r>
          </a:p>
          <a:p>
            <a:pPr marL="0" indent="0">
              <a:buNone/>
            </a:pPr>
            <a:endParaRPr lang="en-US" sz="2400" b="1"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B334FB73-D3D3-5EF5-2044-F6CFB31AA373}"/>
              </a:ext>
            </a:extLst>
          </p:cNvPr>
          <p:cNvSpPr txBox="1">
            <a:spLocks/>
          </p:cNvSpPr>
          <p:nvPr/>
        </p:nvSpPr>
        <p:spPr>
          <a:xfrm>
            <a:off x="357553" y="204472"/>
            <a:ext cx="6746631"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3100" dirty="0">
                <a:solidFill>
                  <a:srgbClr val="7B5C7D"/>
                </a:solidFill>
                <a:latin typeface="Arial" panose="020B0604020202020204" pitchFamily="34" charset="0"/>
                <a:cs typeface="Arial" panose="020B0604020202020204" pitchFamily="34" charset="0"/>
              </a:rPr>
              <a:t>An example from the life of Abraham </a:t>
            </a:r>
            <a:r>
              <a:rPr lang="en-US" sz="2400" b="0" dirty="0">
                <a:latin typeface="Calibri" panose="020F0502020204030204" pitchFamily="34" charset="0"/>
                <a:cs typeface="Calibri" panose="020F0502020204030204" pitchFamily="34" charset="0"/>
              </a:rPr>
              <a:t>(Romans  4:21-25)</a:t>
            </a:r>
          </a:p>
          <a:p>
            <a:pPr>
              <a:lnSpc>
                <a:spcPct val="90000"/>
              </a:lnSpc>
            </a:pPr>
            <a:endParaRPr lang="en-US" sz="3100" dirty="0">
              <a:latin typeface="Arial" panose="020B0604020202020204" pitchFamily="34" charset="0"/>
              <a:cs typeface="Arial" panose="020B0604020202020204" pitchFamily="34" charset="0"/>
            </a:endParaRPr>
          </a:p>
        </p:txBody>
      </p:sp>
      <p:pic>
        <p:nvPicPr>
          <p:cNvPr id="4" name="Content Placeholder 4" descr="Bible open at start of Book of Isaiah with two burning red candles in black background. AdobeRGB colorspace.">
            <a:extLst>
              <a:ext uri="{FF2B5EF4-FFF2-40B4-BE49-F238E27FC236}">
                <a16:creationId xmlns:a16="http://schemas.microsoft.com/office/drawing/2014/main" id="{B1EF4692-65D9-8139-8982-F8B5755F7176}"/>
              </a:ext>
            </a:extLst>
          </p:cNvPr>
          <p:cNvPicPr>
            <a:picLocks noChangeAspect="1"/>
          </p:cNvPicPr>
          <p:nvPr/>
        </p:nvPicPr>
        <p:blipFill>
          <a:blip r:embed="rId3"/>
          <a:srcRect l="20795" r="24138" b="2"/>
          <a:stretch>
            <a:fillRect/>
          </a:stretch>
        </p:blipFill>
        <p:spPr>
          <a:xfrm>
            <a:off x="7790014" y="914399"/>
            <a:ext cx="4416532" cy="5353523"/>
          </a:xfrm>
          <a:prstGeom prst="rect">
            <a:avLst/>
          </a:prstGeom>
        </p:spPr>
      </p:pic>
    </p:spTree>
    <p:extLst>
      <p:ext uri="{BB962C8B-B14F-4D97-AF65-F5344CB8AC3E}">
        <p14:creationId xmlns:p14="http://schemas.microsoft.com/office/powerpoint/2010/main" val="10712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55796-BDAD-0CBF-DC4D-BABD4027A910}"/>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01F5F0F-34E2-2281-5FD6-A8961B45EC9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0"/>
              </a:spcAft>
              <a:buClrTx/>
              <a:buSzPct val="87000"/>
              <a:buFont typeface="Arial" panose="020B0604020202020204" pitchFamily="34" charset="0"/>
              <a:buChar char="•"/>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21 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being fully convinced that what He had promised He was also able to perform. </a:t>
            </a: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22 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therefore “it was accounted to him for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righteousness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28600" marR="0" lvl="0" indent="-228600" algn="l" defTabSz="914400" rtl="0" eaLnBrk="1" fontAlgn="auto" latinLnBrk="0" hangingPunct="1">
              <a:lnSpc>
                <a:spcPct val="120000"/>
              </a:lnSpc>
              <a:spcBef>
                <a:spcPts val="0"/>
              </a:spcBef>
              <a:spcAft>
                <a:spcPts val="0"/>
              </a:spcAft>
              <a:buClrTx/>
              <a:buSzPct val="87000"/>
              <a:buFont typeface="Arial" panose="020B0604020202020204" pitchFamily="34" charset="0"/>
              <a:buChar char="•"/>
              <a:tabLst/>
              <a:defRPr/>
            </a:pP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23 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Now it was not written for his sake alone that it was imputed to him, </a:t>
            </a: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24 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but also for us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It shall be imputed to us who believe in Him who raised up Jesus our Lord from the dead, </a:t>
            </a:r>
            <a:r>
              <a:rPr kumimoji="0" lang="en-US" sz="2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25 </a:t>
            </a:r>
            <a:r>
              <a:rPr kumimoji="0" lang="en-US" sz="2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who was delivered up because of our offenses, and was raised because of our justification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itle 1">
            <a:extLst>
              <a:ext uri="{FF2B5EF4-FFF2-40B4-BE49-F238E27FC236}">
                <a16:creationId xmlns:a16="http://schemas.microsoft.com/office/drawing/2014/main" id="{8E726D30-3FE6-51BB-3E0B-0F600A3ED7C2}"/>
              </a:ext>
            </a:extLst>
          </p:cNvPr>
          <p:cNvSpPr txBox="1">
            <a:spLocks/>
          </p:cNvSpPr>
          <p:nvPr/>
        </p:nvSpPr>
        <p:spPr>
          <a:xfrm>
            <a:off x="357553" y="204472"/>
            <a:ext cx="6746631"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Arial" panose="020B0604020202020204" pitchFamily="34" charset="0"/>
                <a:ea typeface="+mj-ea"/>
                <a:cs typeface="Arial" panose="020B0604020202020204" pitchFamily="34" charset="0"/>
              </a:rPr>
              <a:t>An example from the life of Abraham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(Romans  4:21-25)</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Content Placeholder 4" descr="Bible open at start of Book of Isaiah with two burning red candles in black background. AdobeRGB colorspace.">
            <a:extLst>
              <a:ext uri="{FF2B5EF4-FFF2-40B4-BE49-F238E27FC236}">
                <a16:creationId xmlns:a16="http://schemas.microsoft.com/office/drawing/2014/main" id="{2055A2B9-7C18-34B5-E3B3-A6140990F41F}"/>
              </a:ext>
            </a:extLst>
          </p:cNvPr>
          <p:cNvPicPr>
            <a:picLocks noChangeAspect="1"/>
          </p:cNvPicPr>
          <p:nvPr/>
        </p:nvPicPr>
        <p:blipFill>
          <a:blip r:embed="rId3"/>
          <a:srcRect l="20795" r="24138" b="2"/>
          <a:stretch>
            <a:fillRect/>
          </a:stretch>
        </p:blipFill>
        <p:spPr>
          <a:xfrm>
            <a:off x="7790014" y="914399"/>
            <a:ext cx="4416532" cy="5353523"/>
          </a:xfrm>
          <a:prstGeom prst="rect">
            <a:avLst/>
          </a:prstGeom>
        </p:spPr>
      </p:pic>
    </p:spTree>
    <p:extLst>
      <p:ext uri="{BB962C8B-B14F-4D97-AF65-F5344CB8AC3E}">
        <p14:creationId xmlns:p14="http://schemas.microsoft.com/office/powerpoint/2010/main" val="4158249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852F-A2CE-0B8F-9650-5AFCFC79F7F0}"/>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C79DC718-FB98-BE9D-D29B-63F2FD7612C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0"/>
            <a:ext cx="6330461" cy="589084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0" b="1" dirty="0">
                <a:solidFill>
                  <a:srgbClr val="C00000"/>
                </a:solidFill>
                <a:latin typeface="Arial" panose="020B0604020202020204" pitchFamily="34" charset="0"/>
                <a:cs typeface="Arial" panose="020B0604020202020204" pitchFamily="34" charset="0"/>
              </a:rPr>
              <a:t>Warning</a:t>
            </a:r>
          </a:p>
          <a:p>
            <a:pPr marL="0" indent="0" algn="ctr">
              <a:spcBef>
                <a:spcPts val="0"/>
              </a:spcBef>
              <a:buFont typeface="Arial" panose="020B0604020202020204" pitchFamily="34" charset="0"/>
              <a:buNone/>
            </a:pPr>
            <a:r>
              <a:rPr lang="en-US" sz="3200" b="1" dirty="0">
                <a:latin typeface="Calibri" panose="020F0502020204030204" pitchFamily="34" charset="0"/>
                <a:cs typeface="Calibri" panose="020F0502020204030204" pitchFamily="34" charset="0"/>
              </a:rPr>
              <a:t>Many who </a:t>
            </a:r>
            <a:r>
              <a:rPr lang="en-US" sz="3200" b="1" u="sng" dirty="0">
                <a:latin typeface="Calibri" panose="020F0502020204030204" pitchFamily="34" charset="0"/>
                <a:cs typeface="Calibri" panose="020F0502020204030204" pitchFamily="34" charset="0"/>
              </a:rPr>
              <a:t>think</a:t>
            </a:r>
            <a:r>
              <a:rPr lang="en-US" sz="3200" b="1" dirty="0">
                <a:latin typeface="Calibri" panose="020F0502020204030204" pitchFamily="34" charset="0"/>
                <a:cs typeface="Calibri" panose="020F0502020204030204" pitchFamily="34" charset="0"/>
              </a:rPr>
              <a:t> that their salvation is secure will miss heaven!</a:t>
            </a:r>
          </a:p>
          <a:p>
            <a:pPr marL="0" indent="0">
              <a:spcBef>
                <a:spcPts val="0"/>
              </a:spcBef>
              <a:buFont typeface="Arial" panose="020B0604020202020204" pitchFamily="34" charset="0"/>
              <a:buNone/>
            </a:pPr>
            <a:endParaRPr lang="en-US" sz="2800" b="1"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US" sz="2800" b="1" dirty="0">
                <a:latin typeface="Calibri" panose="020F0502020204030204" pitchFamily="34" charset="0"/>
                <a:cs typeface="Calibri" panose="020F0502020204030204" pitchFamily="34" charset="0"/>
              </a:rPr>
              <a:t>Reasons:</a:t>
            </a:r>
            <a:endParaRPr lang="en-US" sz="28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Seeking salvation by works of the law</a:t>
            </a:r>
          </a:p>
          <a:p>
            <a:pPr>
              <a:spcBef>
                <a:spcPts val="0"/>
              </a:spcBef>
            </a:pPr>
            <a:r>
              <a:rPr lang="en-US" sz="2800" dirty="0">
                <a:latin typeface="Calibri" panose="020F0502020204030204" pitchFamily="34" charset="0"/>
                <a:cs typeface="Calibri" panose="020F0502020204030204" pitchFamily="34" charset="0"/>
              </a:rPr>
              <a:t>Comfortable/complacent (Laodicea)</a:t>
            </a:r>
          </a:p>
          <a:p>
            <a:pPr marL="0" indent="0">
              <a:buNone/>
            </a:pPr>
            <a:endParaRPr lang="en-US" sz="2400" dirty="0">
              <a:latin typeface="Arial" panose="020B0604020202020204" pitchFamily="34" charset="0"/>
              <a:cs typeface="Arial" panose="020B0604020202020204" pitchFamily="34" charset="0"/>
            </a:endParaRPr>
          </a:p>
        </p:txBody>
      </p:sp>
      <p:pic>
        <p:nvPicPr>
          <p:cNvPr id="5" name="Picture 4" descr="A yellow and red triangle with a exclamation mark&#10;&#10;AI-generated content may be incorrect.">
            <a:extLst>
              <a:ext uri="{FF2B5EF4-FFF2-40B4-BE49-F238E27FC236}">
                <a16:creationId xmlns:a16="http://schemas.microsoft.com/office/drawing/2014/main" id="{D2593DF4-A86E-D0EE-2788-CA65D9DBE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80" y="2236232"/>
            <a:ext cx="5072263" cy="4355013"/>
          </a:xfrm>
          <a:prstGeom prst="rect">
            <a:avLst/>
          </a:prstGeom>
        </p:spPr>
      </p:pic>
    </p:spTree>
    <p:extLst>
      <p:ext uri="{BB962C8B-B14F-4D97-AF65-F5344CB8AC3E}">
        <p14:creationId xmlns:p14="http://schemas.microsoft.com/office/powerpoint/2010/main" val="11536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76EB-0A5D-6018-D28B-A2D2F193AC88}"/>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CA81B642-83FC-9BD5-C306-815B91855E79}"/>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6538490"/>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0" b="1" dirty="0">
                <a:solidFill>
                  <a:srgbClr val="C00000"/>
                </a:solidFill>
                <a:latin typeface="Arial" panose="020B0604020202020204" pitchFamily="34" charset="0"/>
                <a:cs typeface="Arial" panose="020B0604020202020204" pitchFamily="34" charset="0"/>
              </a:rPr>
              <a:t>Warning</a:t>
            </a:r>
          </a:p>
          <a:p>
            <a:pPr marL="0" indent="0">
              <a:spcBef>
                <a:spcPts val="0"/>
              </a:spcBef>
              <a:buFont typeface="Arial" panose="020B0604020202020204" pitchFamily="34" charset="0"/>
              <a:buNone/>
            </a:pPr>
            <a:r>
              <a:rPr lang="en-US" sz="3200" b="1" dirty="0">
                <a:latin typeface="Calibri" panose="020F0502020204030204" pitchFamily="34" charset="0"/>
                <a:cs typeface="Calibri" panose="020F0502020204030204" pitchFamily="34" charset="0"/>
              </a:rPr>
              <a:t>Christ’s Warning:</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“Enter by the narrow gate; for </a:t>
            </a:r>
            <a:r>
              <a:rPr lang="en-US" sz="3200" dirty="0">
                <a:highlight>
                  <a:srgbClr val="FFFF00"/>
                </a:highlight>
                <a:latin typeface="Calibri" panose="020F0502020204030204" pitchFamily="34" charset="0"/>
                <a:cs typeface="Calibri" panose="020F0502020204030204" pitchFamily="34" charset="0"/>
              </a:rPr>
              <a:t>wide</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is</a:t>
            </a:r>
            <a:r>
              <a:rPr lang="en-US" sz="3200" dirty="0">
                <a:latin typeface="Calibri" panose="020F0502020204030204" pitchFamily="34" charset="0"/>
                <a:cs typeface="Calibri" panose="020F0502020204030204" pitchFamily="34" charset="0"/>
              </a:rPr>
              <a:t> the gate and </a:t>
            </a:r>
            <a:r>
              <a:rPr lang="en-US" sz="3200" dirty="0">
                <a:highlight>
                  <a:srgbClr val="FFFF00"/>
                </a:highlight>
                <a:latin typeface="Calibri" panose="020F0502020204030204" pitchFamily="34" charset="0"/>
                <a:cs typeface="Calibri" panose="020F0502020204030204" pitchFamily="34" charset="0"/>
              </a:rPr>
              <a:t>broad</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is</a:t>
            </a:r>
            <a:r>
              <a:rPr lang="en-US" sz="3200" dirty="0">
                <a:latin typeface="Calibri" panose="020F0502020204030204" pitchFamily="34" charset="0"/>
                <a:cs typeface="Calibri" panose="020F0502020204030204" pitchFamily="34" charset="0"/>
              </a:rPr>
              <a:t> the way that leads to destruction, and there are many who go in by it. </a:t>
            </a:r>
            <a:r>
              <a:rPr lang="en-US" sz="3200" baseline="30000" dirty="0">
                <a:latin typeface="Calibri" panose="020F0502020204030204" pitchFamily="34" charset="0"/>
                <a:cs typeface="Calibri" panose="020F0502020204030204" pitchFamily="34" charset="0"/>
              </a:rPr>
              <a:t>14 </a:t>
            </a:r>
            <a:r>
              <a:rPr lang="en-US" sz="3200" dirty="0">
                <a:latin typeface="Calibri" panose="020F0502020204030204" pitchFamily="34" charset="0"/>
                <a:cs typeface="Calibri" panose="020F0502020204030204" pitchFamily="34" charset="0"/>
              </a:rPr>
              <a:t>Because </a:t>
            </a:r>
            <a:r>
              <a:rPr lang="en-US" sz="3200" dirty="0">
                <a:highlight>
                  <a:srgbClr val="FFFF00"/>
                </a:highlight>
                <a:latin typeface="Calibri" panose="020F0502020204030204" pitchFamily="34" charset="0"/>
                <a:cs typeface="Calibri" panose="020F0502020204030204" pitchFamily="34" charset="0"/>
              </a:rPr>
              <a:t>narrow</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is</a:t>
            </a:r>
            <a:r>
              <a:rPr lang="en-US" sz="3200" dirty="0">
                <a:latin typeface="Calibri" panose="020F0502020204030204" pitchFamily="34" charset="0"/>
                <a:cs typeface="Calibri" panose="020F0502020204030204" pitchFamily="34" charset="0"/>
              </a:rPr>
              <a:t> the gate and </a:t>
            </a:r>
            <a:r>
              <a:rPr lang="en-US" sz="3200" dirty="0">
                <a:highlight>
                  <a:srgbClr val="FFFF00"/>
                </a:highlight>
                <a:latin typeface="Calibri" panose="020F0502020204030204" pitchFamily="34" charset="0"/>
                <a:cs typeface="Calibri" panose="020F0502020204030204" pitchFamily="34" charset="0"/>
              </a:rPr>
              <a:t>difficult</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is</a:t>
            </a:r>
            <a:r>
              <a:rPr lang="en-US" sz="3200" dirty="0">
                <a:latin typeface="Calibri" panose="020F0502020204030204" pitchFamily="34" charset="0"/>
                <a:cs typeface="Calibri" panose="020F0502020204030204" pitchFamily="34" charset="0"/>
              </a:rPr>
              <a:t> the way which leads to life, and there are </a:t>
            </a:r>
            <a:r>
              <a:rPr lang="en-US" sz="3200" dirty="0">
                <a:highlight>
                  <a:srgbClr val="FFFF00"/>
                </a:highlight>
                <a:latin typeface="Calibri" panose="020F0502020204030204" pitchFamily="34" charset="0"/>
                <a:cs typeface="Calibri" panose="020F0502020204030204" pitchFamily="34" charset="0"/>
              </a:rPr>
              <a:t>few</a:t>
            </a:r>
            <a:r>
              <a:rPr lang="en-US" sz="3200" dirty="0">
                <a:latin typeface="Calibri" panose="020F0502020204030204" pitchFamily="34" charset="0"/>
                <a:cs typeface="Calibri" panose="020F0502020204030204" pitchFamily="34" charset="0"/>
              </a:rPr>
              <a:t> who find it.	</a:t>
            </a:r>
            <a:r>
              <a:rPr lang="en-US" sz="1800" dirty="0">
                <a:latin typeface="Calibri" panose="020F0502020204030204" pitchFamily="34" charset="0"/>
                <a:cs typeface="Calibri" panose="020F0502020204030204" pitchFamily="34" charset="0"/>
              </a:rPr>
              <a:t>(Matthew 7:13-14)</a:t>
            </a:r>
          </a:p>
        </p:txBody>
      </p:sp>
      <p:sp>
        <p:nvSpPr>
          <p:cNvPr id="7" name="Title 1">
            <a:extLst>
              <a:ext uri="{FF2B5EF4-FFF2-40B4-BE49-F238E27FC236}">
                <a16:creationId xmlns:a16="http://schemas.microsoft.com/office/drawing/2014/main" id="{39E81F1F-9058-267A-F404-967A90CA9EE2}"/>
              </a:ext>
            </a:extLst>
          </p:cNvPr>
          <p:cNvSpPr txBox="1">
            <a:spLocks/>
          </p:cNvSpPr>
          <p:nvPr/>
        </p:nvSpPr>
        <p:spPr>
          <a:xfrm>
            <a:off x="140681" y="204471"/>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spcBef>
                <a:spcPts val="0"/>
              </a:spcBef>
            </a:pPr>
            <a:r>
              <a:rPr lang="en-US" sz="3100" dirty="0">
                <a:solidFill>
                  <a:srgbClr val="7B5C7D"/>
                </a:solidFill>
                <a:latin typeface="Calibri" panose="020F0502020204030204" pitchFamily="34" charset="0"/>
                <a:cs typeface="Calibri" panose="020F0502020204030204" pitchFamily="34" charset="0"/>
              </a:rPr>
              <a:t>Many who think that their salvation is secure will miss heaven!</a:t>
            </a:r>
          </a:p>
        </p:txBody>
      </p:sp>
      <p:pic>
        <p:nvPicPr>
          <p:cNvPr id="6" name="I-09-006c-HD.jpg" descr="I-09-006c-HD.jpg">
            <a:extLst>
              <a:ext uri="{FF2B5EF4-FFF2-40B4-BE49-F238E27FC236}">
                <a16:creationId xmlns:a16="http://schemas.microsoft.com/office/drawing/2014/main" id="{801201DF-6FDF-805F-8901-5AB294C195D5}"/>
              </a:ext>
            </a:extLst>
          </p:cNvPr>
          <p:cNvPicPr>
            <a:picLocks noChangeAspect="1"/>
          </p:cNvPicPr>
          <p:nvPr/>
        </p:nvPicPr>
        <p:blipFill>
          <a:blip r:embed="rId3"/>
          <a:srcRect l="56066"/>
          <a:stretch>
            <a:fillRect/>
          </a:stretch>
        </p:blipFill>
        <p:spPr>
          <a:xfrm>
            <a:off x="0" y="1731595"/>
            <a:ext cx="3956538" cy="4921934"/>
          </a:xfrm>
          <a:prstGeom prst="rect">
            <a:avLst/>
          </a:prstGeom>
          <a:ln w="12700">
            <a:miter lim="400000"/>
          </a:ln>
        </p:spPr>
      </p:pic>
    </p:spTree>
    <p:extLst>
      <p:ext uri="{BB962C8B-B14F-4D97-AF65-F5344CB8AC3E}">
        <p14:creationId xmlns:p14="http://schemas.microsoft.com/office/powerpoint/2010/main" val="25791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E054-4452-9C91-2C03-12D782DCD4D4}"/>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3E40A4C-59B8-D106-F549-0E9342E84C3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1430898"/>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r>
              <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Warning</a:t>
            </a:r>
          </a:p>
          <a:p>
            <a:pPr marL="0" marR="0" lvl="0" indent="0" algn="l"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843C806B-F8DA-BF79-4051-1635D8953264}"/>
              </a:ext>
            </a:extLst>
          </p:cNvPr>
          <p:cNvSpPr txBox="1">
            <a:spLocks/>
          </p:cNvSpPr>
          <p:nvPr/>
        </p:nvSpPr>
        <p:spPr>
          <a:xfrm>
            <a:off x="140681" y="204471"/>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Calibri" panose="020F0502020204030204" pitchFamily="34" charset="0"/>
                <a:ea typeface="+mj-ea"/>
                <a:cs typeface="Calibri" panose="020F0502020204030204" pitchFamily="34" charset="0"/>
              </a:rPr>
              <a:t>Many who think that their salvation is secure will miss heaven!</a:t>
            </a:r>
          </a:p>
        </p:txBody>
      </p:sp>
      <p:sp>
        <p:nvSpPr>
          <p:cNvPr id="2" name="TextBox 1">
            <a:extLst>
              <a:ext uri="{FF2B5EF4-FFF2-40B4-BE49-F238E27FC236}">
                <a16:creationId xmlns:a16="http://schemas.microsoft.com/office/drawing/2014/main" id="{64F0039B-EEBF-048A-D339-80AFBFACD2FA}"/>
              </a:ext>
            </a:extLst>
          </p:cNvPr>
          <p:cNvSpPr txBox="1"/>
          <p:nvPr/>
        </p:nvSpPr>
        <p:spPr>
          <a:xfrm>
            <a:off x="4695092" y="1309555"/>
            <a:ext cx="7139353" cy="501675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1 </a:t>
            </a:r>
            <a:r>
              <a:rPr lang="en-US" sz="3200" dirty="0">
                <a:latin typeface="Calibri" panose="020F0502020204030204" pitchFamily="34" charset="0"/>
                <a:cs typeface="Calibri" panose="020F0502020204030204" pitchFamily="34" charset="0"/>
              </a:rPr>
              <a:t>Nebuchadnezzar the king made an image of gold…</a:t>
            </a:r>
            <a:r>
              <a:rPr lang="en-US" sz="3200" baseline="30000" dirty="0">
                <a:latin typeface="Calibri" panose="020F0502020204030204" pitchFamily="34" charset="0"/>
                <a:cs typeface="Calibri" panose="020F0502020204030204" pitchFamily="34" charset="0"/>
              </a:rPr>
              <a:t>5 </a:t>
            </a:r>
            <a:r>
              <a:rPr lang="en-US" sz="3200" i="1" dirty="0">
                <a:latin typeface="Calibri" panose="020F0502020204030204" pitchFamily="34" charset="0"/>
                <a:cs typeface="Calibri" panose="020F0502020204030204" pitchFamily="34" charset="0"/>
              </a:rPr>
              <a:t>That</a:t>
            </a:r>
            <a:r>
              <a:rPr lang="en-US" sz="3200" dirty="0">
                <a:latin typeface="Calibri" panose="020F0502020204030204" pitchFamily="34" charset="0"/>
                <a:cs typeface="Calibri" panose="020F0502020204030204" pitchFamily="34" charset="0"/>
              </a:rPr>
              <a:t> at the time you hear the sound of the horn, flute, harp, lyre, </a:t>
            </a:r>
            <a:r>
              <a:rPr lang="en-US" sz="3200" i="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psaltery, in symphony with all kinds of music, you shall fall down and worship the gold image that King Nebuchadnezzar has set up; </a:t>
            </a:r>
            <a:r>
              <a:rPr lang="en-US" sz="3200" baseline="30000" dirty="0">
                <a:latin typeface="Calibri" panose="020F0502020204030204" pitchFamily="34" charset="0"/>
                <a:cs typeface="Calibri" panose="020F0502020204030204" pitchFamily="34" charset="0"/>
              </a:rPr>
              <a:t>6 </a:t>
            </a:r>
            <a:r>
              <a:rPr lang="en-US" sz="3200" dirty="0">
                <a:latin typeface="Calibri" panose="020F0502020204030204" pitchFamily="34" charset="0"/>
                <a:cs typeface="Calibri" panose="020F0502020204030204" pitchFamily="34" charset="0"/>
              </a:rPr>
              <a:t>and whoever does not fall down and worship shall be cast immediately into the midst of a burning fiery furnace.” </a:t>
            </a:r>
            <a:r>
              <a:rPr lang="en-US" dirty="0">
                <a:latin typeface="Calibri" panose="020F0502020204030204" pitchFamily="34" charset="0"/>
                <a:cs typeface="Calibri" panose="020F0502020204030204" pitchFamily="34" charset="0"/>
              </a:rPr>
              <a:t>(Daniel 3:1, 5-6)</a:t>
            </a:r>
          </a:p>
        </p:txBody>
      </p:sp>
      <p:pic>
        <p:nvPicPr>
          <p:cNvPr id="9" name="Picture 8">
            <a:extLst>
              <a:ext uri="{FF2B5EF4-FFF2-40B4-BE49-F238E27FC236}">
                <a16:creationId xmlns:a16="http://schemas.microsoft.com/office/drawing/2014/main" id="{DE70C45C-DD98-9AD0-E235-8C6E1C40750C}"/>
              </a:ext>
            </a:extLst>
          </p:cNvPr>
          <p:cNvPicPr>
            <a:picLocks noChangeAspect="1"/>
          </p:cNvPicPr>
          <p:nvPr/>
        </p:nvPicPr>
        <p:blipFill>
          <a:blip r:embed="rId3"/>
          <a:srcRect b="6727"/>
          <a:stretch>
            <a:fillRect/>
          </a:stretch>
        </p:blipFill>
        <p:spPr>
          <a:xfrm>
            <a:off x="1037492" y="1789142"/>
            <a:ext cx="2146630" cy="4537171"/>
          </a:xfrm>
          <a:prstGeom prst="rect">
            <a:avLst/>
          </a:prstGeom>
        </p:spPr>
      </p:pic>
    </p:spTree>
    <p:extLst>
      <p:ext uri="{BB962C8B-B14F-4D97-AF65-F5344CB8AC3E}">
        <p14:creationId xmlns:p14="http://schemas.microsoft.com/office/powerpoint/2010/main" val="11335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C078-340D-41F4-AAB0-CB8D2CD27E8F}"/>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1E5C741-62EE-1CD3-B883-0B5833C04FF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1430898"/>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r>
              <a:rPr kumimoji="0" lang="en-US" sz="8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Warning</a:t>
            </a:r>
          </a:p>
          <a:p>
            <a:pPr marL="0" marR="0" lvl="0" indent="0" algn="l"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4C7863F7-298A-AE58-952E-97094C45EA89}"/>
              </a:ext>
            </a:extLst>
          </p:cNvPr>
          <p:cNvSpPr txBox="1">
            <a:spLocks/>
          </p:cNvSpPr>
          <p:nvPr/>
        </p:nvSpPr>
        <p:spPr>
          <a:xfrm>
            <a:off x="140681" y="204471"/>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Calibri" panose="020F0502020204030204" pitchFamily="34" charset="0"/>
                <a:ea typeface="+mj-ea"/>
                <a:cs typeface="Calibri" panose="020F0502020204030204" pitchFamily="34" charset="0"/>
              </a:rPr>
              <a:t>Many who think that their salvation is secure will miss heaven!</a:t>
            </a:r>
          </a:p>
        </p:txBody>
      </p:sp>
      <p:sp>
        <p:nvSpPr>
          <p:cNvPr id="2" name="TextBox 1">
            <a:extLst>
              <a:ext uri="{FF2B5EF4-FFF2-40B4-BE49-F238E27FC236}">
                <a16:creationId xmlns:a16="http://schemas.microsoft.com/office/drawing/2014/main" id="{B86C8493-E606-B359-5280-A35CD7FC0D1D}"/>
              </a:ext>
            </a:extLst>
          </p:cNvPr>
          <p:cNvSpPr txBox="1"/>
          <p:nvPr/>
        </p:nvSpPr>
        <p:spPr>
          <a:xfrm>
            <a:off x="4695092" y="1309555"/>
            <a:ext cx="713935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Nebuchadnezzar the king made an image of gold…</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5 </a:t>
            </a:r>
            <a:r>
              <a:rPr kumimoji="0" lang="en-US"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the time you hear the sound of the horn, flute, harp, lyre, </a:t>
            </a:r>
            <a:r>
              <a:rPr kumimoji="0" lang="en-US"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psaltery, in symphony with all kinds of music, you shall fall down and worship the gold image that King Nebuchadnezzar has set up; </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6 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whoever does not fall down and worship shall be cast immediately into the midst of a burning fiery furnace.”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(Daniel 3:1, 5-6)</a:t>
            </a:r>
          </a:p>
        </p:txBody>
      </p:sp>
      <p:pic>
        <p:nvPicPr>
          <p:cNvPr id="9" name="Picture 8">
            <a:extLst>
              <a:ext uri="{FF2B5EF4-FFF2-40B4-BE49-F238E27FC236}">
                <a16:creationId xmlns:a16="http://schemas.microsoft.com/office/drawing/2014/main" id="{38C39A5F-7063-6C41-DBAE-D182FB6BFAF1}"/>
              </a:ext>
            </a:extLst>
          </p:cNvPr>
          <p:cNvPicPr>
            <a:picLocks noChangeAspect="1"/>
          </p:cNvPicPr>
          <p:nvPr/>
        </p:nvPicPr>
        <p:blipFill>
          <a:blip r:embed="rId3"/>
          <a:srcRect b="6727"/>
          <a:stretch>
            <a:fillRect/>
          </a:stretch>
        </p:blipFill>
        <p:spPr>
          <a:xfrm>
            <a:off x="1037492" y="1789142"/>
            <a:ext cx="2146630" cy="4537171"/>
          </a:xfrm>
          <a:prstGeom prst="rect">
            <a:avLst/>
          </a:prstGeom>
        </p:spPr>
      </p:pic>
    </p:spTree>
    <p:extLst>
      <p:ext uri="{BB962C8B-B14F-4D97-AF65-F5344CB8AC3E}">
        <p14:creationId xmlns:p14="http://schemas.microsoft.com/office/powerpoint/2010/main" val="37812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959B-E6B6-C492-135F-4D7008B86D73}"/>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E0DF789-25FD-894E-3B6B-F507F84209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6538490"/>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0" b="1" dirty="0">
                <a:solidFill>
                  <a:srgbClr val="C00000"/>
                </a:solidFill>
                <a:latin typeface="Arial" panose="020B0604020202020204" pitchFamily="34" charset="0"/>
                <a:cs typeface="Arial" panose="020B0604020202020204" pitchFamily="34" charset="0"/>
              </a:rPr>
              <a:t>Warning</a:t>
            </a:r>
          </a:p>
          <a:p>
            <a:pPr marL="0" indent="0">
              <a:spcBef>
                <a:spcPts val="0"/>
              </a:spcBef>
              <a:buFont typeface="Arial" panose="020B0604020202020204" pitchFamily="34" charset="0"/>
              <a:buNone/>
            </a:pPr>
            <a:endParaRPr lang="en-US" sz="1300" b="1"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US" sz="2800" b="1" dirty="0">
                <a:latin typeface="Calibri" panose="020F0502020204030204" pitchFamily="34" charset="0"/>
                <a:cs typeface="Calibri" panose="020F0502020204030204" pitchFamily="34" charset="0"/>
              </a:rPr>
              <a:t>A historical warning from Exodus:</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“An estimated 500,000 adults came out of Egypt plus women and children.</a:t>
            </a:r>
          </a:p>
          <a:p>
            <a:r>
              <a:rPr lang="en-US" sz="2800" dirty="0">
                <a:latin typeface="Calibri" panose="020F0502020204030204" pitchFamily="34" charset="0"/>
                <a:cs typeface="Calibri" panose="020F0502020204030204" pitchFamily="34" charset="0"/>
              </a:rPr>
              <a:t>How many families of that multitude are listed as remaining faithful?</a:t>
            </a:r>
          </a:p>
          <a:p>
            <a:r>
              <a:rPr lang="en-US" sz="2800" dirty="0">
                <a:latin typeface="Calibri" panose="020F0502020204030204" pitchFamily="34" charset="0"/>
                <a:cs typeface="Calibri" panose="020F0502020204030204" pitchFamily="34" charset="0"/>
              </a:rPr>
              <a:t>Four: Moses, Aaron, Josuah &amp; Caleb.</a:t>
            </a:r>
          </a:p>
          <a:p>
            <a:r>
              <a:rPr lang="en-US" sz="2800" dirty="0">
                <a:latin typeface="Calibri" panose="020F0502020204030204" pitchFamily="34" charset="0"/>
                <a:cs typeface="Calibri" panose="020F0502020204030204" pitchFamily="34" charset="0"/>
              </a:rPr>
              <a:t>Question: What was the environment and culture in Egypt during their sojourn?</a:t>
            </a:r>
            <a:endParaRPr lang="en-US" sz="1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F881D9B-20A4-DF1D-BE24-A0C5DBBA8264}"/>
              </a:ext>
            </a:extLst>
          </p:cNvPr>
          <p:cNvSpPr txBox="1">
            <a:spLocks/>
          </p:cNvSpPr>
          <p:nvPr/>
        </p:nvSpPr>
        <p:spPr>
          <a:xfrm>
            <a:off x="140681" y="204471"/>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spcBef>
                <a:spcPts val="0"/>
              </a:spcBef>
            </a:pPr>
            <a:r>
              <a:rPr lang="en-US" sz="3100" dirty="0">
                <a:solidFill>
                  <a:srgbClr val="7B5C7D"/>
                </a:solidFill>
                <a:latin typeface="Calibri" panose="020F0502020204030204" pitchFamily="34" charset="0"/>
                <a:cs typeface="Calibri" panose="020F0502020204030204" pitchFamily="34" charset="0"/>
              </a:rPr>
              <a:t>Many who think that their salvation is secure will miss heaven!</a:t>
            </a:r>
          </a:p>
        </p:txBody>
      </p:sp>
      <p:pic>
        <p:nvPicPr>
          <p:cNvPr id="8" name="Content Placeholder 4" descr="Bible open at start of Book of Isaiah with two burning red candles in black background. AdobeRGB colorspace.">
            <a:extLst>
              <a:ext uri="{FF2B5EF4-FFF2-40B4-BE49-F238E27FC236}">
                <a16:creationId xmlns:a16="http://schemas.microsoft.com/office/drawing/2014/main" id="{8ECB6E89-849A-53D1-9E56-11B30258D160}"/>
              </a:ext>
            </a:extLst>
          </p:cNvPr>
          <p:cNvPicPr>
            <a:picLocks noChangeAspect="1"/>
          </p:cNvPicPr>
          <p:nvPr/>
        </p:nvPicPr>
        <p:blipFill>
          <a:blip r:embed="rId3"/>
          <a:srcRect l="20795" r="24138" b="2"/>
          <a:stretch>
            <a:fillRect/>
          </a:stretch>
        </p:blipFill>
        <p:spPr>
          <a:xfrm>
            <a:off x="0" y="1839839"/>
            <a:ext cx="3876279" cy="4698652"/>
          </a:xfrm>
          <a:prstGeom prst="rect">
            <a:avLst/>
          </a:prstGeom>
        </p:spPr>
      </p:pic>
    </p:spTree>
    <p:extLst>
      <p:ext uri="{BB962C8B-B14F-4D97-AF65-F5344CB8AC3E}">
        <p14:creationId xmlns:p14="http://schemas.microsoft.com/office/powerpoint/2010/main" val="250407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7346-E514-560D-571B-04954595415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F8D35315-12D1-96AF-6CA7-2E52EE08A466}"/>
              </a:ext>
            </a:extLst>
          </p:cNvPr>
          <p:cNvSpPr txBox="1">
            <a:spLocks/>
          </p:cNvSpPr>
          <p:nvPr/>
        </p:nvSpPr>
        <p:spPr>
          <a:xfrm>
            <a:off x="3956538" y="1076194"/>
            <a:ext cx="7807569" cy="5229455"/>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Brief Background</a:t>
            </a:r>
          </a:p>
          <a:p>
            <a:r>
              <a:rPr lang="en-US" sz="2800" dirty="0">
                <a:latin typeface="Calibri" panose="020F0502020204030204" pitchFamily="34" charset="0"/>
                <a:cs typeface="Calibri" panose="020F0502020204030204" pitchFamily="34" charset="0"/>
              </a:rPr>
              <a:t>This message of </a:t>
            </a:r>
            <a:r>
              <a:rPr lang="en-US" sz="2800" dirty="0">
                <a:highlight>
                  <a:srgbClr val="FFFF00"/>
                </a:highlight>
                <a:latin typeface="Calibri" panose="020F0502020204030204" pitchFamily="34" charset="0"/>
                <a:cs typeface="Calibri" panose="020F0502020204030204" pitchFamily="34" charset="0"/>
              </a:rPr>
              <a:t>Righteous By Faith </a:t>
            </a:r>
            <a:r>
              <a:rPr lang="en-US" sz="2800" dirty="0">
                <a:latin typeface="Calibri" panose="020F0502020204030204" pitchFamily="34" charset="0"/>
                <a:cs typeface="Calibri" panose="020F0502020204030204" pitchFamily="34" charset="0"/>
              </a:rPr>
              <a:t>totally divided the 1888 Conference.</a:t>
            </a:r>
          </a:p>
          <a:p>
            <a:r>
              <a:rPr lang="en-US" sz="2800" dirty="0">
                <a:latin typeface="Calibri" panose="020F0502020204030204" pitchFamily="34" charset="0"/>
                <a:cs typeface="Calibri" panose="020F0502020204030204" pitchFamily="34" charset="0"/>
              </a:rPr>
              <a:t>This division became so severe that it prevented the Lord from returning after the conference because He could not find enough people ready to carry this message to a dying world.</a:t>
            </a:r>
          </a:p>
          <a:p>
            <a:r>
              <a:rPr lang="en-US" sz="2800" dirty="0">
                <a:latin typeface="Calibri" panose="020F0502020204030204" pitchFamily="34" charset="0"/>
                <a:cs typeface="Calibri" panose="020F0502020204030204" pitchFamily="34" charset="0"/>
              </a:rPr>
              <a:t>This message was also identified by Ellen White as “</a:t>
            </a:r>
            <a:r>
              <a:rPr lang="en-US" sz="2800" dirty="0">
                <a:highlight>
                  <a:srgbClr val="FFFF00"/>
                </a:highlight>
                <a:latin typeface="Calibri" panose="020F0502020204030204" pitchFamily="34" charset="0"/>
                <a:cs typeface="Calibri" panose="020F0502020204030204" pitchFamily="34" charset="0"/>
              </a:rPr>
              <a:t>the Third Angel’s message in verity</a:t>
            </a:r>
            <a:r>
              <a:rPr lang="en-US" sz="2800"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410205A4-16EF-CA04-6477-94D67716E655}"/>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C9350BF7-B193-FC00-CF11-E3571B1FD134}"/>
              </a:ext>
            </a:extLst>
          </p:cNvPr>
          <p:cNvPicPr>
            <a:picLocks noChangeAspect="1"/>
          </p:cNvPicPr>
          <p:nvPr/>
        </p:nvPicPr>
        <p:blipFill>
          <a:blip r:embed="rId3"/>
          <a:stretch>
            <a:fillRect/>
          </a:stretch>
        </p:blipFill>
        <p:spPr>
          <a:xfrm>
            <a:off x="-1" y="1230680"/>
            <a:ext cx="3640015" cy="5229456"/>
          </a:xfrm>
          <a:prstGeom prst="rect">
            <a:avLst/>
          </a:prstGeom>
        </p:spPr>
      </p:pic>
    </p:spTree>
    <p:extLst>
      <p:ext uri="{BB962C8B-B14F-4D97-AF65-F5344CB8AC3E}">
        <p14:creationId xmlns:p14="http://schemas.microsoft.com/office/powerpoint/2010/main" val="262481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FFF4-5946-637F-49EB-1693F459ACAA}"/>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DFD4B9C-A063-6FA4-1F19-BAD769DD85D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6365630"/>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0" b="1" dirty="0">
                <a:solidFill>
                  <a:srgbClr val="C00000"/>
                </a:solidFill>
                <a:latin typeface="Arial" panose="020B0604020202020204" pitchFamily="34" charset="0"/>
                <a:cs typeface="Arial" panose="020B0604020202020204" pitchFamily="34" charset="0"/>
              </a:rPr>
              <a:t>Warning</a:t>
            </a:r>
          </a:p>
          <a:p>
            <a:pPr marL="0" indent="0" algn="ctr">
              <a:spcBef>
                <a:spcPts val="0"/>
              </a:spcBef>
              <a:buFont typeface="Arial" panose="020B0604020202020204" pitchFamily="34" charset="0"/>
              <a:buNone/>
            </a:pPr>
            <a:r>
              <a:rPr lang="en-US" sz="3200" b="1" dirty="0">
                <a:latin typeface="Calibri" panose="020F0502020204030204" pitchFamily="34" charset="0"/>
                <a:cs typeface="Calibri" panose="020F0502020204030204" pitchFamily="34" charset="0"/>
              </a:rPr>
              <a:t>Seeking Salvation by Works</a:t>
            </a:r>
          </a:p>
          <a:p>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8 </a:t>
            </a:r>
            <a:r>
              <a:rPr lang="en-US" sz="2800" dirty="0">
                <a:latin typeface="Calibri" panose="020F0502020204030204" pitchFamily="34" charset="0"/>
                <a:cs typeface="Calibri" panose="020F0502020204030204" pitchFamily="34" charset="0"/>
              </a:rPr>
              <a:t>For by </a:t>
            </a:r>
            <a:r>
              <a:rPr lang="en-US" sz="2800" dirty="0">
                <a:highlight>
                  <a:srgbClr val="FFFF00"/>
                </a:highlight>
                <a:latin typeface="Calibri" panose="020F0502020204030204" pitchFamily="34" charset="0"/>
                <a:cs typeface="Calibri" panose="020F0502020204030204" pitchFamily="34" charset="0"/>
              </a:rPr>
              <a:t>grace</a:t>
            </a:r>
            <a:r>
              <a:rPr lang="en-US" sz="2800" dirty="0">
                <a:latin typeface="Calibri" panose="020F0502020204030204" pitchFamily="34" charset="0"/>
                <a:cs typeface="Calibri" panose="020F0502020204030204" pitchFamily="34" charset="0"/>
              </a:rPr>
              <a:t> are you saved through faith; and that not of yourselves: it is the gift of God; </a:t>
            </a:r>
            <a:r>
              <a:rPr lang="en-US" sz="2800" baseline="30000" dirty="0">
                <a:latin typeface="Calibri" panose="020F0502020204030204" pitchFamily="34" charset="0"/>
                <a:cs typeface="Calibri" panose="020F0502020204030204" pitchFamily="34" charset="0"/>
              </a:rPr>
              <a:t>9 </a:t>
            </a:r>
            <a:r>
              <a:rPr lang="en-US" sz="2800" dirty="0">
                <a:highlight>
                  <a:srgbClr val="FFFF00"/>
                </a:highlight>
                <a:latin typeface="Calibri" panose="020F0502020204030204" pitchFamily="34" charset="0"/>
                <a:cs typeface="Calibri" panose="020F0502020204030204" pitchFamily="34" charset="0"/>
              </a:rPr>
              <a:t>Not of works, lest any man should boast.</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Think about it! We all know this scripture; how could we possibly fail here? Consider…</a:t>
            </a:r>
          </a:p>
          <a:p>
            <a:pPr>
              <a:spcBef>
                <a:spcPts val="0"/>
              </a:spcBef>
            </a:pP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2F2B90-00AB-50FF-0B7A-AB7D29DEB7B4}"/>
              </a:ext>
            </a:extLst>
          </p:cNvPr>
          <p:cNvSpPr txBox="1">
            <a:spLocks/>
          </p:cNvSpPr>
          <p:nvPr/>
        </p:nvSpPr>
        <p:spPr>
          <a:xfrm>
            <a:off x="140681" y="204471"/>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spcBef>
                <a:spcPts val="0"/>
              </a:spcBef>
            </a:pPr>
            <a:r>
              <a:rPr lang="en-US" sz="3100" dirty="0">
                <a:solidFill>
                  <a:srgbClr val="7B5C7D"/>
                </a:solidFill>
                <a:latin typeface="Calibri" panose="020F0502020204030204" pitchFamily="34" charset="0"/>
                <a:cs typeface="Calibri" panose="020F0502020204030204" pitchFamily="34" charset="0"/>
              </a:rPr>
              <a:t>Many who think that their salvation is secure will miss heaven!</a:t>
            </a:r>
          </a:p>
        </p:txBody>
      </p:sp>
      <p:pic>
        <p:nvPicPr>
          <p:cNvPr id="6" name="Picture 5" descr="A person carrying a concrete pipe">
            <a:extLst>
              <a:ext uri="{FF2B5EF4-FFF2-40B4-BE49-F238E27FC236}">
                <a16:creationId xmlns:a16="http://schemas.microsoft.com/office/drawing/2014/main" id="{46F0DF59-BB47-3B20-1ADC-258235FDF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5954"/>
            <a:ext cx="5354516" cy="3569677"/>
          </a:xfrm>
          <a:prstGeom prst="rect">
            <a:avLst/>
          </a:prstGeom>
        </p:spPr>
      </p:pic>
    </p:spTree>
    <p:extLst>
      <p:ext uri="{BB962C8B-B14F-4D97-AF65-F5344CB8AC3E}">
        <p14:creationId xmlns:p14="http://schemas.microsoft.com/office/powerpoint/2010/main" val="8975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9B48-BC5C-563F-7DA3-B82295C13993}"/>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B358A217-CFBC-0EBD-43D5-3AE268BA9D7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03984" y="1"/>
            <a:ext cx="6330461" cy="6653528"/>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5200" dirty="0">
                <a:latin typeface="Calibri" panose="020F0502020204030204" pitchFamily="34" charset="0"/>
                <a:cs typeface="Calibri" panose="020F0502020204030204" pitchFamily="34" charset="0"/>
              </a:rPr>
              <a:t>.</a:t>
            </a:r>
            <a:endParaRPr lang="en-US" sz="5200" b="1" dirty="0">
              <a:solidFill>
                <a:srgbClr val="C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85DB2B1-9179-4232-FD4C-D2B6CDAC043D}"/>
              </a:ext>
            </a:extLst>
          </p:cNvPr>
          <p:cNvSpPr txBox="1">
            <a:spLocks/>
          </p:cNvSpPr>
          <p:nvPr/>
        </p:nvSpPr>
        <p:spPr>
          <a:xfrm>
            <a:off x="140681" y="0"/>
            <a:ext cx="5503982"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8000" dirty="0">
                <a:solidFill>
                  <a:srgbClr val="C00000"/>
                </a:solidFill>
                <a:latin typeface="Arial" panose="020B0604020202020204" pitchFamily="34" charset="0"/>
                <a:cs typeface="Arial" panose="020B0604020202020204" pitchFamily="34" charset="0"/>
              </a:rPr>
              <a:t>Warning</a:t>
            </a:r>
            <a:endParaRPr lang="en-US" sz="8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211B75B-E7BF-BC08-0B5C-6434451751A9}"/>
              </a:ext>
            </a:extLst>
          </p:cNvPr>
          <p:cNvSpPr txBox="1"/>
          <p:nvPr/>
        </p:nvSpPr>
        <p:spPr>
          <a:xfrm>
            <a:off x="4519247" y="427496"/>
            <a:ext cx="7315198" cy="5909310"/>
          </a:xfrm>
          <a:prstGeom prst="rect">
            <a:avLst/>
          </a:prstGeom>
          <a:noFill/>
        </p:spPr>
        <p:txBody>
          <a:bodyPr wrap="square">
            <a:spAutoFit/>
          </a:bodyPr>
          <a:lstStyle/>
          <a:p>
            <a:pPr marL="0" indent="0" algn="ctr">
              <a:spcBef>
                <a:spcPts val="0"/>
              </a:spcBef>
              <a:buFont typeface="Arial" panose="020B0604020202020204" pitchFamily="34" charset="0"/>
              <a:buNone/>
            </a:pPr>
            <a:r>
              <a:rPr lang="en-US" sz="4000" b="1" dirty="0">
                <a:solidFill>
                  <a:srgbClr val="7B5C7D"/>
                </a:solidFill>
                <a:latin typeface="Calibri" panose="020F0502020204030204" pitchFamily="34" charset="0"/>
                <a:cs typeface="Calibri" panose="020F0502020204030204" pitchFamily="34" charset="0"/>
              </a:rPr>
              <a:t>A Works of the Law Example from Israel in Christ’s Day</a:t>
            </a:r>
            <a:endParaRPr lang="en-US" sz="2800" b="1" dirty="0">
              <a:solidFill>
                <a:srgbClr val="7B5C7D"/>
              </a:solidFill>
              <a:latin typeface="Calibri" panose="020F0502020204030204" pitchFamily="34" charset="0"/>
              <a:cs typeface="Calibri" panose="020F0502020204030204" pitchFamily="34" charset="0"/>
            </a:endParaRPr>
          </a:p>
          <a:p>
            <a:pPr marL="0" indent="0" algn="ctr">
              <a:spcBef>
                <a:spcPts val="0"/>
              </a:spcBef>
              <a:buFont typeface="Arial" panose="020B0604020202020204" pitchFamily="34" charset="0"/>
              <a:buNone/>
            </a:pPr>
            <a:endParaRPr lang="en-US"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aseline="30000" dirty="0">
                <a:latin typeface="Calibri" panose="020F0502020204030204" pitchFamily="34" charset="0"/>
                <a:cs typeface="Calibri" panose="020F0502020204030204" pitchFamily="34" charset="0"/>
              </a:rPr>
              <a:t>31 </a:t>
            </a:r>
            <a:r>
              <a:rPr lang="en-US" sz="2800" dirty="0">
                <a:latin typeface="Calibri" panose="020F0502020204030204" pitchFamily="34" charset="0"/>
                <a:cs typeface="Calibri" panose="020F0502020204030204" pitchFamily="34" charset="0"/>
              </a:rPr>
              <a:t>Israel, pursuing the law of righteousness, has not attained to the law of righteousness. </a:t>
            </a:r>
            <a:r>
              <a:rPr lang="en-US" sz="2800" baseline="30000" dirty="0">
                <a:latin typeface="Calibri" panose="020F0502020204030204" pitchFamily="34" charset="0"/>
                <a:cs typeface="Calibri" panose="020F0502020204030204" pitchFamily="34" charset="0"/>
              </a:rPr>
              <a:t>32 </a:t>
            </a:r>
            <a:r>
              <a:rPr lang="en-US" sz="2800" dirty="0">
                <a:latin typeface="Calibri" panose="020F0502020204030204" pitchFamily="34" charset="0"/>
                <a:cs typeface="Calibri" panose="020F0502020204030204" pitchFamily="34" charset="0"/>
              </a:rPr>
              <a:t>Why? Because </a:t>
            </a:r>
            <a:r>
              <a:rPr lang="en-US" sz="2800" i="1" dirty="0">
                <a:latin typeface="Calibri" panose="020F0502020204030204" pitchFamily="34" charset="0"/>
                <a:cs typeface="Calibri" panose="020F0502020204030204" pitchFamily="34" charset="0"/>
              </a:rPr>
              <a:t>they </a:t>
            </a:r>
            <a:r>
              <a:rPr lang="en-US" sz="2800" i="1" dirty="0">
                <a:highlight>
                  <a:srgbClr val="FFFF00"/>
                </a:highlight>
                <a:latin typeface="Calibri" panose="020F0502020204030204" pitchFamily="34" charset="0"/>
                <a:cs typeface="Calibri" panose="020F0502020204030204" pitchFamily="34" charset="0"/>
              </a:rPr>
              <a:t>did</a:t>
            </a:r>
            <a:r>
              <a:rPr lang="en-US" sz="2800" dirty="0">
                <a:highlight>
                  <a:srgbClr val="FFFF00"/>
                </a:highlight>
                <a:latin typeface="Calibri" panose="020F0502020204030204" pitchFamily="34" charset="0"/>
                <a:cs typeface="Calibri" panose="020F0502020204030204" pitchFamily="34" charset="0"/>
              </a:rPr>
              <a:t> not </a:t>
            </a:r>
            <a:r>
              <a:rPr lang="en-US" sz="2800" i="1" dirty="0">
                <a:highlight>
                  <a:srgbClr val="FFFF00"/>
                </a:highlight>
                <a:latin typeface="Calibri" panose="020F0502020204030204" pitchFamily="34" charset="0"/>
                <a:cs typeface="Calibri" panose="020F0502020204030204" pitchFamily="34" charset="0"/>
              </a:rPr>
              <a:t>seek it</a:t>
            </a:r>
            <a:r>
              <a:rPr lang="en-US" sz="2800" dirty="0">
                <a:highlight>
                  <a:srgbClr val="FFFF00"/>
                </a:highlight>
                <a:latin typeface="Calibri" panose="020F0502020204030204" pitchFamily="34" charset="0"/>
                <a:cs typeface="Calibri" panose="020F0502020204030204" pitchFamily="34" charset="0"/>
              </a:rPr>
              <a:t> by faith</a:t>
            </a: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but as it were, by the works of the law</a:t>
            </a:r>
            <a:r>
              <a:rPr lang="en-US" sz="2800" dirty="0">
                <a:latin typeface="Calibri" panose="020F0502020204030204" pitchFamily="34" charset="0"/>
                <a:cs typeface="Calibri" panose="020F0502020204030204" pitchFamily="34" charset="0"/>
              </a:rPr>
              <a:t>. For they stumbled at that stumbling stone. </a:t>
            </a: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aseline="30000" dirty="0">
                <a:latin typeface="Calibri" panose="020F0502020204030204" pitchFamily="34" charset="0"/>
                <a:cs typeface="Calibri" panose="020F0502020204030204" pitchFamily="34" charset="0"/>
              </a:rPr>
              <a:t>33 </a:t>
            </a:r>
            <a:r>
              <a:rPr lang="en-US" sz="2800" dirty="0">
                <a:latin typeface="Calibri" panose="020F0502020204030204" pitchFamily="34" charset="0"/>
                <a:cs typeface="Calibri" panose="020F0502020204030204" pitchFamily="34" charset="0"/>
              </a:rPr>
              <a:t>For they being ignorant of God’s righteousness, and </a:t>
            </a:r>
            <a:r>
              <a:rPr lang="en-US" sz="2800" dirty="0">
                <a:highlight>
                  <a:srgbClr val="FFFF00"/>
                </a:highlight>
                <a:latin typeface="Calibri" panose="020F0502020204030204" pitchFamily="34" charset="0"/>
                <a:cs typeface="Calibri" panose="020F0502020204030204" pitchFamily="34" charset="0"/>
              </a:rPr>
              <a:t>seeking to establish their own righteousness</a:t>
            </a:r>
            <a:r>
              <a:rPr lang="en-US" sz="2800" dirty="0">
                <a:latin typeface="Calibri" panose="020F0502020204030204" pitchFamily="34" charset="0"/>
                <a:cs typeface="Calibri" panose="020F0502020204030204" pitchFamily="34" charset="0"/>
              </a:rPr>
              <a:t>, have not submitted to the righteousness of God. </a:t>
            </a:r>
            <a:r>
              <a:rPr lang="en-US" sz="2000" dirty="0">
                <a:latin typeface="Calibri" panose="020F0502020204030204" pitchFamily="34" charset="0"/>
                <a:cs typeface="Calibri" panose="020F0502020204030204" pitchFamily="34" charset="0"/>
              </a:rPr>
              <a:t>(Romans 9:31-33)</a:t>
            </a:r>
          </a:p>
          <a:p>
            <a:endParaRPr lang="en-US" sz="28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12170160-7714-5AA6-8BE3-753E3A867C97}"/>
              </a:ext>
            </a:extLst>
          </p:cNvPr>
          <p:cNvPicPr>
            <a:picLocks noChangeAspect="1"/>
          </p:cNvPicPr>
          <p:nvPr/>
        </p:nvPicPr>
        <p:blipFill>
          <a:blip r:embed="rId3"/>
          <a:stretch>
            <a:fillRect/>
          </a:stretch>
        </p:blipFill>
        <p:spPr>
          <a:xfrm>
            <a:off x="357553" y="3852266"/>
            <a:ext cx="2181529" cy="2905530"/>
          </a:xfrm>
          <a:prstGeom prst="rect">
            <a:avLst/>
          </a:prstGeom>
        </p:spPr>
      </p:pic>
      <p:pic>
        <p:nvPicPr>
          <p:cNvPr id="4" name="0506079.jpg" descr="0506079.jpg">
            <a:extLst>
              <a:ext uri="{FF2B5EF4-FFF2-40B4-BE49-F238E27FC236}">
                <a16:creationId xmlns:a16="http://schemas.microsoft.com/office/drawing/2014/main" id="{D9A23EE4-D738-A604-741C-0E3D4B99E042}"/>
              </a:ext>
            </a:extLst>
          </p:cNvPr>
          <p:cNvPicPr>
            <a:picLocks/>
          </p:cNvPicPr>
          <p:nvPr/>
        </p:nvPicPr>
        <p:blipFill>
          <a:blip r:embed="rId4"/>
          <a:stretch>
            <a:fillRect/>
          </a:stretch>
        </p:blipFill>
        <p:spPr>
          <a:xfrm>
            <a:off x="-20341" y="3005734"/>
            <a:ext cx="4346155" cy="3465404"/>
          </a:xfrm>
          <a:prstGeom prst="rect">
            <a:avLst/>
          </a:prstGeom>
          <a:ln w="12700">
            <a:miter lim="400000"/>
          </a:ln>
        </p:spPr>
      </p:pic>
    </p:spTree>
    <p:extLst>
      <p:ext uri="{BB962C8B-B14F-4D97-AF65-F5344CB8AC3E}">
        <p14:creationId xmlns:p14="http://schemas.microsoft.com/office/powerpoint/2010/main" val="10533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additive="base">
                                        <p:cTn id="7"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anim calcmode="lin" valueType="num">
                                      <p:cBhvr additive="base">
                                        <p:cTn id="11"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E0663-6E9B-355B-62BC-B1A359CA0079}"/>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A182926-BAE2-20C3-2B9B-037B6613841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76800" y="1"/>
            <a:ext cx="6957645" cy="6653528"/>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000" b="1" dirty="0">
                <a:solidFill>
                  <a:srgbClr val="C00000"/>
                </a:solidFill>
                <a:latin typeface="Arial" panose="020B0604020202020204" pitchFamily="34" charset="0"/>
                <a:cs typeface="Arial" panose="020B0604020202020204" pitchFamily="34" charset="0"/>
              </a:rPr>
              <a:t>Warning</a:t>
            </a:r>
          </a:p>
          <a:p>
            <a:pPr marL="0" indent="0" algn="ctr">
              <a:spcBef>
                <a:spcPts val="0"/>
              </a:spcBef>
              <a:buFont typeface="Arial" panose="020B0604020202020204" pitchFamily="34" charset="0"/>
              <a:buNone/>
            </a:pPr>
            <a:r>
              <a:rPr lang="en-US" sz="3200" b="1" dirty="0">
                <a:latin typeface="Arial" panose="020B0604020202020204" pitchFamily="34" charset="0"/>
                <a:cs typeface="Arial" panose="020B0604020202020204" pitchFamily="34" charset="0"/>
              </a:rPr>
              <a:t>Laodicea/Comfortable</a:t>
            </a:r>
          </a:p>
          <a:p>
            <a:pPr marL="0" indent="0">
              <a:spcBef>
                <a:spcPts val="0"/>
              </a:spcBef>
              <a:buFont typeface="Arial" panose="020B0604020202020204" pitchFamily="34" charset="0"/>
              <a:buNone/>
            </a:pPr>
            <a:r>
              <a:rPr lang="en-US" sz="2800" b="1" dirty="0">
                <a:latin typeface="Arial" panose="020B0604020202020204" pitchFamily="34" charset="0"/>
                <a:cs typeface="Arial" panose="020B0604020202020204" pitchFamily="34" charset="0"/>
              </a:rPr>
              <a:t>Letter to the Church of Laodicea:</a:t>
            </a:r>
            <a:endParaRPr lang="en-US" sz="2800" dirty="0">
              <a:latin typeface="Arial" panose="020B0604020202020204" pitchFamily="34" charset="0"/>
              <a:cs typeface="Arial" panose="020B0604020202020204" pitchFamily="34" charset="0"/>
            </a:endParaRPr>
          </a:p>
          <a:p>
            <a:r>
              <a:rPr lang="en-US" sz="2600" baseline="30000" dirty="0">
                <a:latin typeface="Arial" panose="020B0604020202020204" pitchFamily="34" charset="0"/>
                <a:cs typeface="Arial" panose="020B0604020202020204" pitchFamily="34" charset="0"/>
              </a:rPr>
              <a:t>15 </a:t>
            </a:r>
            <a:r>
              <a:rPr lang="en-US" sz="2600" dirty="0">
                <a:latin typeface="Arial" panose="020B0604020202020204" pitchFamily="34" charset="0"/>
                <a:cs typeface="Arial" panose="020B0604020202020204" pitchFamily="34" charset="0"/>
              </a:rPr>
              <a:t>“I know your works, that you are </a:t>
            </a:r>
            <a:r>
              <a:rPr lang="en-US" sz="2600" dirty="0">
                <a:highlight>
                  <a:srgbClr val="FFFF00"/>
                </a:highlight>
                <a:latin typeface="Arial" panose="020B0604020202020204" pitchFamily="34" charset="0"/>
                <a:cs typeface="Arial" panose="020B0604020202020204" pitchFamily="34" charset="0"/>
              </a:rPr>
              <a:t>neither cold nor hot</a:t>
            </a:r>
            <a:r>
              <a:rPr lang="en-US" sz="2600" dirty="0">
                <a:latin typeface="Arial" panose="020B0604020202020204" pitchFamily="34" charset="0"/>
                <a:cs typeface="Arial" panose="020B0604020202020204" pitchFamily="34" charset="0"/>
              </a:rPr>
              <a:t>. I could wish you were cold or hot. </a:t>
            </a:r>
            <a:r>
              <a:rPr lang="en-US" sz="2600" baseline="30000" dirty="0">
                <a:latin typeface="Arial" panose="020B0604020202020204" pitchFamily="34" charset="0"/>
                <a:cs typeface="Arial" panose="020B0604020202020204" pitchFamily="34" charset="0"/>
              </a:rPr>
              <a:t>16 </a:t>
            </a:r>
            <a:r>
              <a:rPr lang="en-US" sz="2600" dirty="0">
                <a:latin typeface="Arial" panose="020B0604020202020204" pitchFamily="34" charset="0"/>
                <a:cs typeface="Arial" panose="020B0604020202020204" pitchFamily="34" charset="0"/>
              </a:rPr>
              <a:t>So then, because you are lukewarm, and neither cold nor hot, I will vomit you out of My mouth. </a:t>
            </a:r>
            <a:r>
              <a:rPr lang="en-US" sz="2600" baseline="30000" dirty="0">
                <a:latin typeface="Arial" panose="020B0604020202020204" pitchFamily="34" charset="0"/>
                <a:cs typeface="Arial" panose="020B0604020202020204" pitchFamily="34" charset="0"/>
              </a:rPr>
              <a:t>17 </a:t>
            </a:r>
            <a:r>
              <a:rPr lang="en-US" sz="2600" dirty="0">
                <a:latin typeface="Arial" panose="020B0604020202020204" pitchFamily="34" charset="0"/>
                <a:cs typeface="Arial" panose="020B0604020202020204" pitchFamily="34" charset="0"/>
              </a:rPr>
              <a:t>Because you say, ‘I am rich, have become wealthy, and have need of nothing’—</a:t>
            </a:r>
            <a:r>
              <a:rPr lang="en-US" sz="2600" dirty="0">
                <a:highlight>
                  <a:srgbClr val="FFFF00"/>
                </a:highlight>
                <a:latin typeface="Arial" panose="020B0604020202020204" pitchFamily="34" charset="0"/>
                <a:cs typeface="Arial" panose="020B0604020202020204" pitchFamily="34" charset="0"/>
              </a:rPr>
              <a:t>and </a:t>
            </a:r>
            <a:r>
              <a:rPr lang="en-US" sz="2600" i="1" u="sng" dirty="0">
                <a:highlight>
                  <a:srgbClr val="FFFF00"/>
                </a:highlight>
                <a:latin typeface="Arial" panose="020B0604020202020204" pitchFamily="34" charset="0"/>
                <a:cs typeface="Arial" panose="020B0604020202020204" pitchFamily="34" charset="0"/>
              </a:rPr>
              <a:t>do not know</a:t>
            </a:r>
            <a:r>
              <a:rPr lang="en-US" sz="2600" dirty="0">
                <a:highlight>
                  <a:srgbClr val="FFFF00"/>
                </a:highlight>
                <a:latin typeface="Arial" panose="020B0604020202020204" pitchFamily="34" charset="0"/>
                <a:cs typeface="Arial" panose="020B0604020202020204" pitchFamily="34" charset="0"/>
              </a:rPr>
              <a:t> that you are wretched, miserable, poor, blind, and naked</a:t>
            </a:r>
            <a:r>
              <a:rPr lang="en-US" sz="26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F345DB91-4B86-52B3-221B-753FF62AD4BC}"/>
              </a:ext>
            </a:extLst>
          </p:cNvPr>
          <p:cNvSpPr txBox="1">
            <a:spLocks/>
          </p:cNvSpPr>
          <p:nvPr/>
        </p:nvSpPr>
        <p:spPr>
          <a:xfrm>
            <a:off x="15178" y="204471"/>
            <a:ext cx="5040916" cy="143089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spcBef>
                <a:spcPts val="0"/>
              </a:spcBef>
            </a:pPr>
            <a:r>
              <a:rPr lang="en-US" sz="3200" dirty="0">
                <a:solidFill>
                  <a:srgbClr val="7B5C7D"/>
                </a:solidFill>
                <a:latin typeface="Calibri" panose="020F0502020204030204" pitchFamily="34" charset="0"/>
                <a:cs typeface="Calibri" panose="020F0502020204030204" pitchFamily="34" charset="0"/>
              </a:rPr>
              <a:t>Many who think that their salvation is secure will miss heaven!</a:t>
            </a:r>
          </a:p>
        </p:txBody>
      </p:sp>
      <p:pic>
        <p:nvPicPr>
          <p:cNvPr id="4" name="Picture 3">
            <a:extLst>
              <a:ext uri="{FF2B5EF4-FFF2-40B4-BE49-F238E27FC236}">
                <a16:creationId xmlns:a16="http://schemas.microsoft.com/office/drawing/2014/main" id="{DC422ABF-22D1-211B-C40A-ADD384D7BD9E}"/>
              </a:ext>
            </a:extLst>
          </p:cNvPr>
          <p:cNvPicPr>
            <a:picLocks noChangeAspect="1"/>
          </p:cNvPicPr>
          <p:nvPr/>
        </p:nvPicPr>
        <p:blipFill>
          <a:blip r:embed="rId3"/>
          <a:stretch>
            <a:fillRect/>
          </a:stretch>
        </p:blipFill>
        <p:spPr>
          <a:xfrm>
            <a:off x="0" y="1708980"/>
            <a:ext cx="4607826" cy="4870938"/>
          </a:xfrm>
          <a:prstGeom prst="rect">
            <a:avLst/>
          </a:prstGeom>
        </p:spPr>
      </p:pic>
    </p:spTree>
    <p:extLst>
      <p:ext uri="{BB962C8B-B14F-4D97-AF65-F5344CB8AC3E}">
        <p14:creationId xmlns:p14="http://schemas.microsoft.com/office/powerpoint/2010/main" val="12451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CE8B-CAC9-197A-AB0D-3C366C6F0801}"/>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1DFE3DB6-E335-1626-75DA-CAADEA4644D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604847" y="987288"/>
            <a:ext cx="8176846" cy="5476774"/>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"Righteousness by faith" is not a theory. People may hold a theory about it, and at the same time be “ignorant of God's righteousness and going about to establish their own righteousness.” </a:t>
            </a:r>
            <a:r>
              <a:rPr lang="en-US" sz="3000" dirty="0">
                <a:highlight>
                  <a:srgbClr val="FFFF00"/>
                </a:highlight>
                <a:latin typeface="Calibri" panose="020F0502020204030204" pitchFamily="34" charset="0"/>
                <a:cs typeface="Calibri" panose="020F0502020204030204" pitchFamily="34" charset="0"/>
              </a:rPr>
              <a:t>“Righteousness by faith” is a transaction, an experience. It is a submitting unto “the righteousness of God.” It is a change of standing before God and His law. It is a regeneration, a new birth.</a:t>
            </a:r>
            <a:r>
              <a:rPr lang="en-US" sz="3000" dirty="0">
                <a:latin typeface="Calibri" panose="020F0502020204030204" pitchFamily="34" charset="0"/>
                <a:cs typeface="Calibri" panose="020F0502020204030204" pitchFamily="34" charset="0"/>
              </a:rPr>
              <a:t> </a:t>
            </a:r>
            <a:r>
              <a:rPr lang="en-US" sz="3000" dirty="0">
                <a:highlight>
                  <a:srgbClr val="F4C6AA"/>
                </a:highlight>
                <a:latin typeface="Calibri" panose="020F0502020204030204" pitchFamily="34" charset="0"/>
                <a:cs typeface="Calibri" panose="020F0502020204030204" pitchFamily="34" charset="0"/>
              </a:rPr>
              <a:t>Without this change there can be no hope for the sinner</a:t>
            </a:r>
            <a:r>
              <a:rPr lang="en-US" sz="3000" dirty="0">
                <a:latin typeface="Calibri" panose="020F0502020204030204" pitchFamily="34" charset="0"/>
                <a:cs typeface="Calibri" panose="020F0502020204030204" pitchFamily="34" charset="0"/>
              </a:rPr>
              <a:t>, for he will remain under the condemnation of God's changeless, holy law; its terrible penalty will still hang over his head. </a:t>
            </a:r>
          </a:p>
        </p:txBody>
      </p:sp>
      <p:pic>
        <p:nvPicPr>
          <p:cNvPr id="7" name="Picture 6">
            <a:extLst>
              <a:ext uri="{FF2B5EF4-FFF2-40B4-BE49-F238E27FC236}">
                <a16:creationId xmlns:a16="http://schemas.microsoft.com/office/drawing/2014/main" id="{13FE87CA-E2F3-E227-8E63-6BE6A69D44AA}"/>
              </a:ext>
            </a:extLst>
          </p:cNvPr>
          <p:cNvPicPr>
            <a:picLocks noChangeAspect="1"/>
          </p:cNvPicPr>
          <p:nvPr/>
        </p:nvPicPr>
        <p:blipFill>
          <a:blip r:embed="rId3"/>
          <a:stretch>
            <a:fillRect/>
          </a:stretch>
        </p:blipFill>
        <p:spPr>
          <a:xfrm>
            <a:off x="0" y="3115025"/>
            <a:ext cx="3389941" cy="3349037"/>
          </a:xfrm>
          <a:prstGeom prst="rect">
            <a:avLst/>
          </a:prstGeom>
        </p:spPr>
      </p:pic>
      <p:sp>
        <p:nvSpPr>
          <p:cNvPr id="8" name="TextBox 7">
            <a:extLst>
              <a:ext uri="{FF2B5EF4-FFF2-40B4-BE49-F238E27FC236}">
                <a16:creationId xmlns:a16="http://schemas.microsoft.com/office/drawing/2014/main" id="{B5EF61C0-31BB-255C-EA3C-417A86601504}"/>
              </a:ext>
            </a:extLst>
          </p:cNvPr>
          <p:cNvSpPr txBox="1"/>
          <p:nvPr/>
        </p:nvSpPr>
        <p:spPr>
          <a:xfrm>
            <a:off x="0" y="35165"/>
            <a:ext cx="12192000" cy="923330"/>
          </a:xfrm>
          <a:prstGeom prst="rect">
            <a:avLst/>
          </a:prstGeom>
          <a:solidFill>
            <a:srgbClr val="F4C6AA"/>
          </a:solidFill>
        </p:spPr>
        <p:txBody>
          <a:bodyPr wrap="square" rtlCol="0">
            <a:spAutoFit/>
          </a:bodyPr>
          <a:lstStyle/>
          <a:p>
            <a:pPr algn="ctr"/>
            <a:r>
              <a:rPr lang="en-US" sz="5400" dirty="0">
                <a:latin typeface="Arial" panose="020B0604020202020204" pitchFamily="34" charset="0"/>
                <a:cs typeface="Arial" panose="020B0604020202020204" pitchFamily="34" charset="0"/>
              </a:rPr>
              <a:t>Final Thoughts from A. G. Daniels</a:t>
            </a:r>
          </a:p>
        </p:txBody>
      </p:sp>
    </p:spTree>
    <p:extLst>
      <p:ext uri="{BB962C8B-B14F-4D97-AF65-F5344CB8AC3E}">
        <p14:creationId xmlns:p14="http://schemas.microsoft.com/office/powerpoint/2010/main" val="8179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312F-C829-E47C-E503-C188ACED6EDB}"/>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D46F1940-BB2C-41CA-1271-62800A549BB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4108" y="987288"/>
            <a:ext cx="11447585" cy="5476774"/>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"This name is hallowed by the angels of heaven, by the inhabitants of unfallen worlds. </a:t>
            </a:r>
            <a:r>
              <a:rPr lang="en-US" sz="3000" dirty="0">
                <a:highlight>
                  <a:srgbClr val="FFFF00"/>
                </a:highlight>
                <a:latin typeface="Calibri" panose="020F0502020204030204" pitchFamily="34" charset="0"/>
                <a:cs typeface="Calibri" panose="020F0502020204030204" pitchFamily="34" charset="0"/>
              </a:rPr>
              <a:t>When you pray, 'Hallowed be Thy name,' you ask that it may be hallowed in this world, hallowed in you. God has acknowledged you before men and angels as His child; pray that you may do no dishonor to the 'worthy name by which ye are called.' </a:t>
            </a:r>
            <a:r>
              <a:rPr lang="en-US" sz="3000" dirty="0">
                <a:latin typeface="Calibri" panose="020F0502020204030204" pitchFamily="34" charset="0"/>
                <a:cs typeface="Calibri" panose="020F0502020204030204" pitchFamily="34" charset="0"/>
              </a:rPr>
              <a:t>God sends you into the world as His representatives. In every act of life, you are to make manifest the name of God. This petition calls upon you to possess His character. </a:t>
            </a:r>
            <a:r>
              <a:rPr lang="en-US" sz="3000" dirty="0">
                <a:highlight>
                  <a:srgbClr val="FFFF00"/>
                </a:highlight>
                <a:latin typeface="Calibri" panose="020F0502020204030204" pitchFamily="34" charset="0"/>
                <a:cs typeface="Calibri" panose="020F0502020204030204" pitchFamily="34" charset="0"/>
              </a:rPr>
              <a:t>You cannot hallow His name, you cannot represent Him to the world, unless in life and character you represent the very life and character of God. </a:t>
            </a:r>
            <a:r>
              <a:rPr lang="en-US" sz="3000" u="sng" dirty="0">
                <a:highlight>
                  <a:srgbClr val="FFFF00"/>
                </a:highlight>
                <a:latin typeface="Calibri" panose="020F0502020204030204" pitchFamily="34" charset="0"/>
                <a:cs typeface="Calibri" panose="020F0502020204030204" pitchFamily="34" charset="0"/>
              </a:rPr>
              <a:t>This you can do only through the acceptance of the grace and righteousness of Christ."</a:t>
            </a:r>
            <a:r>
              <a:rPr lang="en-US" sz="3000" dirty="0">
                <a:highlight>
                  <a:srgbClr val="FFFF00"/>
                </a:highlight>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(Thoughts From the Mount of Blessing," P.158.)</a:t>
            </a:r>
            <a:r>
              <a:rPr lang="en-US" sz="3000"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FCF44028-6613-7902-74EE-763D91957A52}"/>
              </a:ext>
            </a:extLst>
          </p:cNvPr>
          <p:cNvSpPr txBox="1"/>
          <p:nvPr/>
        </p:nvSpPr>
        <p:spPr>
          <a:xfrm>
            <a:off x="0" y="35165"/>
            <a:ext cx="12192000" cy="923330"/>
          </a:xfrm>
          <a:prstGeom prst="rect">
            <a:avLst/>
          </a:prstGeom>
          <a:solidFill>
            <a:srgbClr val="F4C6AA"/>
          </a:solidFill>
        </p:spPr>
        <p:txBody>
          <a:bodyPr wrap="square" rtlCol="0">
            <a:spAutoFit/>
          </a:bodyPr>
          <a:lstStyle/>
          <a:p>
            <a:pPr algn="ctr"/>
            <a:r>
              <a:rPr lang="en-US" sz="5400" dirty="0">
                <a:latin typeface="Arial" panose="020B0604020202020204" pitchFamily="34" charset="0"/>
                <a:cs typeface="Arial" panose="020B0604020202020204" pitchFamily="34" charset="0"/>
              </a:rPr>
              <a:t>Final Thoughts from Ellen White</a:t>
            </a:r>
          </a:p>
        </p:txBody>
      </p:sp>
    </p:spTree>
    <p:extLst>
      <p:ext uri="{BB962C8B-B14F-4D97-AF65-F5344CB8AC3E}">
        <p14:creationId xmlns:p14="http://schemas.microsoft.com/office/powerpoint/2010/main" val="21252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4755-ADB7-4174-BDC4-678626384A29}"/>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9CFB8F4-5869-0E33-1EA6-476F52F0240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51031" y="987288"/>
            <a:ext cx="7930661" cy="5476774"/>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latin typeface="Calibri" panose="020F0502020204030204" pitchFamily="34" charset="0"/>
              <a:cs typeface="Calibri" panose="020F0502020204030204" pitchFamily="34" charset="0"/>
            </a:endParaRPr>
          </a:p>
          <a:p>
            <a:pPr marL="0" indent="0">
              <a:buNone/>
            </a:pPr>
            <a:r>
              <a:rPr lang="en-US" sz="2800" dirty="0">
                <a:latin typeface="Arial" panose="020B0604020202020204" pitchFamily="34" charset="0"/>
                <a:cs typeface="Arial" panose="020B0604020202020204" pitchFamily="34" charset="0"/>
              </a:rPr>
              <a:t>“</a:t>
            </a:r>
            <a:r>
              <a:rPr lang="en-US" sz="2800" baseline="30000" dirty="0">
                <a:latin typeface="Arial" panose="020B0604020202020204" pitchFamily="34" charset="0"/>
                <a:cs typeface="Arial" panose="020B0604020202020204" pitchFamily="34" charset="0"/>
              </a:rPr>
              <a:t>8</a:t>
            </a:r>
            <a:r>
              <a:rPr lang="en-US" sz="2800" dirty="0">
                <a:latin typeface="Arial" panose="020B0604020202020204" pitchFamily="34" charset="0"/>
                <a:cs typeface="Arial" panose="020B0604020202020204" pitchFamily="34" charset="0"/>
              </a:rPr>
              <a:t> But what does it say? “</a:t>
            </a:r>
            <a:r>
              <a:rPr lang="en-US" sz="2800" dirty="0">
                <a:highlight>
                  <a:srgbClr val="FFFF00"/>
                </a:highlight>
                <a:latin typeface="Arial" panose="020B0604020202020204" pitchFamily="34" charset="0"/>
                <a:cs typeface="Arial" panose="020B0604020202020204" pitchFamily="34" charset="0"/>
              </a:rPr>
              <a:t>The word is near you, in your mouth and in your heart</a:t>
            </a:r>
            <a:r>
              <a:rPr lang="en-US" sz="2800" dirty="0">
                <a:latin typeface="Arial" panose="020B0604020202020204" pitchFamily="34" charset="0"/>
                <a:cs typeface="Arial" panose="020B0604020202020204" pitchFamily="34" charset="0"/>
              </a:rPr>
              <a:t>” (that is, the word of faith which we preach): </a:t>
            </a:r>
            <a:r>
              <a:rPr lang="en-US" sz="2800" baseline="30000" dirty="0">
                <a:latin typeface="Arial" panose="020B0604020202020204" pitchFamily="34" charset="0"/>
                <a:cs typeface="Arial" panose="020B0604020202020204" pitchFamily="34" charset="0"/>
              </a:rPr>
              <a:t>9 </a:t>
            </a:r>
            <a:r>
              <a:rPr lang="en-US" sz="2800" dirty="0">
                <a:latin typeface="Arial" panose="020B0604020202020204" pitchFamily="34" charset="0"/>
                <a:cs typeface="Arial" panose="020B0604020202020204" pitchFamily="34" charset="0"/>
              </a:rPr>
              <a:t>…</a:t>
            </a:r>
            <a:r>
              <a:rPr lang="en-US" sz="2800" dirty="0">
                <a:highlight>
                  <a:srgbClr val="FFFF00"/>
                </a:highlight>
                <a:latin typeface="Arial" panose="020B0604020202020204" pitchFamily="34" charset="0"/>
                <a:cs typeface="Arial" panose="020B0604020202020204" pitchFamily="34" charset="0"/>
              </a:rPr>
              <a:t>that if you confess with your mouth the Lord Jesus and believe in your heart that God has raised Him from the dead, you will be saved</a:t>
            </a:r>
            <a:r>
              <a:rPr lang="en-US" sz="28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10 </a:t>
            </a:r>
            <a:r>
              <a:rPr lang="en-US" sz="2800" dirty="0">
                <a:latin typeface="Arial" panose="020B0604020202020204" pitchFamily="34" charset="0"/>
                <a:cs typeface="Arial" panose="020B0604020202020204" pitchFamily="34" charset="0"/>
              </a:rPr>
              <a:t>For with the heart one believes unto righteousness, and with the mouth confession is made unto salvation.”</a:t>
            </a:r>
            <a:endParaRPr lang="en-US" sz="2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9E5C882-7662-8BDF-0A72-D32823F0C3EB}"/>
              </a:ext>
            </a:extLst>
          </p:cNvPr>
          <p:cNvSpPr txBox="1"/>
          <p:nvPr/>
        </p:nvSpPr>
        <p:spPr>
          <a:xfrm>
            <a:off x="0" y="63958"/>
            <a:ext cx="12192000" cy="923330"/>
          </a:xfrm>
          <a:prstGeom prst="rect">
            <a:avLst/>
          </a:prstGeom>
          <a:solidFill>
            <a:srgbClr val="F4C6AA"/>
          </a:solidFill>
        </p:spPr>
        <p:txBody>
          <a:bodyPr wrap="square" rtlCol="0">
            <a:spAutoFit/>
          </a:bodyPr>
          <a:lstStyle/>
          <a:p>
            <a:pPr algn="ctr"/>
            <a:r>
              <a:rPr lang="en-US" sz="5400" dirty="0">
                <a:latin typeface="Arial" panose="020B0604020202020204" pitchFamily="34" charset="0"/>
                <a:cs typeface="Arial" panose="020B0604020202020204" pitchFamily="34" charset="0"/>
              </a:rPr>
              <a:t>Final Thoughts from the Apostle Paul</a:t>
            </a:r>
          </a:p>
        </p:txBody>
      </p:sp>
      <p:pic>
        <p:nvPicPr>
          <p:cNvPr id="20" name="Picture 19" descr="A poster of a person pointing at the camera">
            <a:extLst>
              <a:ext uri="{FF2B5EF4-FFF2-40B4-BE49-F238E27FC236}">
                <a16:creationId xmlns:a16="http://schemas.microsoft.com/office/drawing/2014/main" id="{189A1CA4-FF87-CB63-5B4F-6D020755E93A}"/>
              </a:ext>
            </a:extLst>
          </p:cNvPr>
          <p:cNvPicPr>
            <a:picLocks noChangeAspect="1"/>
          </p:cNvPicPr>
          <p:nvPr/>
        </p:nvPicPr>
        <p:blipFill>
          <a:blip r:embed="rId3">
            <a:extLst>
              <a:ext uri="{28A0092B-C50C-407E-A947-70E740481C1C}">
                <a14:useLocalDpi xmlns:a14="http://schemas.microsoft.com/office/drawing/2010/main" val="0"/>
              </a:ext>
            </a:extLst>
          </a:blip>
          <a:srcRect l="14706" r="13137"/>
          <a:stretch>
            <a:fillRect/>
          </a:stretch>
        </p:blipFill>
        <p:spPr>
          <a:xfrm>
            <a:off x="1" y="1326780"/>
            <a:ext cx="3706536" cy="5136775"/>
          </a:xfrm>
          <a:prstGeom prst="rect">
            <a:avLst/>
          </a:prstGeom>
        </p:spPr>
      </p:pic>
    </p:spTree>
    <p:extLst>
      <p:ext uri="{BB962C8B-B14F-4D97-AF65-F5344CB8AC3E}">
        <p14:creationId xmlns:p14="http://schemas.microsoft.com/office/powerpoint/2010/main" val="16136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C09F-EF0E-16C6-4148-97B151C48FDC}"/>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1C98ACDB-A41C-7276-4BCD-70A80C74C3C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51031" y="987288"/>
            <a:ext cx="7930661" cy="5476774"/>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latin typeface="Arial" panose="020B0604020202020204" pitchFamily="34" charset="0"/>
              <a:cs typeface="Arial" panose="020B0604020202020204" pitchFamily="34" charset="0"/>
            </a:endParaRPr>
          </a:p>
          <a:p>
            <a:pPr marL="0" indent="0">
              <a:buNone/>
            </a:pPr>
            <a:r>
              <a:rPr lang="en-US" sz="2800" baseline="30000" dirty="0">
                <a:latin typeface="Arial" panose="020B0604020202020204" pitchFamily="34" charset="0"/>
                <a:cs typeface="Arial" panose="020B0604020202020204" pitchFamily="34" charset="0"/>
              </a:rPr>
              <a:t>28 </a:t>
            </a:r>
            <a:r>
              <a:rPr lang="en-US" sz="2800" dirty="0">
                <a:latin typeface="Arial" panose="020B0604020202020204" pitchFamily="34" charset="0"/>
                <a:cs typeface="Arial" panose="020B0604020202020204" pitchFamily="34" charset="0"/>
              </a:rPr>
              <a:t>Come to Me, all </a:t>
            </a:r>
            <a:r>
              <a:rPr lang="en-US" sz="2800" i="1" dirty="0">
                <a:latin typeface="Arial" panose="020B0604020202020204" pitchFamily="34" charset="0"/>
                <a:cs typeface="Arial" panose="020B0604020202020204" pitchFamily="34" charset="0"/>
              </a:rPr>
              <a:t>you</a:t>
            </a:r>
            <a:r>
              <a:rPr lang="en-US" sz="2800" dirty="0">
                <a:latin typeface="Arial" panose="020B0604020202020204" pitchFamily="34" charset="0"/>
                <a:cs typeface="Arial" panose="020B0604020202020204" pitchFamily="34" charset="0"/>
              </a:rPr>
              <a:t> who labor and are heavy laden, and I will give you rest. </a:t>
            </a:r>
            <a:r>
              <a:rPr lang="en-US" sz="2800" baseline="30000" dirty="0">
                <a:latin typeface="Arial" panose="020B0604020202020204" pitchFamily="34" charset="0"/>
                <a:cs typeface="Arial" panose="020B0604020202020204" pitchFamily="34" charset="0"/>
              </a:rPr>
              <a:t>29 </a:t>
            </a:r>
            <a:r>
              <a:rPr lang="en-US" sz="2800" dirty="0">
                <a:latin typeface="Arial" panose="020B0604020202020204" pitchFamily="34" charset="0"/>
                <a:cs typeface="Arial" panose="020B0604020202020204" pitchFamily="34" charset="0"/>
              </a:rPr>
              <a:t>Take My yoke upon you and learn from Me, for I am gentle and lowly in heart, </a:t>
            </a:r>
            <a:r>
              <a:rPr lang="en-US" sz="2800" dirty="0">
                <a:highlight>
                  <a:srgbClr val="FFFF00"/>
                </a:highlight>
                <a:latin typeface="Arial" panose="020B0604020202020204" pitchFamily="34" charset="0"/>
                <a:cs typeface="Arial" panose="020B0604020202020204" pitchFamily="34" charset="0"/>
              </a:rPr>
              <a:t>and you will find rest for your souls</a:t>
            </a:r>
            <a:r>
              <a:rPr lang="en-US" sz="2800" dirty="0">
                <a:latin typeface="Arial" panose="020B0604020202020204" pitchFamily="34" charset="0"/>
                <a:cs typeface="Arial" panose="020B0604020202020204" pitchFamily="34" charset="0"/>
              </a:rPr>
              <a:t>. </a:t>
            </a:r>
            <a:r>
              <a:rPr lang="en-US" sz="2800" baseline="30000" dirty="0">
                <a:latin typeface="Arial" panose="020B0604020202020204" pitchFamily="34" charset="0"/>
                <a:cs typeface="Arial" panose="020B0604020202020204" pitchFamily="34" charset="0"/>
              </a:rPr>
              <a:t>30 </a:t>
            </a:r>
            <a:r>
              <a:rPr lang="en-US" sz="2800" dirty="0">
                <a:latin typeface="Arial" panose="020B0604020202020204" pitchFamily="34" charset="0"/>
                <a:cs typeface="Arial" panose="020B0604020202020204" pitchFamily="34" charset="0"/>
              </a:rPr>
              <a:t>For My yoke </a:t>
            </a:r>
            <a:r>
              <a:rPr lang="en-US" sz="2800" i="1" dirty="0">
                <a:latin typeface="Arial" panose="020B0604020202020204" pitchFamily="34" charset="0"/>
                <a:cs typeface="Arial" panose="020B0604020202020204" pitchFamily="34" charset="0"/>
              </a:rPr>
              <a:t>is</a:t>
            </a:r>
            <a:r>
              <a:rPr lang="en-US" sz="2800" dirty="0">
                <a:latin typeface="Arial" panose="020B0604020202020204" pitchFamily="34" charset="0"/>
                <a:cs typeface="Arial" panose="020B0604020202020204" pitchFamily="34" charset="0"/>
              </a:rPr>
              <a:t> easy and My burden is light.”</a:t>
            </a:r>
          </a:p>
          <a:p>
            <a:pPr marL="0" indent="0">
              <a:buNone/>
            </a:pPr>
            <a:endParaRPr lang="en-US" sz="2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5888F47-8521-C156-2DBB-D63ACEC2F3CF}"/>
              </a:ext>
            </a:extLst>
          </p:cNvPr>
          <p:cNvSpPr txBox="1"/>
          <p:nvPr/>
        </p:nvSpPr>
        <p:spPr>
          <a:xfrm>
            <a:off x="0" y="63958"/>
            <a:ext cx="12192000" cy="923330"/>
          </a:xfrm>
          <a:prstGeom prst="rect">
            <a:avLst/>
          </a:prstGeom>
          <a:solidFill>
            <a:srgbClr val="F4C6AA"/>
          </a:solidFill>
        </p:spPr>
        <p:txBody>
          <a:bodyPr wrap="square" rtlCol="0">
            <a:spAutoFit/>
          </a:bodyPr>
          <a:lstStyle/>
          <a:p>
            <a:pPr algn="ctr"/>
            <a:r>
              <a:rPr lang="en-US" sz="5400" dirty="0">
                <a:latin typeface="Arial" panose="020B0604020202020204" pitchFamily="34" charset="0"/>
                <a:cs typeface="Arial" panose="020B0604020202020204" pitchFamily="34" charset="0"/>
              </a:rPr>
              <a:t>Final Thoughts from the Apostle Paul</a:t>
            </a:r>
          </a:p>
        </p:txBody>
      </p:sp>
      <p:pic>
        <p:nvPicPr>
          <p:cNvPr id="20" name="Picture 19" descr="A poster of a person pointing at the camera">
            <a:extLst>
              <a:ext uri="{FF2B5EF4-FFF2-40B4-BE49-F238E27FC236}">
                <a16:creationId xmlns:a16="http://schemas.microsoft.com/office/drawing/2014/main" id="{91FF20E9-6B5A-569A-7DA2-015245A23804}"/>
              </a:ext>
            </a:extLst>
          </p:cNvPr>
          <p:cNvPicPr>
            <a:picLocks noChangeAspect="1"/>
          </p:cNvPicPr>
          <p:nvPr/>
        </p:nvPicPr>
        <p:blipFill>
          <a:blip r:embed="rId3">
            <a:extLst>
              <a:ext uri="{28A0092B-C50C-407E-A947-70E740481C1C}">
                <a14:useLocalDpi xmlns:a14="http://schemas.microsoft.com/office/drawing/2010/main" val="0"/>
              </a:ext>
            </a:extLst>
          </a:blip>
          <a:srcRect l="14706" r="13137"/>
          <a:stretch>
            <a:fillRect/>
          </a:stretch>
        </p:blipFill>
        <p:spPr>
          <a:xfrm>
            <a:off x="1" y="1326780"/>
            <a:ext cx="3706536" cy="5136775"/>
          </a:xfrm>
          <a:prstGeom prst="rect">
            <a:avLst/>
          </a:prstGeom>
        </p:spPr>
      </p:pic>
    </p:spTree>
    <p:extLst>
      <p:ext uri="{BB962C8B-B14F-4D97-AF65-F5344CB8AC3E}">
        <p14:creationId xmlns:p14="http://schemas.microsoft.com/office/powerpoint/2010/main" val="38486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35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65B45-83D8-A05B-CCC8-387FDF2F5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8351" y="0"/>
            <a:ext cx="9144000" cy="6858000"/>
          </a:xfrm>
          <a:prstGeom prst="rect">
            <a:avLst/>
          </a:prstGeom>
        </p:spPr>
      </p:pic>
      <p:pic>
        <p:nvPicPr>
          <p:cNvPr id="4" name="1 Cor 02-9">
            <a:hlinkClick r:id="" action="ppaction://media"/>
            <a:extLst>
              <a:ext uri="{FF2B5EF4-FFF2-40B4-BE49-F238E27FC236}">
                <a16:creationId xmlns:a16="http://schemas.microsoft.com/office/drawing/2014/main" id="{78951575-8CDB-FA52-71CF-42D807FD8C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8174" y="281247"/>
            <a:ext cx="609600" cy="609600"/>
          </a:xfrm>
          <a:prstGeom prst="rect">
            <a:avLst/>
          </a:prstGeom>
        </p:spPr>
      </p:pic>
    </p:spTree>
    <p:extLst>
      <p:ext uri="{BB962C8B-B14F-4D97-AF65-F5344CB8AC3E}">
        <p14:creationId xmlns:p14="http://schemas.microsoft.com/office/powerpoint/2010/main" val="289471384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velation 21.3-4">
            <a:hlinkClick r:id="" action="ppaction://media"/>
            <a:extLst>
              <a:ext uri="{FF2B5EF4-FFF2-40B4-BE49-F238E27FC236}">
                <a16:creationId xmlns:a16="http://schemas.microsoft.com/office/drawing/2014/main" id="{C2A08DDD-EE16-AB28-02F8-BE40469513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794" y="680258"/>
            <a:ext cx="609600" cy="609600"/>
          </a:xfrm>
          <a:prstGeom prst="rect">
            <a:avLst/>
          </a:prstGeom>
        </p:spPr>
      </p:pic>
      <p:pic>
        <p:nvPicPr>
          <p:cNvPr id="3" name="Picture 2">
            <a:extLst>
              <a:ext uri="{FF2B5EF4-FFF2-40B4-BE49-F238E27FC236}">
                <a16:creationId xmlns:a16="http://schemas.microsoft.com/office/drawing/2014/main" id="{481BFE02-83F5-CF19-8454-DAD6A7FEA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271388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93848-D375-264E-74DE-F4FB8FB65E29}"/>
            </a:ext>
          </a:extLst>
        </p:cNvPr>
        <p:cNvGrpSpPr/>
        <p:nvPr/>
      </p:nvGrpSpPr>
      <p:grpSpPr>
        <a:xfrm>
          <a:off x="0" y="0"/>
          <a:ext cx="0" cy="0"/>
          <a:chOff x="0" y="0"/>
          <a:chExt cx="0" cy="0"/>
        </a:xfrm>
      </p:grpSpPr>
      <p:pic>
        <p:nvPicPr>
          <p:cNvPr id="842" name="R-18-111-HD.jpg" descr="R-18-111-HD.jpg">
            <a:extLst>
              <a:ext uri="{FF2B5EF4-FFF2-40B4-BE49-F238E27FC236}">
                <a16:creationId xmlns:a16="http://schemas.microsoft.com/office/drawing/2014/main" id="{3B958A69-EEB9-235A-A1B0-9F2E86954D5E}"/>
              </a:ext>
            </a:extLst>
          </p:cNvPr>
          <p:cNvPicPr>
            <a:picLocks noChangeAspect="1"/>
          </p:cNvPicPr>
          <p:nvPr/>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295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2E7ED8B-745B-F298-FC24-6A486E941937}"/>
              </a:ext>
            </a:extLst>
          </p:cNvPr>
          <p:cNvSpPr txBox="1">
            <a:spLocks/>
          </p:cNvSpPr>
          <p:nvPr/>
        </p:nvSpPr>
        <p:spPr>
          <a:xfrm>
            <a:off x="3956538" y="1076194"/>
            <a:ext cx="7807569" cy="5229455"/>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Arial" panose="020B0604020202020204" pitchFamily="34" charset="0"/>
                <a:cs typeface="Arial" panose="020B0604020202020204" pitchFamily="34" charset="0"/>
              </a:rPr>
              <a:t>QR Code to order from Amazon</a:t>
            </a: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r>
              <a:rPr lang="en-US" sz="2800" b="1"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Order from Amazon</a:t>
            </a:r>
            <a:r>
              <a:rPr lang="en-US" sz="2800" b="1" dirty="0">
                <a:latin typeface="Arial" panose="020B0604020202020204" pitchFamily="34" charset="0"/>
                <a:cs typeface="Arial" panose="020B0604020202020204" pitchFamily="34" charset="0"/>
              </a:rPr>
              <a:t>	</a:t>
            </a:r>
            <a:r>
              <a:rPr lang="en-US" sz="2800" b="1"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Download book PDF</a:t>
            </a:r>
            <a:endParaRPr lang="en-US" sz="28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4DCA00A-4B09-7358-CC50-2B3D477242BC}"/>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0E0D0167-9F46-5829-4577-D5FC7F9DEDE3}"/>
              </a:ext>
            </a:extLst>
          </p:cNvPr>
          <p:cNvPicPr>
            <a:picLocks noChangeAspect="1"/>
          </p:cNvPicPr>
          <p:nvPr/>
        </p:nvPicPr>
        <p:blipFill>
          <a:blip r:embed="rId5"/>
          <a:stretch>
            <a:fillRect/>
          </a:stretch>
        </p:blipFill>
        <p:spPr>
          <a:xfrm>
            <a:off x="-17586" y="1230680"/>
            <a:ext cx="3640015" cy="5229456"/>
          </a:xfrm>
          <a:prstGeom prst="rect">
            <a:avLst/>
          </a:prstGeom>
        </p:spPr>
      </p:pic>
      <p:pic>
        <p:nvPicPr>
          <p:cNvPr id="7" name="Picture 6" descr="A qr code with a black background&#10;&#10;AI-generated content may be incorrect.">
            <a:extLst>
              <a:ext uri="{FF2B5EF4-FFF2-40B4-BE49-F238E27FC236}">
                <a16:creationId xmlns:a16="http://schemas.microsoft.com/office/drawing/2014/main" id="{AFF45355-1A6B-9095-5F10-8EFAA8E2CC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2021" y="1645244"/>
            <a:ext cx="3682894" cy="3682894"/>
          </a:xfrm>
          <a:prstGeom prst="rect">
            <a:avLst/>
          </a:prstGeom>
        </p:spPr>
      </p:pic>
    </p:spTree>
    <p:extLst>
      <p:ext uri="{BB962C8B-B14F-4D97-AF65-F5344CB8AC3E}">
        <p14:creationId xmlns:p14="http://schemas.microsoft.com/office/powerpoint/2010/main" val="2817562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BB99-3341-0748-B687-044CBC6775DE}"/>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3FBA7ED-7D37-27EB-2AFE-A617714AE440}"/>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a:p>
            <a:pPr marL="0" marR="0" lvl="0" indent="0" algn="l"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will follow Thee, my Savior,</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Wheresoe’er</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my lot may be.</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Where thou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goest</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will follow;</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Yes, my Lord, I’ll follow Thee.</a:t>
            </a:r>
          </a:p>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Refrain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Pct val="87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will follow Thee, my Savior,</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Thou didst shed Thy blood for me;</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though all men should forsake Thee;</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By Thy grace I’ll follow Thee.</a:t>
            </a:r>
          </a:p>
        </p:txBody>
      </p:sp>
      <p:sp>
        <p:nvSpPr>
          <p:cNvPr id="3" name="Title 1">
            <a:extLst>
              <a:ext uri="{FF2B5EF4-FFF2-40B4-BE49-F238E27FC236}">
                <a16:creationId xmlns:a16="http://schemas.microsoft.com/office/drawing/2014/main" id="{66603168-B4DB-55A8-8D10-FA5FEF02BA12}"/>
              </a:ext>
            </a:extLst>
          </p:cNvPr>
          <p:cNvSpPr txBox="1">
            <a:spLocks/>
          </p:cNvSpPr>
          <p:nvPr/>
        </p:nvSpPr>
        <p:spPr>
          <a:xfrm>
            <a:off x="1" y="204472"/>
            <a:ext cx="7104184"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Arial" panose="020B0604020202020204" pitchFamily="34" charset="0"/>
                <a:ea typeface="+mj-ea"/>
                <a:cs typeface="Arial" panose="020B0604020202020204" pitchFamily="34" charset="0"/>
              </a:rPr>
              <a:t>I Will Follow Thee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B5C7D"/>
                </a:solidFill>
                <a:effectLst/>
                <a:uLnTx/>
                <a:uFillTx/>
                <a:latin typeface="Calibri" panose="020F0502020204030204" pitchFamily="34" charset="0"/>
                <a:ea typeface="+mj-ea"/>
                <a:cs typeface="Calibri" panose="020F0502020204030204" pitchFamily="34" charset="0"/>
              </a:rPr>
              <a:t>(Hymn 623)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5" name="R-18-044-HD.jpg" descr="R-18-044-HD.jpg">
            <a:extLst>
              <a:ext uri="{FF2B5EF4-FFF2-40B4-BE49-F238E27FC236}">
                <a16:creationId xmlns:a16="http://schemas.microsoft.com/office/drawing/2014/main" id="{B971FA68-7E07-870E-AD75-3C39316A0CE0}"/>
              </a:ext>
            </a:extLst>
          </p:cNvPr>
          <p:cNvPicPr>
            <a:picLocks noChangeAspect="1"/>
          </p:cNvPicPr>
          <p:nvPr/>
        </p:nvPicPr>
        <p:blipFill>
          <a:blip r:embed="rId3"/>
          <a:srcRect l="58212"/>
          <a:stretch>
            <a:fillRect/>
          </a:stretch>
        </p:blipFill>
        <p:spPr>
          <a:xfrm>
            <a:off x="7104185" y="4684"/>
            <a:ext cx="5087816" cy="6848632"/>
          </a:xfrm>
          <a:prstGeom prst="rect">
            <a:avLst/>
          </a:prstGeom>
          <a:ln w="12700">
            <a:miter lim="400000"/>
          </a:ln>
        </p:spPr>
      </p:pic>
    </p:spTree>
    <p:extLst>
      <p:ext uri="{BB962C8B-B14F-4D97-AF65-F5344CB8AC3E}">
        <p14:creationId xmlns:p14="http://schemas.microsoft.com/office/powerpoint/2010/main" val="28117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F40F-86FE-0D30-B25E-5E9021EB8F37}"/>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59D2CBF-CFE9-4DE4-7AF9-46768D005F1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800" b="1" dirty="0">
                <a:latin typeface="Calibri" panose="020F0502020204030204" pitchFamily="34" charset="0"/>
                <a:cs typeface="Calibri" panose="020F0502020204030204" pitchFamily="34" charset="0"/>
              </a:rPr>
              <a:t>2</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Though the road be rough and thorny,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Trackless as the foaming sea,</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 hast trod this way before me,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 I’ll gladly follow Thee.</a:t>
            </a:r>
          </a:p>
          <a:p>
            <a:pPr marL="0" indent="0">
              <a:spcBef>
                <a:spcPts val="0"/>
              </a:spcBef>
              <a:buNone/>
            </a:pPr>
            <a:r>
              <a:rPr lang="en-US" sz="2800" b="1" dirty="0">
                <a:latin typeface="Calibri" panose="020F0502020204030204" pitchFamily="34" charset="0"/>
                <a:cs typeface="Calibri" panose="020F0502020204030204" pitchFamily="34" charset="0"/>
              </a:rPr>
              <a:t>3</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Though I meet with tribulations,</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Sorely tempted though I be;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I remember Thou </a:t>
            </a:r>
            <a:r>
              <a:rPr lang="en-US" sz="2800" dirty="0" err="1">
                <a:latin typeface="Calibri" panose="020F0502020204030204" pitchFamily="34" charset="0"/>
                <a:cs typeface="Calibri" panose="020F0502020204030204" pitchFamily="34" charset="0"/>
              </a:rPr>
              <a:t>wast</a:t>
            </a:r>
            <a:r>
              <a:rPr lang="en-US" sz="2800" dirty="0">
                <a:latin typeface="Calibri" panose="020F0502020204030204" pitchFamily="34" charset="0"/>
                <a:cs typeface="Calibri" panose="020F0502020204030204" pitchFamily="34" charset="0"/>
              </a:rPr>
              <a:t> tempted,</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 rejoice to follow Thee.</a:t>
            </a:r>
          </a:p>
          <a:p>
            <a:pPr marL="0" indent="0">
              <a:buNone/>
            </a:pPr>
            <a:endParaRPr lang="en-US" sz="28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5B67982E-F22E-1127-52C6-01873AFF599B}"/>
              </a:ext>
            </a:extLst>
          </p:cNvPr>
          <p:cNvSpPr txBox="1">
            <a:spLocks/>
          </p:cNvSpPr>
          <p:nvPr/>
        </p:nvSpPr>
        <p:spPr>
          <a:xfrm>
            <a:off x="1" y="204472"/>
            <a:ext cx="7104184"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3100" dirty="0">
                <a:solidFill>
                  <a:srgbClr val="7B5C7D"/>
                </a:solidFill>
                <a:latin typeface="Arial" panose="020B0604020202020204" pitchFamily="34" charset="0"/>
                <a:cs typeface="Arial" panose="020B0604020202020204" pitchFamily="34" charset="0"/>
              </a:rPr>
              <a:t>I Will Follow Thee</a:t>
            </a:r>
          </a:p>
          <a:p>
            <a:pPr algn="ctr">
              <a:lnSpc>
                <a:spcPct val="90000"/>
              </a:lnSpc>
            </a:pPr>
            <a:r>
              <a:rPr lang="en-US" sz="2400" b="0" dirty="0">
                <a:solidFill>
                  <a:srgbClr val="7B5C7D"/>
                </a:solidFill>
                <a:latin typeface="Calibri" panose="020F0502020204030204" pitchFamily="34" charset="0"/>
                <a:cs typeface="Calibri" panose="020F0502020204030204" pitchFamily="34" charset="0"/>
              </a:rPr>
              <a:t>(Hymn 623) </a:t>
            </a:r>
          </a:p>
          <a:p>
            <a:pPr>
              <a:lnSpc>
                <a:spcPct val="90000"/>
              </a:lnSpc>
            </a:pPr>
            <a:endParaRPr lang="en-US" sz="3100" dirty="0">
              <a:latin typeface="Arial" panose="020B0604020202020204" pitchFamily="34" charset="0"/>
              <a:cs typeface="Arial" panose="020B0604020202020204" pitchFamily="34" charset="0"/>
            </a:endParaRPr>
          </a:p>
        </p:txBody>
      </p:sp>
      <p:pic>
        <p:nvPicPr>
          <p:cNvPr id="6" name="R-18-044-HD.jpg" descr="R-18-044-HD.jpg">
            <a:extLst>
              <a:ext uri="{FF2B5EF4-FFF2-40B4-BE49-F238E27FC236}">
                <a16:creationId xmlns:a16="http://schemas.microsoft.com/office/drawing/2014/main" id="{7B444175-FE04-D617-4F2D-8C5759A404BA}"/>
              </a:ext>
            </a:extLst>
          </p:cNvPr>
          <p:cNvPicPr>
            <a:picLocks noChangeAspect="1"/>
          </p:cNvPicPr>
          <p:nvPr/>
        </p:nvPicPr>
        <p:blipFill>
          <a:blip r:embed="rId3"/>
          <a:srcRect l="58212"/>
          <a:stretch>
            <a:fillRect/>
          </a:stretch>
        </p:blipFill>
        <p:spPr>
          <a:xfrm>
            <a:off x="7104185" y="4684"/>
            <a:ext cx="5087816" cy="6848632"/>
          </a:xfrm>
          <a:prstGeom prst="rect">
            <a:avLst/>
          </a:prstGeom>
          <a:ln w="12700">
            <a:miter lim="400000"/>
          </a:ln>
        </p:spPr>
      </p:pic>
    </p:spTree>
    <p:extLst>
      <p:ext uri="{BB962C8B-B14F-4D97-AF65-F5344CB8AC3E}">
        <p14:creationId xmlns:p14="http://schemas.microsoft.com/office/powerpoint/2010/main" val="1383789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09BDC-4002-3D77-8D9B-FA16674B407A}"/>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629A89F-C983-7D25-6DBB-6B37678EA87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7553" y="1336432"/>
            <a:ext cx="7197966" cy="5317096"/>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800" b="1" dirty="0">
                <a:latin typeface="Calibri" panose="020F0502020204030204" pitchFamily="34" charset="0"/>
                <a:cs typeface="Calibri" panose="020F0502020204030204" pitchFamily="34" charset="0"/>
              </a:rPr>
              <a:t>4</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Though Thou </a:t>
            </a:r>
            <a:r>
              <a:rPr lang="en-US" sz="2800" dirty="0" err="1">
                <a:latin typeface="Calibri" panose="020F0502020204030204" pitchFamily="34" charset="0"/>
                <a:cs typeface="Calibri" panose="020F0502020204030204" pitchFamily="34" charset="0"/>
              </a:rPr>
              <a:t>leadest</a:t>
            </a:r>
            <a:r>
              <a:rPr lang="en-US" sz="2800" dirty="0">
                <a:latin typeface="Calibri" panose="020F0502020204030204" pitchFamily="34" charset="0"/>
                <a:cs typeface="Calibri" panose="020F0502020204030204" pitchFamily="34" charset="0"/>
              </a:rPr>
              <a:t> me through affliction,</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Poor, forsaken though I be;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 </a:t>
            </a:r>
            <a:r>
              <a:rPr lang="en-US" sz="2800" dirty="0" err="1">
                <a:latin typeface="Calibri" panose="020F0502020204030204" pitchFamily="34" charset="0"/>
                <a:cs typeface="Calibri" panose="020F0502020204030204" pitchFamily="34" charset="0"/>
              </a:rPr>
              <a:t>wast</a:t>
            </a:r>
            <a:r>
              <a:rPr lang="en-US" sz="2800" dirty="0">
                <a:latin typeface="Calibri" panose="020F0502020204030204" pitchFamily="34" charset="0"/>
                <a:cs typeface="Calibri" panose="020F0502020204030204" pitchFamily="34" charset="0"/>
              </a:rPr>
              <a:t> destitute, afflicted,</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 I only follow Thee.</a:t>
            </a:r>
          </a:p>
          <a:p>
            <a:pPr marL="0" indent="0">
              <a:spcBef>
                <a:spcPts val="0"/>
              </a:spcBef>
              <a:buNone/>
            </a:pPr>
            <a:r>
              <a:rPr lang="en-US" sz="2800" b="1" dirty="0">
                <a:latin typeface="Calibri" panose="020F0502020204030204" pitchFamily="34" charset="0"/>
                <a:cs typeface="Calibri" panose="020F0502020204030204" pitchFamily="34" charset="0"/>
              </a:rPr>
              <a:t>5</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Though to Jordan’s rolling billows,</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Cold and deep, Thou </a:t>
            </a:r>
            <a:r>
              <a:rPr lang="en-US" sz="2800" dirty="0" err="1">
                <a:latin typeface="Calibri" panose="020F0502020204030204" pitchFamily="34" charset="0"/>
                <a:cs typeface="Calibri" panose="020F0502020204030204" pitchFamily="34" charset="0"/>
              </a:rPr>
              <a:t>leadest</a:t>
            </a:r>
            <a:r>
              <a:rPr lang="en-US" sz="2800" dirty="0">
                <a:latin typeface="Calibri" panose="020F0502020204030204" pitchFamily="34" charset="0"/>
                <a:cs typeface="Calibri" panose="020F0502020204030204" pitchFamily="34" charset="0"/>
              </a:rPr>
              <a:t> me,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Thou hast crossed the waves before me,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 I still will follow Thee.</a:t>
            </a:r>
          </a:p>
        </p:txBody>
      </p:sp>
      <p:sp>
        <p:nvSpPr>
          <p:cNvPr id="3" name="Title 1">
            <a:extLst>
              <a:ext uri="{FF2B5EF4-FFF2-40B4-BE49-F238E27FC236}">
                <a16:creationId xmlns:a16="http://schemas.microsoft.com/office/drawing/2014/main" id="{C817F70A-282F-9D7F-F1A2-1C330BC35CEF}"/>
              </a:ext>
            </a:extLst>
          </p:cNvPr>
          <p:cNvSpPr txBox="1">
            <a:spLocks/>
          </p:cNvSpPr>
          <p:nvPr/>
        </p:nvSpPr>
        <p:spPr>
          <a:xfrm>
            <a:off x="1" y="204472"/>
            <a:ext cx="7104184" cy="11319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7B5C7D"/>
                </a:solidFill>
                <a:effectLst/>
                <a:uLnTx/>
                <a:uFillTx/>
                <a:latin typeface="Arial" panose="020B0604020202020204" pitchFamily="34" charset="0"/>
                <a:ea typeface="+mj-ea"/>
                <a:cs typeface="Arial" panose="020B0604020202020204" pitchFamily="34" charset="0"/>
              </a:rPr>
              <a:t>I Will Follow Thee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B5C7D"/>
                </a:solidFill>
                <a:effectLst/>
                <a:uLnTx/>
                <a:uFillTx/>
                <a:latin typeface="Calibri" panose="020F0502020204030204" pitchFamily="34" charset="0"/>
                <a:ea typeface="+mj-ea"/>
                <a:cs typeface="Calibri" panose="020F0502020204030204" pitchFamily="34" charset="0"/>
              </a:rPr>
              <a:t>(Hymn 623)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R-18-044-HD.jpg" descr="R-18-044-HD.jpg">
            <a:extLst>
              <a:ext uri="{FF2B5EF4-FFF2-40B4-BE49-F238E27FC236}">
                <a16:creationId xmlns:a16="http://schemas.microsoft.com/office/drawing/2014/main" id="{31D290F7-10B9-1B1D-DB68-31923E4539AF}"/>
              </a:ext>
            </a:extLst>
          </p:cNvPr>
          <p:cNvPicPr>
            <a:picLocks noChangeAspect="1"/>
          </p:cNvPicPr>
          <p:nvPr/>
        </p:nvPicPr>
        <p:blipFill>
          <a:blip r:embed="rId3"/>
          <a:srcRect l="58212"/>
          <a:stretch>
            <a:fillRect/>
          </a:stretch>
        </p:blipFill>
        <p:spPr>
          <a:xfrm>
            <a:off x="7104185" y="4684"/>
            <a:ext cx="5087816" cy="6848632"/>
          </a:xfrm>
          <a:prstGeom prst="rect">
            <a:avLst/>
          </a:prstGeom>
          <a:ln w="12700">
            <a:miter lim="400000"/>
          </a:ln>
        </p:spPr>
      </p:pic>
    </p:spTree>
    <p:extLst>
      <p:ext uri="{BB962C8B-B14F-4D97-AF65-F5344CB8AC3E}">
        <p14:creationId xmlns:p14="http://schemas.microsoft.com/office/powerpoint/2010/main" val="4208192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0198-7BC3-9C07-DB91-5653048F06FA}"/>
            </a:ext>
          </a:extLst>
        </p:cNvPr>
        <p:cNvGrpSpPr/>
        <p:nvPr/>
      </p:nvGrpSpPr>
      <p:grpSpPr>
        <a:xfrm>
          <a:off x="0" y="0"/>
          <a:ext cx="0" cy="0"/>
          <a:chOff x="0" y="0"/>
          <a:chExt cx="0" cy="0"/>
        </a:xfrm>
      </p:grpSpPr>
      <p:pic>
        <p:nvPicPr>
          <p:cNvPr id="842" name="R-18-111-HD.jpg" descr="R-18-111-HD.jpg">
            <a:extLst>
              <a:ext uri="{FF2B5EF4-FFF2-40B4-BE49-F238E27FC236}">
                <a16:creationId xmlns:a16="http://schemas.microsoft.com/office/drawing/2014/main" id="{244C2D06-E55F-1775-0B72-CF5D830D572A}"/>
              </a:ext>
            </a:extLst>
          </p:cNvPr>
          <p:cNvPicPr>
            <a:picLocks noChangeAspect="1"/>
          </p:cNvPicPr>
          <p:nvPr/>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9309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6C0AE-9EBB-C47A-4113-A0D686D7DAF7}"/>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5C7733A0-F83D-A1FA-225B-4F9313FA44CC}"/>
              </a:ext>
            </a:extLst>
          </p:cNvPr>
          <p:cNvSpPr txBox="1">
            <a:spLocks/>
          </p:cNvSpPr>
          <p:nvPr/>
        </p:nvSpPr>
        <p:spPr>
          <a:xfrm>
            <a:off x="3956538" y="1076194"/>
            <a:ext cx="7912733" cy="5229455"/>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QR Code to download presentation PDF</a:t>
            </a:r>
            <a:r>
              <a:rPr lang="en-US" sz="3200" b="1" dirty="0">
                <a:solidFill>
                  <a:prstClr val="black"/>
                </a:solidFill>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763F906A-69DF-E932-7748-C48A27095945}"/>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100" b="1" i="0" u="none" strike="noStrike" kern="1200" cap="none" spc="0" normalizeH="0" baseline="0" noProof="0" dirty="0">
                <a:ln>
                  <a:noFill/>
                </a:ln>
                <a:solidFill>
                  <a:srgbClr val="62407C"/>
                </a:solidFill>
                <a:effectLst/>
                <a:uLnTx/>
                <a:uFillTx/>
                <a:latin typeface="Calibri" panose="020F0502020204030204" pitchFamily="34" charset="0"/>
                <a:ea typeface="+mj-ea"/>
                <a:cs typeface="Calibri" panose="020F0502020204030204" pitchFamily="34" charset="0"/>
              </a:rPr>
              <a:t>Christ Our Righteousness</a:t>
            </a:r>
            <a:r>
              <a:rPr kumimoji="0" lang="en-US" sz="5100" b="1" i="0" u="none" strike="noStrike" kern="1200" cap="none" spc="0" normalizeH="0" baseline="0" noProof="0" dirty="0">
                <a:ln>
                  <a:noFill/>
                </a:ln>
                <a:solidFill>
                  <a:srgbClr val="62407C"/>
                </a:solidFill>
                <a:effectLst/>
                <a:uLnTx/>
                <a:uFillTx/>
                <a:latin typeface="Grandview Display"/>
                <a:ea typeface="+mj-ea"/>
                <a:cs typeface="+mj-cs"/>
              </a:rPr>
              <a:t> </a:t>
            </a:r>
          </a:p>
        </p:txBody>
      </p:sp>
      <p:pic>
        <p:nvPicPr>
          <p:cNvPr id="5" name="Picture 4">
            <a:extLst>
              <a:ext uri="{FF2B5EF4-FFF2-40B4-BE49-F238E27FC236}">
                <a16:creationId xmlns:a16="http://schemas.microsoft.com/office/drawing/2014/main" id="{C7A340DE-2B93-5E26-3930-EC81DB1A71A0}"/>
              </a:ext>
            </a:extLst>
          </p:cNvPr>
          <p:cNvPicPr>
            <a:picLocks noChangeAspect="1"/>
          </p:cNvPicPr>
          <p:nvPr/>
        </p:nvPicPr>
        <p:blipFill>
          <a:blip r:embed="rId3"/>
          <a:stretch>
            <a:fillRect/>
          </a:stretch>
        </p:blipFill>
        <p:spPr>
          <a:xfrm>
            <a:off x="-17586" y="1230680"/>
            <a:ext cx="3640015" cy="5229456"/>
          </a:xfrm>
          <a:prstGeom prst="rect">
            <a:avLst/>
          </a:prstGeom>
        </p:spPr>
      </p:pic>
      <p:pic>
        <p:nvPicPr>
          <p:cNvPr id="6" name="Picture 5" descr="A qr code with a white background">
            <a:extLst>
              <a:ext uri="{FF2B5EF4-FFF2-40B4-BE49-F238E27FC236}">
                <a16:creationId xmlns:a16="http://schemas.microsoft.com/office/drawing/2014/main" id="{7A4DB49C-76AC-5818-1855-D99C989BD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406" y="1793620"/>
            <a:ext cx="4884996" cy="4884996"/>
          </a:xfrm>
          <a:prstGeom prst="rect">
            <a:avLst/>
          </a:prstGeom>
        </p:spPr>
      </p:pic>
    </p:spTree>
    <p:extLst>
      <p:ext uri="{BB962C8B-B14F-4D97-AF65-F5344CB8AC3E}">
        <p14:creationId xmlns:p14="http://schemas.microsoft.com/office/powerpoint/2010/main" val="217033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8D7F5-B5BF-7E09-BD51-4B64E5A6D74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526BD92-E9F8-22F7-9D05-2CC6D146A62A}"/>
              </a:ext>
            </a:extLst>
          </p:cNvPr>
          <p:cNvSpPr txBox="1">
            <a:spLocks/>
          </p:cNvSpPr>
          <p:nvPr/>
        </p:nvSpPr>
        <p:spPr>
          <a:xfrm>
            <a:off x="3956538" y="1076194"/>
            <a:ext cx="7912733" cy="5229455"/>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QR Code to download presentation PDF</a:t>
            </a:r>
            <a:r>
              <a:rPr lang="en-US" sz="3200" b="1" dirty="0">
                <a:solidFill>
                  <a:prstClr val="black"/>
                </a:solidFill>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0D8621D7-EBAD-FD48-9113-2A3E516C550D}"/>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100" b="1" i="0" u="none" strike="noStrike" kern="1200" cap="none" spc="0" normalizeH="0" baseline="0" noProof="0" dirty="0">
                <a:ln>
                  <a:noFill/>
                </a:ln>
                <a:solidFill>
                  <a:srgbClr val="62407C"/>
                </a:solidFill>
                <a:effectLst/>
                <a:uLnTx/>
                <a:uFillTx/>
                <a:latin typeface="Calibri" panose="020F0502020204030204" pitchFamily="34" charset="0"/>
                <a:ea typeface="+mj-ea"/>
                <a:cs typeface="Calibri" panose="020F0502020204030204" pitchFamily="34" charset="0"/>
              </a:rPr>
              <a:t>Christ Our Righteousness</a:t>
            </a:r>
            <a:r>
              <a:rPr kumimoji="0" lang="en-US" sz="5100" b="1" i="0" u="none" strike="noStrike" kern="1200" cap="none" spc="0" normalizeH="0" baseline="0" noProof="0" dirty="0">
                <a:ln>
                  <a:noFill/>
                </a:ln>
                <a:solidFill>
                  <a:srgbClr val="62407C"/>
                </a:solidFill>
                <a:effectLst/>
                <a:uLnTx/>
                <a:uFillTx/>
                <a:latin typeface="Grandview Display"/>
                <a:ea typeface="+mj-ea"/>
                <a:cs typeface="+mj-cs"/>
              </a:rPr>
              <a:t> </a:t>
            </a:r>
          </a:p>
        </p:txBody>
      </p:sp>
      <p:pic>
        <p:nvPicPr>
          <p:cNvPr id="5" name="Picture 4">
            <a:extLst>
              <a:ext uri="{FF2B5EF4-FFF2-40B4-BE49-F238E27FC236}">
                <a16:creationId xmlns:a16="http://schemas.microsoft.com/office/drawing/2014/main" id="{F680C8D7-6486-86AC-508C-2BB9E1137413}"/>
              </a:ext>
            </a:extLst>
          </p:cNvPr>
          <p:cNvPicPr>
            <a:picLocks noChangeAspect="1"/>
          </p:cNvPicPr>
          <p:nvPr/>
        </p:nvPicPr>
        <p:blipFill>
          <a:blip r:embed="rId3"/>
          <a:stretch>
            <a:fillRect/>
          </a:stretch>
        </p:blipFill>
        <p:spPr>
          <a:xfrm>
            <a:off x="-17586" y="1230680"/>
            <a:ext cx="3640015" cy="5229456"/>
          </a:xfrm>
          <a:prstGeom prst="rect">
            <a:avLst/>
          </a:prstGeom>
        </p:spPr>
      </p:pic>
      <p:pic>
        <p:nvPicPr>
          <p:cNvPr id="6" name="Picture 5" descr="A qr code with a white background">
            <a:extLst>
              <a:ext uri="{FF2B5EF4-FFF2-40B4-BE49-F238E27FC236}">
                <a16:creationId xmlns:a16="http://schemas.microsoft.com/office/drawing/2014/main" id="{D234A865-5040-60FC-4B26-DE459F3E8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406" y="1793620"/>
            <a:ext cx="4884996" cy="4884996"/>
          </a:xfrm>
          <a:prstGeom prst="rect">
            <a:avLst/>
          </a:prstGeom>
        </p:spPr>
      </p:pic>
    </p:spTree>
    <p:extLst>
      <p:ext uri="{BB962C8B-B14F-4D97-AF65-F5344CB8AC3E}">
        <p14:creationId xmlns:p14="http://schemas.microsoft.com/office/powerpoint/2010/main" val="91043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2068-8AAF-637B-8159-0F8EFAB186D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DE981E69-73BB-C9AD-9FF2-4FF78CC00059}"/>
              </a:ext>
            </a:extLst>
          </p:cNvPr>
          <p:cNvSpPr txBox="1">
            <a:spLocks/>
          </p:cNvSpPr>
          <p:nvPr/>
        </p:nvSpPr>
        <p:spPr>
          <a:xfrm>
            <a:off x="3956538" y="1076195"/>
            <a:ext cx="7807569" cy="4705612"/>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Foreword (Excerpts)</a:t>
            </a:r>
          </a:p>
          <a:p>
            <a:pPr marL="0" indent="0">
              <a:buNone/>
            </a:pPr>
            <a:r>
              <a:rPr lang="en-US" sz="2800" dirty="0">
                <a:latin typeface="Calibri" panose="020F0502020204030204" pitchFamily="34" charset="0"/>
                <a:cs typeface="Calibri" panose="020F0502020204030204" pitchFamily="34" charset="0"/>
              </a:rPr>
              <a:t>“At a meeting of the members of the Ministerial Association Advisory Council, held in Des Moines, Iowa, Oct. 22, 1924, it was voted that Elder Daniells [</a:t>
            </a:r>
            <a:r>
              <a:rPr lang="en-US" sz="2800" dirty="0">
                <a:latin typeface="Times New Roman" panose="02020603050405020304" pitchFamily="18" charset="0"/>
                <a:cs typeface="Times New Roman" panose="02020603050405020304" pitchFamily="18" charset="0"/>
              </a:rPr>
              <a:t>retired General Conference President</a:t>
            </a:r>
            <a:r>
              <a:rPr lang="en-US" sz="2800" dirty="0">
                <a:latin typeface="Calibri" panose="020F0502020204030204" pitchFamily="34" charset="0"/>
                <a:cs typeface="Calibri" panose="020F0502020204030204" pitchFamily="34" charset="0"/>
              </a:rPr>
              <a:t>] be asked to arrange for a compilation of the writings of Mrs. E. G. White on the subject of Justification by Faith.” </a:t>
            </a:r>
          </a:p>
        </p:txBody>
      </p:sp>
      <p:sp>
        <p:nvSpPr>
          <p:cNvPr id="3" name="Title 1">
            <a:extLst>
              <a:ext uri="{FF2B5EF4-FFF2-40B4-BE49-F238E27FC236}">
                <a16:creationId xmlns:a16="http://schemas.microsoft.com/office/drawing/2014/main" id="{DC53A183-C8CB-24C9-5917-60E039BDA917}"/>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3C4E6412-D979-7EB3-FBB6-1FE166FC4863}"/>
              </a:ext>
            </a:extLst>
          </p:cNvPr>
          <p:cNvPicPr>
            <a:picLocks noChangeAspect="1"/>
          </p:cNvPicPr>
          <p:nvPr/>
        </p:nvPicPr>
        <p:blipFill>
          <a:blip r:embed="rId3"/>
          <a:stretch>
            <a:fillRect/>
          </a:stretch>
        </p:blipFill>
        <p:spPr>
          <a:xfrm>
            <a:off x="-1" y="1230680"/>
            <a:ext cx="3640015" cy="5229456"/>
          </a:xfrm>
          <a:prstGeom prst="rect">
            <a:avLst/>
          </a:prstGeom>
        </p:spPr>
      </p:pic>
    </p:spTree>
    <p:extLst>
      <p:ext uri="{BB962C8B-B14F-4D97-AF65-F5344CB8AC3E}">
        <p14:creationId xmlns:p14="http://schemas.microsoft.com/office/powerpoint/2010/main" val="20607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C910E-B3E7-5CF9-9CF7-27BF4AC66C82}"/>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9A135D4C-55E7-1822-1297-B98BD2EF0E52}"/>
              </a:ext>
            </a:extLst>
          </p:cNvPr>
          <p:cNvSpPr txBox="1">
            <a:spLocks/>
          </p:cNvSpPr>
          <p:nvPr/>
        </p:nvSpPr>
        <p:spPr>
          <a:xfrm>
            <a:off x="3956538" y="1076195"/>
            <a:ext cx="7807569" cy="5229456"/>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Foreword (Excerpts)</a:t>
            </a:r>
          </a:p>
          <a:p>
            <a:pPr marL="0" indent="0">
              <a:buNone/>
            </a:pPr>
            <a:r>
              <a:rPr lang="en-US" sz="2800" dirty="0">
                <a:latin typeface="Calibri" panose="020F0502020204030204" pitchFamily="34" charset="0"/>
                <a:cs typeface="Calibri" panose="020F0502020204030204" pitchFamily="34" charset="0"/>
              </a:rPr>
              <a:t>“In harmony with the primary purpose of providing a ‘compilation of the writings of Mrs. E. G. White on the subject,’ exhaustive research was made through all the writings of the Spirit of prophecy as held in trust by us as a people, in bound volumes and also in printed articles appearing in the files of our denominational papers, covering a period of twenty-five years from 1887 to 1912.” (A. G. Daniels)</a:t>
            </a:r>
          </a:p>
        </p:txBody>
      </p:sp>
      <p:sp>
        <p:nvSpPr>
          <p:cNvPr id="3" name="Title 1">
            <a:extLst>
              <a:ext uri="{FF2B5EF4-FFF2-40B4-BE49-F238E27FC236}">
                <a16:creationId xmlns:a16="http://schemas.microsoft.com/office/drawing/2014/main" id="{D3591177-2F63-5506-90CE-F6E61364D137}"/>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5604E061-0EDE-56E8-FF5B-635C01612BB1}"/>
              </a:ext>
            </a:extLst>
          </p:cNvPr>
          <p:cNvPicPr>
            <a:picLocks noChangeAspect="1"/>
          </p:cNvPicPr>
          <p:nvPr/>
        </p:nvPicPr>
        <p:blipFill>
          <a:blip r:embed="rId3"/>
          <a:stretch>
            <a:fillRect/>
          </a:stretch>
        </p:blipFill>
        <p:spPr>
          <a:xfrm>
            <a:off x="-1" y="1230680"/>
            <a:ext cx="3640015" cy="5229456"/>
          </a:xfrm>
          <a:prstGeom prst="rect">
            <a:avLst/>
          </a:prstGeom>
        </p:spPr>
      </p:pic>
    </p:spTree>
    <p:extLst>
      <p:ext uri="{BB962C8B-B14F-4D97-AF65-F5344CB8AC3E}">
        <p14:creationId xmlns:p14="http://schemas.microsoft.com/office/powerpoint/2010/main" val="5014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D6E4"/>
        </a:solidFill>
        <a:effectLst/>
      </p:bgPr>
    </p:bg>
    <p:spTree>
      <p:nvGrpSpPr>
        <p:cNvPr id="1" name="">
          <a:extLst>
            <a:ext uri="{FF2B5EF4-FFF2-40B4-BE49-F238E27FC236}">
              <a16:creationId xmlns:a16="http://schemas.microsoft.com/office/drawing/2014/main" id="{8D65A913-95B0-CBA4-2AA8-A8D579FE0F2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70F259B5-6781-7085-637A-C9B837BB8F1A}"/>
              </a:ext>
            </a:extLst>
          </p:cNvPr>
          <p:cNvSpPr txBox="1">
            <a:spLocks/>
          </p:cNvSpPr>
          <p:nvPr/>
        </p:nvSpPr>
        <p:spPr>
          <a:xfrm>
            <a:off x="3956538" y="1076195"/>
            <a:ext cx="7807569" cy="4705612"/>
          </a:xfrm>
          <a:prstGeom prst="rect">
            <a:avLst/>
          </a:prstGeom>
        </p:spPr>
        <p:txBody>
          <a:bodyPr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Foreword (Excerpts)</a:t>
            </a:r>
          </a:p>
          <a:p>
            <a:pPr marL="0" indent="0">
              <a:buNone/>
            </a:pPr>
            <a:r>
              <a:rPr lang="en-US" sz="2800" dirty="0">
                <a:latin typeface="Calibri" panose="020F0502020204030204" pitchFamily="34" charset="0"/>
                <a:cs typeface="Calibri" panose="020F0502020204030204" pitchFamily="34" charset="0"/>
              </a:rPr>
              <a:t>“So vast was the field of study opened up, so marvelous and illuminating the hidden gems of truth which came to light, that I became amazed and awed at the solemn obligation resting upon me, of rescuing these gems from their obscurity, and placing them, in a cluster of brilliancy and beauty, </a:t>
            </a:r>
            <a:r>
              <a:rPr lang="en-US" sz="2800" dirty="0">
                <a:highlight>
                  <a:srgbClr val="FFFF00"/>
                </a:highlight>
                <a:latin typeface="Calibri" panose="020F0502020204030204" pitchFamily="34" charset="0"/>
                <a:cs typeface="Calibri" panose="020F0502020204030204" pitchFamily="34" charset="0"/>
              </a:rPr>
              <a:t>where they would win rightful recognition and acceptance in the glorious finishing of the work entrusted to the remnant church</a:t>
            </a:r>
            <a:r>
              <a:rPr lang="en-US" sz="2800" dirty="0">
                <a:latin typeface="Calibri" panose="020F0502020204030204" pitchFamily="34" charset="0"/>
                <a:cs typeface="Calibri" panose="020F0502020204030204" pitchFamily="34" charset="0"/>
              </a:rPr>
              <a:t>.” </a:t>
            </a:r>
          </a:p>
        </p:txBody>
      </p:sp>
      <p:sp>
        <p:nvSpPr>
          <p:cNvPr id="3" name="Title 1">
            <a:extLst>
              <a:ext uri="{FF2B5EF4-FFF2-40B4-BE49-F238E27FC236}">
                <a16:creationId xmlns:a16="http://schemas.microsoft.com/office/drawing/2014/main" id="{0052E8A5-FD17-A260-1655-A8DA68789DE2}"/>
              </a:ext>
            </a:extLst>
          </p:cNvPr>
          <p:cNvSpPr txBox="1">
            <a:spLocks/>
          </p:cNvSpPr>
          <p:nvPr/>
        </p:nvSpPr>
        <p:spPr>
          <a:xfrm>
            <a:off x="1946563" y="179384"/>
            <a:ext cx="8298873" cy="896810"/>
          </a:xfrm>
          <a:prstGeom prst="rect">
            <a:avLst/>
          </a:prstGeom>
        </p:spPr>
        <p:txBody>
          <a:bodyPr anchor="b">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gn="ctr">
              <a:lnSpc>
                <a:spcPct val="90000"/>
              </a:lnSpc>
            </a:pPr>
            <a:r>
              <a:rPr lang="en-US" sz="5100" dirty="0">
                <a:solidFill>
                  <a:srgbClr val="62407C"/>
                </a:solidFill>
                <a:latin typeface="Calibri" panose="020F0502020204030204" pitchFamily="34" charset="0"/>
                <a:cs typeface="Calibri" panose="020F0502020204030204" pitchFamily="34" charset="0"/>
              </a:rPr>
              <a:t>Christ Our Righteousness</a:t>
            </a:r>
            <a:r>
              <a:rPr lang="en-US" sz="5100" dirty="0">
                <a:solidFill>
                  <a:srgbClr val="62407C"/>
                </a:solidFill>
              </a:rPr>
              <a:t> </a:t>
            </a:r>
          </a:p>
        </p:txBody>
      </p:sp>
      <p:pic>
        <p:nvPicPr>
          <p:cNvPr id="5" name="Picture 4">
            <a:extLst>
              <a:ext uri="{FF2B5EF4-FFF2-40B4-BE49-F238E27FC236}">
                <a16:creationId xmlns:a16="http://schemas.microsoft.com/office/drawing/2014/main" id="{F16548E5-FAA8-6645-9D59-FE201B0C89AF}"/>
              </a:ext>
            </a:extLst>
          </p:cNvPr>
          <p:cNvPicPr>
            <a:picLocks noChangeAspect="1"/>
          </p:cNvPicPr>
          <p:nvPr/>
        </p:nvPicPr>
        <p:blipFill>
          <a:blip r:embed="rId3"/>
          <a:stretch>
            <a:fillRect/>
          </a:stretch>
        </p:blipFill>
        <p:spPr>
          <a:xfrm>
            <a:off x="-1" y="1230680"/>
            <a:ext cx="3640015" cy="5229456"/>
          </a:xfrm>
          <a:prstGeom prst="rect">
            <a:avLst/>
          </a:prstGeom>
        </p:spPr>
      </p:pic>
    </p:spTree>
    <p:extLst>
      <p:ext uri="{BB962C8B-B14F-4D97-AF65-F5344CB8AC3E}">
        <p14:creationId xmlns:p14="http://schemas.microsoft.com/office/powerpoint/2010/main" val="14434775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16941</TotalTime>
  <Words>6156</Words>
  <Application>Microsoft Office PowerPoint</Application>
  <PresentationFormat>Widescreen</PresentationFormat>
  <Paragraphs>466</Paragraphs>
  <Slides>54</Slides>
  <Notes>54</Notes>
  <HiddenSlides>1</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Aptos</vt:lpstr>
      <vt:lpstr>Arial</vt:lpstr>
      <vt:lpstr>Calibri</vt:lpstr>
      <vt:lpstr>Calibri Light</vt:lpstr>
      <vt:lpstr>Grandview Display</vt:lpstr>
      <vt:lpstr>Times New Roman</vt:lpstr>
      <vt:lpstr>DashVTI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message of Christ Our Righteousness as the core theme of Scripture</vt:lpstr>
      <vt:lpstr>The message of Christ Our Righteousness as the core theme of Scripture</vt:lpstr>
      <vt:lpstr>The message of Christ Our Righteousness as the core theme of Scripture</vt:lpstr>
      <vt:lpstr>PowerPoint Presentation</vt:lpstr>
      <vt:lpstr>PowerPoint Presentation</vt:lpstr>
      <vt:lpstr>PowerPoint Presentation</vt:lpstr>
      <vt:lpstr>PowerPoint Presentation</vt:lpstr>
      <vt:lpstr>PowerPoint Presentation</vt:lpstr>
      <vt:lpstr>The significance of righteousness as revealed in the Word of God</vt:lpstr>
      <vt:lpstr>The significance of righteousness as revealed in the Word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Culp, Brian S</dc:creator>
  <cp:lastModifiedBy>Ken Culp</cp:lastModifiedBy>
  <cp:revision>33</cp:revision>
  <dcterms:created xsi:type="dcterms:W3CDTF">2025-08-23T20:59:07Z</dcterms:created>
  <dcterms:modified xsi:type="dcterms:W3CDTF">2025-10-16T01:12:31Z</dcterms:modified>
</cp:coreProperties>
</file>