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1" r:id="rId3"/>
    <p:sldMasterId id="2147483688" r:id="rId4"/>
    <p:sldMasterId id="2147483695" r:id="rId5"/>
    <p:sldMasterId id="2147483702" r:id="rId6"/>
    <p:sldMasterId id="2147483709" r:id="rId7"/>
    <p:sldMasterId id="2147483715" r:id="rId8"/>
    <p:sldMasterId id="2147483722" r:id="rId9"/>
    <p:sldMasterId id="2147483730" r:id="rId10"/>
    <p:sldMasterId id="2147483742" r:id="rId11"/>
  </p:sldMasterIdLst>
  <p:notesMasterIdLst>
    <p:notesMasterId r:id="rId94"/>
  </p:notesMasterIdLst>
  <p:sldIdLst>
    <p:sldId id="476" r:id="rId12"/>
    <p:sldId id="318" r:id="rId13"/>
    <p:sldId id="545" r:id="rId14"/>
    <p:sldId id="285" r:id="rId15"/>
    <p:sldId id="287" r:id="rId16"/>
    <p:sldId id="312" r:id="rId17"/>
    <p:sldId id="502" r:id="rId18"/>
    <p:sldId id="547" r:id="rId19"/>
    <p:sldId id="498" r:id="rId20"/>
    <p:sldId id="504" r:id="rId21"/>
    <p:sldId id="499" r:id="rId22"/>
    <p:sldId id="552" r:id="rId23"/>
    <p:sldId id="497" r:id="rId24"/>
    <p:sldId id="501" r:id="rId25"/>
    <p:sldId id="500" r:id="rId26"/>
    <p:sldId id="329" r:id="rId27"/>
    <p:sldId id="541" r:id="rId28"/>
    <p:sldId id="539" r:id="rId29"/>
    <p:sldId id="543" r:id="rId30"/>
    <p:sldId id="507" r:id="rId31"/>
    <p:sldId id="346" r:id="rId32"/>
    <p:sldId id="322" r:id="rId33"/>
    <p:sldId id="331" r:id="rId34"/>
    <p:sldId id="338" r:id="rId35"/>
    <p:sldId id="488" r:id="rId36"/>
    <p:sldId id="525" r:id="rId37"/>
    <p:sldId id="529" r:id="rId38"/>
    <p:sldId id="531" r:id="rId39"/>
    <p:sldId id="528" r:id="rId40"/>
    <p:sldId id="527" r:id="rId41"/>
    <p:sldId id="258" r:id="rId42"/>
    <p:sldId id="481" r:id="rId43"/>
    <p:sldId id="532" r:id="rId44"/>
    <p:sldId id="553" r:id="rId45"/>
    <p:sldId id="296" r:id="rId46"/>
    <p:sldId id="493" r:id="rId47"/>
    <p:sldId id="494" r:id="rId48"/>
    <p:sldId id="491" r:id="rId49"/>
    <p:sldId id="544" r:id="rId50"/>
    <p:sldId id="317" r:id="rId51"/>
    <p:sldId id="361" r:id="rId52"/>
    <p:sldId id="320" r:id="rId53"/>
    <p:sldId id="324" r:id="rId54"/>
    <p:sldId id="319" r:id="rId55"/>
    <p:sldId id="321" r:id="rId56"/>
    <p:sldId id="323" r:id="rId57"/>
    <p:sldId id="484" r:id="rId58"/>
    <p:sldId id="483" r:id="rId59"/>
    <p:sldId id="537" r:id="rId60"/>
    <p:sldId id="503" r:id="rId61"/>
    <p:sldId id="487" r:id="rId62"/>
    <p:sldId id="486" r:id="rId63"/>
    <p:sldId id="485" r:id="rId64"/>
    <p:sldId id="496" r:id="rId65"/>
    <p:sldId id="495" r:id="rId66"/>
    <p:sldId id="325" r:id="rId67"/>
    <p:sldId id="298" r:id="rId68"/>
    <p:sldId id="327" r:id="rId69"/>
    <p:sldId id="328" r:id="rId70"/>
    <p:sldId id="297" r:id="rId71"/>
    <p:sldId id="308" r:id="rId72"/>
    <p:sldId id="266" r:id="rId73"/>
    <p:sldId id="269" r:id="rId74"/>
    <p:sldId id="533" r:id="rId75"/>
    <p:sldId id="302" r:id="rId76"/>
    <p:sldId id="289" r:id="rId77"/>
    <p:sldId id="305" r:id="rId78"/>
    <p:sldId id="306" r:id="rId79"/>
    <p:sldId id="307" r:id="rId80"/>
    <p:sldId id="534" r:id="rId81"/>
    <p:sldId id="480" r:id="rId82"/>
    <p:sldId id="535" r:id="rId83"/>
    <p:sldId id="536" r:id="rId84"/>
    <p:sldId id="313" r:id="rId85"/>
    <p:sldId id="314" r:id="rId86"/>
    <p:sldId id="540" r:id="rId87"/>
    <p:sldId id="353" r:id="rId88"/>
    <p:sldId id="550" r:id="rId89"/>
    <p:sldId id="551" r:id="rId90"/>
    <p:sldId id="555" r:id="rId91"/>
    <p:sldId id="554" r:id="rId92"/>
    <p:sldId id="315"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Culp" initials="KC" lastIdx="1" clrIdx="0">
    <p:extLst>
      <p:ext uri="{19B8F6BF-5375-455C-9EA6-DF929625EA0E}">
        <p15:presenceInfo xmlns:p15="http://schemas.microsoft.com/office/powerpoint/2012/main" userId="d0dc660bcca42e7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B23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5" autoAdjust="0"/>
    <p:restoredTop sz="70687" autoAdjust="0"/>
  </p:normalViewPr>
  <p:slideViewPr>
    <p:cSldViewPr snapToGrid="0">
      <p:cViewPr varScale="1">
        <p:scale>
          <a:sx n="51" d="100"/>
          <a:sy n="51" d="100"/>
        </p:scale>
        <p:origin x="1068" y="44"/>
      </p:cViewPr>
      <p:guideLst/>
    </p:cSldViewPr>
  </p:slideViewPr>
  <p:outlineViewPr>
    <p:cViewPr>
      <p:scale>
        <a:sx n="33" d="100"/>
        <a:sy n="33" d="100"/>
      </p:scale>
      <p:origin x="0" y="-12060"/>
    </p:cViewPr>
  </p:outlineViewPr>
  <p:notesTextViewPr>
    <p:cViewPr>
      <p:scale>
        <a:sx n="1" d="1"/>
        <a:sy n="1" d="1"/>
      </p:scale>
      <p:origin x="0" y="0"/>
    </p:cViewPr>
  </p:notesTextViewPr>
  <p:sorterViewPr>
    <p:cViewPr>
      <p:scale>
        <a:sx n="80" d="100"/>
        <a:sy n="80" d="100"/>
      </p:scale>
      <p:origin x="0" y="-12168"/>
    </p:cViewPr>
  </p:sorterViewPr>
  <p:notesViewPr>
    <p:cSldViewPr snapToGrid="0">
      <p:cViewPr varScale="1">
        <p:scale>
          <a:sx n="73" d="100"/>
          <a:sy n="73" d="100"/>
        </p:scale>
        <p:origin x="2322"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slide" Target="slides/slide78.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commentAuthors" Target="commen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6DF46-BE70-4520-81A3-A6F16C11EBFE}" type="datetimeFigureOut">
              <a:rPr lang="en-US" smtClean="0"/>
              <a:t>6/8/2024</a:t>
            </a:fld>
            <a:endParaRPr lang="en-US"/>
          </a:p>
        </p:txBody>
      </p:sp>
      <p:sp>
        <p:nvSpPr>
          <p:cNvPr id="4" name="Slide Image Placeholder 3"/>
          <p:cNvSpPr>
            <a:spLocks noGrp="1" noRot="1" noChangeAspect="1"/>
          </p:cNvSpPr>
          <p:nvPr>
            <p:ph type="sldImg" idx="2"/>
          </p:nvPr>
        </p:nvSpPr>
        <p:spPr>
          <a:xfrm>
            <a:off x="685800" y="1024595"/>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5C6C5-1A6A-415B-BE52-D4DA99C16ECB}" type="slidenum">
              <a:rPr lang="en-US" smtClean="0"/>
              <a:t>‹#›</a:t>
            </a:fld>
            <a:endParaRPr lang="en-US"/>
          </a:p>
        </p:txBody>
      </p:sp>
    </p:spTree>
    <p:extLst>
      <p:ext uri="{BB962C8B-B14F-4D97-AF65-F5344CB8AC3E}">
        <p14:creationId xmlns:p14="http://schemas.microsoft.com/office/powerpoint/2010/main" val="410795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020763"/>
            <a:ext cx="5759450" cy="3240087"/>
          </a:xfrm>
          <a:prstGeom prst="rect">
            <a:avLst/>
          </a:prstGeom>
        </p:spPr>
      </p:sp>
      <p:sp>
        <p:nvSpPr>
          <p:cNvPr id="3" name="Notes Placeholder 2"/>
          <p:cNvSpPr>
            <a:spLocks noGrp="1"/>
          </p:cNvSpPr>
          <p:nvPr>
            <p:ph type="body" idx="1"/>
          </p:nvPr>
        </p:nvSpPr>
        <p:spPr/>
        <p:txBody>
          <a:bodyPr/>
          <a:lstStyle/>
          <a:p>
            <a:r>
              <a:rPr lang="en-US" sz="1000" b="1" dirty="0"/>
              <a:t>Related Information from Steps to Christ chapter 8:</a:t>
            </a:r>
          </a:p>
          <a:p>
            <a:r>
              <a:rPr lang="en-US" sz="1000" b="1" dirty="0"/>
              <a:t>------------------------------------------------------------------------</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Many have an idea that they must do some part of the work [their sanctification] alone. They have trusted in Christ for the forgiveness of sin, but now they seek by their own efforts to live aright. But every such effort must fail. Jesus says, “Without Me ye can do nothing.” Our growth in grace, our joy, our usefulness,—all depend upon our union with Christ. It is by communion with Him, daily, hourly,—by abiding in Him,—that we are to grow in grace. He is not only the Author, but the Finisher of our faith. It is Christ first and last and always. He is to be with us, not only at the beginning and the end of our course, but at every step of the way. David says, “I have set the Lord always before me: because He is at my right hand, I shall not be moved.”</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Do you ask, “How am I to abide in Christ?” In the same way as you received Him at first. “As ye have therefore received Christ Jesus the Lord, so walk ye in Him.” “The just shall live by faith.” Colossians 2:6; Hebrews 10:38. You gave yourself to God, to be His wholly, to serve and obey Him, and you took Christ as your Savior. You could not yourself atone for your sins or change your heart; but having given yourself to God, you believe that He for Christ's sake did all this for you. By </a:t>
            </a:r>
            <a:r>
              <a:rPr lang="en-US" sz="1000" i="1" kern="100" dirty="0">
                <a:effectLst/>
                <a:latin typeface="Calibri" panose="020F0502020204030204" pitchFamily="34" charset="0"/>
                <a:ea typeface="Calibri" panose="020F0502020204030204" pitchFamily="34" charset="0"/>
                <a:cs typeface="Times New Roman" panose="02020603050405020304" pitchFamily="18" charset="0"/>
              </a:rPr>
              <a:t>faith</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you became Christ's, and by faith you are to grow up in Him—by giving and taking. You are to </a:t>
            </a:r>
            <a:r>
              <a:rPr lang="en-US" sz="1000" i="1" kern="100" dirty="0">
                <a:effectLst/>
                <a:latin typeface="Calibri" panose="020F0502020204030204" pitchFamily="34" charset="0"/>
                <a:ea typeface="Calibri" panose="020F0502020204030204" pitchFamily="34" charset="0"/>
                <a:cs typeface="Times New Roman" panose="02020603050405020304" pitchFamily="18" charset="0"/>
              </a:rPr>
              <a:t>give</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all,—your heart, your will, your service,—give yourself to Him to obey all His requirements; and you must </a:t>
            </a:r>
            <a:r>
              <a:rPr lang="en-US" sz="1000" i="1" kern="100" dirty="0">
                <a:effectLst/>
                <a:latin typeface="Calibri" panose="020F0502020204030204" pitchFamily="34" charset="0"/>
                <a:ea typeface="Calibri" panose="020F0502020204030204" pitchFamily="34" charset="0"/>
                <a:cs typeface="Times New Roman" panose="02020603050405020304" pitchFamily="18" charset="0"/>
              </a:rPr>
              <a:t>take</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all,—Christ, the fullness of all blessing, to abide in your heart, to be your strength, your righteousness, your everlasting helper,—to give you power to obey.</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Consecrate yourself to God in the morning; make this your very first work. Let your prayer be, “Take me, O Lord, as wholly Thine. I lay all my plans at Thy feet. Use me today in Thy service. Abide with me, and let all my work be wrought in Thee.” This is a daily matter. Each morning consecrate yourself to God for that day. Surrender all your plans to Him, to be carried out or given up as His providence shall indicate. Thus, day by day you may be giving your life into the hands of God, and thus your life will be molded more and more after the life of Christ.</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A life in Christ is a life of restfulness. There may be no ecstasy of feeling, but there should be an abiding, peaceful trust. Your hope is not in yourself; it is in Christ. Your weakness is united to His strength, your ignorance to His wisdom, your frailty to His enduring might. So, you are not to look to yourself, not to let the mind dwell upon self, but look to Christ. Let the mind dwell upon His love, upon the beauty, the perfection, of His character. Christ in His self-denial, Christ in His humiliation, Christ in His purity and holiness, Christ in His matchless love—this is the subject for the soul's contemplation. It is by loving Him, copying Him, depending wholly upon Him, that you are to be transformed into His likeness.</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Jesus says, “Abide in Me.” These words convey the idea of rest, stability, confidence. Again, He invites, “Come unto Me, ... and I will give you rest.” Matthew 11:28. The words of the psalmist express the same thought: “Rest in the Lord, and wait patiently for Him.” And Isaiah gives the assurance, “In quietness and in confidence shall be your strength.” Psalm 37:7; Isaiah 30:15. This rest is not found in inactivity; for in the Savior’s invitation the promise of rest is united with the call to labor: “Take My yoke upon you: ... and ye shall find rest.” Matthew 11:29. The heart that rests most fully upon Christ will be most earnest and active in labor for Him.</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When the mind dwells upon self, it is turned away from Christ, the source of strength and life. Hence it is Satan's constant effort to keep the attention diverted from the Savior and thus prevent the union and communion of the soul with Christ. The pleasures of the world, life's cares and perplexities and sorrows, the faults of others, or your own faults and imperfections—to any or all of these he will seek to divert the mind. Do not be misled by his devices. Many who are really conscientious, and who desire to live for God, he too often leads to dwell upon their own faults and weaknesses, and thus by separating them from Christ he hopes to gain the victory. We should not make self the center and indulge anxiety and fear as to whether we shall be saved. All this turns the soul away from the Source of our strength. Commit the keeping of your soul to God, and trust in Him. Talk and think of Jesus. Let self be lost in Him. Put away all doubt; dismiss your fears. Say with the apostle Paul, “I live; yet not I, but Christ lives in me: and the life which I now live in the flesh I live by the faith of the Son of God, who loved me, and gave Himself for me.” Galatians 2:20. Rest in God. He is able to keep that which you have committed to Him. If you will leave yourself in His hands, He will bring you off more than conqueror through Him that has loved you.</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When Christ took human nature upon Him, He bound humanity to Himself by a tie of love that can never be broken by any power save the choice of man himself. Satan will constantly present allurements to induce us to break this tie—to choose to separate ourselves from Christ. Here is where we need to watch, to strive, to pray, that nothing may entice us to </a:t>
            </a:r>
            <a:r>
              <a:rPr lang="en-US" sz="1000" i="1" kern="100" dirty="0">
                <a:effectLst/>
                <a:latin typeface="Calibri" panose="020F0502020204030204" pitchFamily="34" charset="0"/>
                <a:ea typeface="Calibri" panose="020F0502020204030204" pitchFamily="34" charset="0"/>
                <a:cs typeface="Times New Roman" panose="02020603050405020304" pitchFamily="18" charset="0"/>
              </a:rPr>
              <a:t>choose</a:t>
            </a: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 another master; for we are always free to do this. But let us keep our eyes fixed upon Christ, and He will preserve us. Looking unto Jesus, we are safe. Nothing can pluck us out of His hand. In constantly beholding Him, we “are changed into the same image from glory to glory, even as by the Spirit of the Lord.”</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It was thus that the early disciples gained their likeness to the dear Savior. When those disciples heard the words of Jesus, they felt their need of Him. They sought, they found, they followed Him. They were with Him in the house, at the table, in the closet, in the field. They were with Him as pupils with a teacher, daily receiving from His lips lessons of holy truth. They looked to Him, as servants to their master, to learn their duty. Those disciples were men “subject to like passions as we are.” James 5:17. They had the same battle with sin to fight. They needed the same grace, in order to live a holy life. </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Even John, the beloved disciple, the one who most fully reflected the likeness of the Savior, did not naturally possess that loveliness of character. He was not only self-assertive and ambitious for honor, but impetuous, and resentful under injuries. But as the character of the Divine One was manifested to him, he saw his own deficiency and was humbled by the knowledge. The strength and patience, the power and tenderness, the majesty and meekness, that he beheld in the daily life of the Son of God, filled his soul with admiration and love. Day by day his heart was drawn out toward Christ, until he lost sight of self in love for his Master. His resentful, ambitious temper was yielded to the molding power of Christ. The regenerating influence of the Holy Spirit renewed his heart. The power of the love of Christ wrought a transformation of character. This is the sure result of union with Jesus. When Christ abides in the heart, the whole nature is transformed. Christ's Spirit, His love, softens the heart, subdues the soul, and raises the thoughts and desires toward God and heaven. </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When Christ ascended to heaven, the sense of His presence was still with His followers. It was a personal presence, full of love and light. Jesus, the Savior, who had walked and talked and prayed with them, who had spoken hope and comfort to their hearts, had, while the message of peace was still upon His lips, been taken up from them into heaven, and the tones of His voice had come back to them, as the cloud of angels received Him—“Lo, I am with you always, even unto the end of the world.” Matthew 28:20. He had ascended to heaven in the form of humanity. They knew that He was before the throne of God, their Friend and Savior still; that His sympathies were unchanged; that He was still identified with suffering humanity. He was presenting before God the merits of His own precious blood, showing His wounded hands and feet, in remembrance of the price He had paid for His redeemed. They knew that He had ascended to heaven to prepare places for them, and that He would come again and take them to Himself.</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As they met together after the ascension, they were eager to present their requests to the Father in the name of Jesus. In solemn awe they bowed in prayer, repeating the assurance, “Whatsoever ye shall ask the Father in My name, He will give it you. Hitherto have ye asked nothing in My name: ask, and ye shall receive, that your joy may be full.” John 16:23, 24. They extended the hand of faith higher and higher with the mighty argument, “It is Christ that died, yea rather, that is risen again, who is even at the right hand of God, who also maketh intercession for us.” Romans 8:34. And Pentecost brought them the presence of the Comforter, of whom Christ had said, He “shall be in you.” And He had further said, “It is expedient for you that I go away: for if I go not away, the Comforter will not come unto you; but if I depart, I will send Him unto you.” John 14:17; 16:7. Henceforth through the Spirit, Christ was to abide continually in the hearts of His children. Their union with Him was closer than when He was personally with them. The light, and love, and power of the indwelling Christ shone out through them, so that men, beholding, “marveled; and they took knowledge of them, that they had been with Jesus.”</a:t>
            </a:r>
          </a:p>
          <a:p>
            <a:pPr marL="0" marR="0" indent="228600">
              <a:lnSpc>
                <a:spcPct val="107000"/>
              </a:lnSpc>
              <a:spcBef>
                <a:spcPts val="0"/>
              </a:spcBef>
              <a:spcAft>
                <a:spcPts val="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All that Christ was to the disciples, He desires to be to His children today; for in that last prayer, with the little band of disciples gathered about Him, He said, “Neither pray I for these alone, but for them also which shall believe on Me through their word.” John 17:20. Jesus prayed for us, and He asked that we might be one with Him, even as He is one with the Father. What a union is this! The Savior has said of Himself, “The Son can do nothing of Himself;” “the Father that dwelleth in Me, He doeth the works.” John 5:19; 14:10. Then if Christ is dwelling in our hearts, He will work in us “both to will and to do of His good pleasure.” Philippians 2:13. We shall work as He worked; we shall manifest the same spirit. And thus, loving Him and abiding in Him, we shall “grow up into Him in all things, which is the head, even Christ.” Ephesians 4:15.</a:t>
            </a:r>
          </a:p>
          <a:p>
            <a:endParaRPr lang="en-US" sz="1000" b="0" dirty="0"/>
          </a:p>
        </p:txBody>
      </p:sp>
      <p:sp>
        <p:nvSpPr>
          <p:cNvPr id="4" name="Slide Number Placeholder 3"/>
          <p:cNvSpPr>
            <a:spLocks noGrp="1"/>
          </p:cNvSpPr>
          <p:nvPr>
            <p:ph type="sldNum" sz="quarter" idx="5"/>
          </p:nvPr>
        </p:nvSpPr>
        <p:spPr/>
        <p:txBody>
          <a:bodyPr/>
          <a:lstStyle/>
          <a:p>
            <a:fld id="{712BFDC4-3D7F-4A59-8B1A-08C5ECACC262}" type="slidenum">
              <a:rPr lang="en-US" smtClean="0"/>
              <a:t>1</a:t>
            </a:fld>
            <a:endParaRPr lang="en-US" dirty="0"/>
          </a:p>
        </p:txBody>
      </p:sp>
    </p:spTree>
    <p:extLst>
      <p:ext uri="{BB962C8B-B14F-4D97-AF65-F5344CB8AC3E}">
        <p14:creationId xmlns:p14="http://schemas.microsoft.com/office/powerpoint/2010/main" val="303576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000" b="0" dirty="0"/>
          </a:p>
        </p:txBody>
      </p:sp>
    </p:spTree>
    <p:extLst>
      <p:ext uri="{BB962C8B-B14F-4D97-AF65-F5344CB8AC3E}">
        <p14:creationId xmlns:p14="http://schemas.microsoft.com/office/powerpoint/2010/main" val="2186480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000" b="1" dirty="0"/>
              <a:t>[Read slide then below]</a:t>
            </a:r>
            <a:endParaRPr lang="en-US" sz="1000" b="0" dirty="0"/>
          </a:p>
          <a:p>
            <a:pPr marL="171450" indent="-171450" algn="l">
              <a:buFont typeface="Arial" panose="020B0604020202020204" pitchFamily="34" charset="0"/>
              <a:buChar char="•"/>
            </a:pPr>
            <a:r>
              <a:rPr lang="en-US" sz="1000" b="1" dirty="0"/>
              <a:t>“</a:t>
            </a:r>
            <a:r>
              <a:rPr lang="en-US" sz="1200" dirty="0"/>
              <a:t>And unto Adam he said, Because thou hast hearkened unto the voice of thy wife, and hast eaten of the tree, of which I commanded thee, saying, Thou shalt not eat of it: </a:t>
            </a:r>
            <a:r>
              <a:rPr lang="en-US" sz="1600" dirty="0"/>
              <a:t>cursed is the ground </a:t>
            </a:r>
            <a:r>
              <a:rPr lang="en-US" sz="1600" i="1" u="sng" dirty="0"/>
              <a:t>for thy sake</a:t>
            </a:r>
            <a:r>
              <a:rPr lang="en-US" sz="1200" dirty="0"/>
              <a:t>; in sorrow shalt thou eat of it all the days of thy life.”</a:t>
            </a:r>
            <a:endParaRPr lang="en-US" sz="1000" b="1" dirty="0"/>
          </a:p>
        </p:txBody>
      </p:sp>
    </p:spTree>
    <p:extLst>
      <p:ext uri="{BB962C8B-B14F-4D97-AF65-F5344CB8AC3E}">
        <p14:creationId xmlns:p14="http://schemas.microsoft.com/office/powerpoint/2010/main" val="144163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000" b="0" dirty="0"/>
          </a:p>
        </p:txBody>
      </p:sp>
    </p:spTree>
    <p:extLst>
      <p:ext uri="{BB962C8B-B14F-4D97-AF65-F5344CB8AC3E}">
        <p14:creationId xmlns:p14="http://schemas.microsoft.com/office/powerpoint/2010/main" val="2510960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000" b="1" dirty="0"/>
          </a:p>
        </p:txBody>
      </p:sp>
    </p:spTree>
    <p:extLst>
      <p:ext uri="{BB962C8B-B14F-4D97-AF65-F5344CB8AC3E}">
        <p14:creationId xmlns:p14="http://schemas.microsoft.com/office/powerpoint/2010/main" val="533765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000" b="1" dirty="0"/>
              <a:t>Our Attitude: </a:t>
            </a:r>
            <a:r>
              <a:rPr lang="en-US" sz="1000" b="0" dirty="0"/>
              <a:t>submission to God and His plan for our lives; submission in all ways and at all times</a:t>
            </a:r>
          </a:p>
        </p:txBody>
      </p:sp>
    </p:spTree>
    <p:extLst>
      <p:ext uri="{BB962C8B-B14F-4D97-AF65-F5344CB8AC3E}">
        <p14:creationId xmlns:p14="http://schemas.microsoft.com/office/powerpoint/2010/main" val="3210558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First a quick review of some appropriate Bible truths:</a:t>
            </a:r>
          </a:p>
        </p:txBody>
      </p:sp>
      <p:sp>
        <p:nvSpPr>
          <p:cNvPr id="4" name="Slide Number Placeholder 3"/>
          <p:cNvSpPr>
            <a:spLocks noGrp="1"/>
          </p:cNvSpPr>
          <p:nvPr>
            <p:ph type="sldNum" sz="quarter" idx="5"/>
          </p:nvPr>
        </p:nvSpPr>
        <p:spPr/>
        <p:txBody>
          <a:bodyPr/>
          <a:lstStyle/>
          <a:p>
            <a:fld id="{8525C6C5-1A6A-415B-BE52-D4DA99C16ECB}" type="slidenum">
              <a:rPr lang="en-US" smtClean="0"/>
              <a:t>15</a:t>
            </a:fld>
            <a:endParaRPr lang="en-US" dirty="0"/>
          </a:p>
        </p:txBody>
      </p:sp>
    </p:spTree>
    <p:extLst>
      <p:ext uri="{BB962C8B-B14F-4D97-AF65-F5344CB8AC3E}">
        <p14:creationId xmlns:p14="http://schemas.microsoft.com/office/powerpoint/2010/main" val="357874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Shape 623"/>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624" name="Shape 624"/>
          <p:cNvSpPr>
            <a:spLocks noGrp="1"/>
          </p:cNvSpPr>
          <p:nvPr>
            <p:ph type="body" sz="quarter" idx="1"/>
          </p:nvPr>
        </p:nvSpPr>
        <p:spPr>
          <a:prstGeom prst="rect">
            <a:avLst/>
          </a:prstGeom>
        </p:spPr>
        <p:txBody>
          <a:bodyPr/>
          <a:lstStyle/>
          <a:p>
            <a:pPr>
              <a:spcBef>
                <a:spcPts val="0"/>
              </a:spcBef>
            </a:pPr>
            <a:r>
              <a:rPr lang="en-US" sz="2400" dirty="0"/>
              <a:t>First, God’s great love</a:t>
            </a:r>
            <a:endParaRPr sz="24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508" name="Shape 508"/>
          <p:cNvSpPr>
            <a:spLocks noGrp="1"/>
          </p:cNvSpPr>
          <p:nvPr>
            <p:ph type="body" sz="quarter" idx="1"/>
          </p:nvPr>
        </p:nvSpPr>
        <p:spPr>
          <a:prstGeom prst="rect">
            <a:avLst/>
          </a:prstGeom>
        </p:spPr>
        <p:txBody>
          <a:bodyPr/>
          <a:lstStyle/>
          <a:p>
            <a:pPr>
              <a:spcBef>
                <a:spcPts val="0"/>
              </a:spcBef>
            </a:pPr>
            <a:endParaRPr dirty="0"/>
          </a:p>
        </p:txBody>
      </p:sp>
    </p:spTree>
    <p:extLst>
      <p:ext uri="{BB962C8B-B14F-4D97-AF65-F5344CB8AC3E}">
        <p14:creationId xmlns:p14="http://schemas.microsoft.com/office/powerpoint/2010/main" val="457029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Shape 77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778" name="Shape 778"/>
          <p:cNvSpPr>
            <a:spLocks noGrp="1"/>
          </p:cNvSpPr>
          <p:nvPr>
            <p:ph type="body" sz="quarter" idx="1"/>
          </p:nvPr>
        </p:nvSpPr>
        <p:spPr>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423832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517" name="Shape 517"/>
          <p:cNvSpPr>
            <a:spLocks noGrp="1"/>
          </p:cNvSpPr>
          <p:nvPr>
            <p:ph type="body" sz="quarter" idx="1"/>
          </p:nvPr>
        </p:nvSpPr>
        <p:spPr>
          <a:prstGeom prst="rect">
            <a:avLst/>
          </a:prstGeom>
        </p:spPr>
        <p:txBody>
          <a:bodyPr/>
          <a:lstStyle/>
          <a:p>
            <a:pPr marL="0" indent="0">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343429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000" b="0" dirty="0"/>
          </a:p>
        </p:txBody>
      </p:sp>
    </p:spTree>
    <p:extLst>
      <p:ext uri="{BB962C8B-B14F-4D97-AF65-F5344CB8AC3E}">
        <p14:creationId xmlns:p14="http://schemas.microsoft.com/office/powerpoint/2010/main" val="2336103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490" name="Shape 490"/>
          <p:cNvSpPr>
            <a:spLocks noGrp="1"/>
          </p:cNvSpPr>
          <p:nvPr>
            <p:ph type="body" sz="quarter" idx="1"/>
          </p:nvPr>
        </p:nvSpPr>
        <p:spPr>
          <a:prstGeom prst="rect">
            <a:avLst/>
          </a:prstGeom>
        </p:spPr>
        <p:txBody>
          <a:bodyPr/>
          <a:lstStyle/>
          <a:p>
            <a:pPr>
              <a:spcBef>
                <a:spcPts val="0"/>
              </a:spcBef>
            </a:pPr>
            <a:r>
              <a:rPr lang="en-US" sz="2400" dirty="0"/>
              <a:t>Christ’s mission</a:t>
            </a:r>
            <a:endParaRPr sz="2400" dirty="0"/>
          </a:p>
          <a:p>
            <a:pPr>
              <a:spcBef>
                <a:spcPts val="0"/>
              </a:spcBef>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659" name="Shape 659"/>
          <p:cNvSpPr>
            <a:spLocks noGrp="1"/>
          </p:cNvSpPr>
          <p:nvPr>
            <p:ph type="body" sz="quarter" idx="1"/>
          </p:nvPr>
        </p:nvSpPr>
        <p:spPr>
          <a:prstGeom prst="rect">
            <a:avLst/>
          </a:prstGeom>
        </p:spPr>
        <p:txBody>
          <a:bodyPr/>
          <a:lstStyle/>
          <a:p>
            <a:pPr>
              <a:spcBef>
                <a:spcPts val="0"/>
              </a:spcBef>
            </a:pPr>
            <a:r>
              <a:rPr lang="en-US" sz="2400" dirty="0"/>
              <a:t>Christ wants us to be in heaven with him.</a:t>
            </a:r>
            <a:endParaRPr sz="24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508" name="Shape 508"/>
          <p:cNvSpPr>
            <a:spLocks noGrp="1"/>
          </p:cNvSpPr>
          <p:nvPr>
            <p:ph type="body" sz="quarter" idx="1"/>
          </p:nvPr>
        </p:nvSpPr>
        <p:spPr>
          <a:prstGeom prst="rect">
            <a:avLst/>
          </a:prstGeom>
        </p:spPr>
        <p:txBody>
          <a:bodyPr/>
          <a:lstStyle/>
          <a:p>
            <a:pPr>
              <a:spcBef>
                <a:spcPts val="0"/>
              </a:spcBef>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569" name="Shape 569"/>
          <p:cNvSpPr>
            <a:spLocks noGrp="1"/>
          </p:cNvSpPr>
          <p:nvPr>
            <p:ph type="body" sz="quarter" idx="1"/>
          </p:nvPr>
        </p:nvSpPr>
        <p:spPr>
          <a:prstGeom prst="rect">
            <a:avLst/>
          </a:prstGeom>
        </p:spPr>
        <p:txBody>
          <a:bodyPr/>
          <a:lstStyle/>
          <a:p>
            <a:pPr>
              <a:spcBef>
                <a:spcPts val="0"/>
              </a:spcBef>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673" name="Shape 673"/>
          <p:cNvSpPr>
            <a:spLocks noGrp="1"/>
          </p:cNvSpPr>
          <p:nvPr>
            <p:ph type="body" sz="quarter" idx="1"/>
          </p:nvPr>
        </p:nvSpPr>
        <p:spPr>
          <a:prstGeom prst="rect">
            <a:avLst/>
          </a:prstGeom>
        </p:spPr>
        <p:txBody>
          <a:bodyPr/>
          <a:lstStyle/>
          <a:p>
            <a:pPr>
              <a:spcBef>
                <a:spcPts val="0"/>
              </a:spcBef>
            </a:pPr>
            <a:r>
              <a:rPr lang="en-US" sz="2400" b="0" dirty="0"/>
              <a:t>God knows everything (Omniscience)!</a:t>
            </a:r>
          </a:p>
          <a:p>
            <a:pPr>
              <a:spcBef>
                <a:spcPts val="0"/>
              </a:spcBef>
            </a:pPr>
            <a:r>
              <a:rPr lang="en-US" b="1" dirty="0"/>
              <a:t>[Next 4 times then]</a:t>
            </a:r>
            <a:endParaRPr lang="en-US" b="0" dirty="0"/>
          </a:p>
          <a:p>
            <a:pPr marL="171450" indent="-171450">
              <a:spcBef>
                <a:spcPts val="0"/>
              </a:spcBef>
              <a:buFont typeface="Arial" panose="020B0604020202020204" pitchFamily="34" charset="0"/>
              <a:buChar char="•"/>
            </a:pPr>
            <a:r>
              <a:rPr lang="en-US" b="0" dirty="0"/>
              <a:t>Is this clear?</a:t>
            </a:r>
          </a:p>
          <a:p>
            <a:pPr marL="171450" indent="-171450">
              <a:spcBef>
                <a:spcPts val="0"/>
              </a:spcBef>
              <a:buFont typeface="Arial" panose="020B0604020202020204" pitchFamily="34" charset="0"/>
              <a:buChar char="•"/>
            </a:pPr>
            <a:r>
              <a:rPr lang="en-US" b="0" dirty="0"/>
              <a:t>Is it not clear that He knows our current struggles as well as all future struggles?</a:t>
            </a:r>
          </a:p>
          <a:p>
            <a:pPr marL="628650" lvl="1" indent="-171450">
              <a:spcBef>
                <a:spcPts val="0"/>
              </a:spcBef>
              <a:buFont typeface="Arial" panose="020B0604020202020204" pitchFamily="34" charset="0"/>
              <a:buChar char="•"/>
            </a:pPr>
            <a:r>
              <a:rPr lang="en-US" b="0" dirty="0"/>
              <a:t>More on this in a moment.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200" b="1" dirty="0"/>
              <a:t>[Read Green Highlighted only but commend entire psalm]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t>Okay, now let’s start digging through the first verses of John chapter 15</a:t>
            </a:r>
            <a:endParaRPr lang="en-US" sz="2400" b="1" dirty="0"/>
          </a:p>
          <a:p>
            <a:pPr algn="l"/>
            <a:endParaRPr lang="en-US" sz="1200" b="1" dirty="0"/>
          </a:p>
        </p:txBody>
      </p:sp>
    </p:spTree>
    <p:extLst>
      <p:ext uri="{BB962C8B-B14F-4D97-AF65-F5344CB8AC3E}">
        <p14:creationId xmlns:p14="http://schemas.microsoft.com/office/powerpoint/2010/main" val="156725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Let’s freewheel a bit on the vine analogy:</a:t>
            </a:r>
          </a:p>
          <a:p>
            <a:pPr marL="285750" lvl="0" indent="-285750">
              <a:buFont typeface="Arial" panose="020B0604020202020204" pitchFamily="34" charset="0"/>
              <a:buChar char="•"/>
            </a:pPr>
            <a:r>
              <a:rPr lang="en-US" sz="1200" dirty="0"/>
              <a:t>All wisdom and spiritual nourishment comes from Christ.</a:t>
            </a:r>
          </a:p>
          <a:p>
            <a:pPr marL="285750" lvl="0" indent="-285750">
              <a:buFont typeface="Arial" panose="020B0604020202020204" pitchFamily="34" charset="0"/>
              <a:buChar char="•"/>
            </a:pPr>
            <a:r>
              <a:rPr lang="en-US" sz="1200" dirty="0"/>
              <a:t>Christ also sustains our physical bodies.</a:t>
            </a:r>
          </a:p>
          <a:p>
            <a:pPr marL="285750" lvl="0" indent="-285750">
              <a:buFont typeface="Arial" panose="020B0604020202020204" pitchFamily="34" charset="0"/>
              <a:buChar char="•"/>
            </a:pPr>
            <a:r>
              <a:rPr lang="en-US" sz="1200" dirty="0"/>
              <a:t>Branches have other branches:</a:t>
            </a:r>
          </a:p>
          <a:p>
            <a:pPr marL="742950" lvl="1" indent="-285750">
              <a:buFont typeface="Arial" panose="020B0604020202020204" pitchFamily="34" charset="0"/>
              <a:buChar char="•"/>
            </a:pPr>
            <a:r>
              <a:rPr lang="en-US" sz="1200" dirty="0"/>
              <a:t>They share the nourishment received from the vine and/or other branches: Implication is that we can (must) share the life we have in Jesus with others. Nobody can naysay your personal testimony. Consider where you would be without what the Lord has done for you and then share your hope.</a:t>
            </a:r>
          </a:p>
          <a:p>
            <a:pPr marL="742950" lvl="1" indent="-285750">
              <a:buFont typeface="Arial" panose="020B0604020202020204" pitchFamily="34" charset="0"/>
              <a:buChar char="•"/>
            </a:pPr>
            <a:r>
              <a:rPr lang="en-US" sz="1200" dirty="0"/>
              <a:t>We are held together as a people by being part of the vine (and parts of each other). </a:t>
            </a:r>
          </a:p>
          <a:p>
            <a:pPr marL="742950" lvl="1" indent="-285750">
              <a:buFont typeface="Arial" panose="020B0604020202020204" pitchFamily="34" charset="0"/>
              <a:buChar char="•"/>
            </a:pPr>
            <a:r>
              <a:rPr lang="en-US" sz="1200" dirty="0"/>
              <a:t>We are all parts of the body of Christ, each with his/her own function.</a:t>
            </a:r>
          </a:p>
          <a:p>
            <a:pPr marL="0" lvl="0" indent="0">
              <a:buFont typeface="Arial" panose="020B0604020202020204" pitchFamily="34" charset="0"/>
              <a:buNone/>
            </a:pPr>
            <a:r>
              <a:rPr lang="en-US" sz="1600" dirty="0"/>
              <a:t>Other thoughts on this analogy of the Vine and the Branches?</a:t>
            </a:r>
          </a:p>
          <a:p>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26</a:t>
            </a:fld>
            <a:endParaRPr lang="en-US" dirty="0"/>
          </a:p>
        </p:txBody>
      </p:sp>
    </p:spTree>
    <p:extLst>
      <p:ext uri="{BB962C8B-B14F-4D97-AF65-F5344CB8AC3E}">
        <p14:creationId xmlns:p14="http://schemas.microsoft.com/office/powerpoint/2010/main" val="3692225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t>True Vine</a:t>
            </a:r>
            <a:r>
              <a:rPr lang="en-US" sz="1200" dirty="0"/>
              <a:t> implies that there are false vines to which we can attach ourselves. </a:t>
            </a:r>
          </a:p>
          <a:p>
            <a:pPr marL="171450" indent="-171450">
              <a:buFont typeface="Arial" panose="020B0604020202020204" pitchFamily="34" charset="0"/>
              <a:buChar char="•"/>
            </a:pPr>
            <a:r>
              <a:rPr lang="en-US" sz="1200" dirty="0"/>
              <a:t>In the end, Satan and those he controls are the false vines.</a:t>
            </a:r>
          </a:p>
          <a:p>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27</a:t>
            </a:fld>
            <a:endParaRPr lang="en-US" dirty="0"/>
          </a:p>
        </p:txBody>
      </p:sp>
    </p:spTree>
    <p:extLst>
      <p:ext uri="{BB962C8B-B14F-4D97-AF65-F5344CB8AC3E}">
        <p14:creationId xmlns:p14="http://schemas.microsoft.com/office/powerpoint/2010/main" val="2976482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Takes away:</a:t>
            </a:r>
            <a:r>
              <a:rPr lang="en-US" sz="1200" b="0" dirty="0"/>
              <a:t> Greek has an alternate sense of lifting or lifting up.</a:t>
            </a:r>
          </a:p>
          <a:p>
            <a:pPr marL="171450" indent="-171450">
              <a:buFont typeface="Arial" panose="020B0604020202020204" pitchFamily="34" charset="0"/>
              <a:buChar char="•"/>
            </a:pPr>
            <a:r>
              <a:rPr lang="en-US" sz="1200" b="0" dirty="0"/>
              <a:t>Grapes do not grow on branches that are in the dirt.</a:t>
            </a:r>
          </a:p>
          <a:p>
            <a:pPr marL="171450" indent="-171450">
              <a:buFont typeface="Arial" panose="020B0604020202020204" pitchFamily="34" charset="0"/>
              <a:buChar char="•"/>
            </a:pPr>
            <a:r>
              <a:rPr lang="en-US" sz="1200" b="0" dirty="0"/>
              <a:t>A good husbandman tries to save those branches by lifting them (up), cleaning them up, and tying them to keep them out of the dirt.</a:t>
            </a:r>
          </a:p>
          <a:p>
            <a:pPr marL="0" indent="0">
              <a:buFont typeface="Arial" panose="020B0604020202020204" pitchFamily="34" charset="0"/>
              <a:buNone/>
            </a:pPr>
            <a:r>
              <a:rPr lang="en-US" sz="1200" b="1" dirty="0"/>
              <a:t>Prunes</a:t>
            </a:r>
          </a:p>
          <a:p>
            <a:pPr marL="171450" indent="-171450">
              <a:buFont typeface="Arial" panose="020B0604020202020204" pitchFamily="34" charset="0"/>
              <a:buChar char="•"/>
            </a:pPr>
            <a:r>
              <a:rPr lang="en-US" sz="1200" b="0" dirty="0"/>
              <a:t>Removes the dead and diseased material and anything that is not  conducive to bearing fruit.</a:t>
            </a:r>
          </a:p>
          <a:p>
            <a:pPr marL="171450" indent="-171450">
              <a:buFont typeface="Arial" panose="020B0604020202020204" pitchFamily="34" charset="0"/>
              <a:buChar char="•"/>
            </a:pPr>
            <a:r>
              <a:rPr lang="en-US" sz="1400" b="0" dirty="0"/>
              <a:t>Christ, likewise, takes us through the fires of affliction to “prune” us</a:t>
            </a:r>
            <a:r>
              <a:rPr lang="en-US" sz="1200" b="0" dirty="0"/>
              <a:t>.</a:t>
            </a:r>
            <a:endParaRPr lang="en-US" sz="1200" b="1" dirty="0"/>
          </a:p>
        </p:txBody>
      </p:sp>
      <p:sp>
        <p:nvSpPr>
          <p:cNvPr id="4" name="Slide Number Placeholder 3"/>
          <p:cNvSpPr>
            <a:spLocks noGrp="1"/>
          </p:cNvSpPr>
          <p:nvPr>
            <p:ph type="sldNum" sz="quarter" idx="5"/>
          </p:nvPr>
        </p:nvSpPr>
        <p:spPr/>
        <p:txBody>
          <a:bodyPr/>
          <a:lstStyle/>
          <a:p>
            <a:fld id="{8525C6C5-1A6A-415B-BE52-D4DA99C16ECB}" type="slidenum">
              <a:rPr lang="en-US" smtClean="0"/>
              <a:t>28</a:t>
            </a:fld>
            <a:endParaRPr lang="en-US" dirty="0"/>
          </a:p>
        </p:txBody>
      </p:sp>
    </p:spTree>
    <p:extLst>
      <p:ext uri="{BB962C8B-B14F-4D97-AF65-F5344CB8AC3E}">
        <p14:creationId xmlns:p14="http://schemas.microsoft.com/office/powerpoint/2010/main" val="1179731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Clean</a:t>
            </a:r>
          </a:p>
          <a:p>
            <a:pPr marL="171450" indent="-171450">
              <a:buFont typeface="Arial" panose="020B0604020202020204" pitchFamily="34" charset="0"/>
              <a:buChar char="•"/>
            </a:pPr>
            <a:r>
              <a:rPr lang="en-US" sz="1200" b="0" dirty="0"/>
              <a:t>Covered by Christ’s righteousness by accepting Him as Lord </a:t>
            </a:r>
            <a:r>
              <a:rPr lang="en-US" sz="1200" b="1" dirty="0"/>
              <a:t>and</a:t>
            </a:r>
            <a:r>
              <a:rPr lang="en-US" sz="1200" b="0" dirty="0"/>
              <a:t> Savior.</a:t>
            </a:r>
          </a:p>
          <a:p>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29</a:t>
            </a:fld>
            <a:endParaRPr lang="en-US" dirty="0"/>
          </a:p>
        </p:txBody>
      </p:sp>
    </p:spTree>
    <p:extLst>
      <p:ext uri="{BB962C8B-B14F-4D97-AF65-F5344CB8AC3E}">
        <p14:creationId xmlns:p14="http://schemas.microsoft.com/office/powerpoint/2010/main" val="147591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3</a:t>
            </a:fld>
            <a:endParaRPr lang="en-US" dirty="0"/>
          </a:p>
        </p:txBody>
      </p:sp>
    </p:spTree>
    <p:extLst>
      <p:ext uri="{BB962C8B-B14F-4D97-AF65-F5344CB8AC3E}">
        <p14:creationId xmlns:p14="http://schemas.microsoft.com/office/powerpoint/2010/main" val="2197587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[Read slide first]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Let’s look at the definition of the word Abide then come back to this verse.</a:t>
            </a:r>
          </a:p>
          <a:p>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30</a:t>
            </a:fld>
            <a:endParaRPr lang="en-US" dirty="0"/>
          </a:p>
        </p:txBody>
      </p:sp>
    </p:spTree>
    <p:extLst>
      <p:ext uri="{BB962C8B-B14F-4D97-AF65-F5344CB8AC3E}">
        <p14:creationId xmlns:p14="http://schemas.microsoft.com/office/powerpoint/2010/main" val="1740726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[Read slide first]</a:t>
            </a:r>
          </a:p>
          <a:p>
            <a:pPr marL="0" indent="0">
              <a:buFont typeface="Arial" panose="020B0604020202020204" pitchFamily="34" charset="0"/>
              <a:buNone/>
            </a:pPr>
            <a:endParaRPr lang="en-US" sz="1200" b="1" dirty="0"/>
          </a:p>
          <a:p>
            <a:pPr marL="0" indent="0">
              <a:buFont typeface="Arial" panose="020B0604020202020204" pitchFamily="34" charset="0"/>
              <a:buNone/>
            </a:pPr>
            <a:r>
              <a:rPr lang="en-US" sz="1200" b="1" dirty="0"/>
              <a:t>Implications:</a:t>
            </a:r>
          </a:p>
          <a:p>
            <a:pPr marL="228600" indent="-228600">
              <a:buFont typeface="+mj-lt"/>
              <a:buAutoNum type="arabicPeriod"/>
            </a:pPr>
            <a:r>
              <a:rPr lang="en-US" sz="1200" b="0" dirty="0"/>
              <a:t>Implies an extremely close relationship with the Lord</a:t>
            </a:r>
          </a:p>
          <a:p>
            <a:pPr marL="228600" indent="-228600">
              <a:buFont typeface="+mj-lt"/>
              <a:buAutoNum type="arabicPeriod"/>
            </a:pPr>
            <a:r>
              <a:rPr lang="en-US" sz="1200" b="0" dirty="0"/>
              <a:t>Implies </a:t>
            </a:r>
            <a:r>
              <a:rPr lang="en-US" sz="1200" b="1" dirty="0"/>
              <a:t>absolute trust</a:t>
            </a:r>
            <a:r>
              <a:rPr lang="en-US" sz="1200" b="0" dirty="0"/>
              <a:t> at all time regardless of the difficulty of the situation.</a:t>
            </a:r>
          </a:p>
          <a:p>
            <a:endParaRPr lang="en-US" dirty="0"/>
          </a:p>
          <a:p>
            <a:r>
              <a:rPr lang="en-US" b="1" dirty="0"/>
              <a:t>Consider Psalm 91 on abiding</a:t>
            </a:r>
          </a:p>
        </p:txBody>
      </p:sp>
      <p:sp>
        <p:nvSpPr>
          <p:cNvPr id="4" name="Slide Number Placeholder 3"/>
          <p:cNvSpPr>
            <a:spLocks noGrp="1"/>
          </p:cNvSpPr>
          <p:nvPr>
            <p:ph type="sldNum" sz="quarter" idx="5"/>
          </p:nvPr>
        </p:nvSpPr>
        <p:spPr/>
        <p:txBody>
          <a:bodyPr/>
          <a:lstStyle/>
          <a:p>
            <a:fld id="{8525C6C5-1A6A-415B-BE52-D4DA99C16ECB}" type="slidenum">
              <a:rPr lang="en-US" smtClean="0"/>
              <a:t>31</a:t>
            </a:fld>
            <a:endParaRPr lang="en-US" dirty="0"/>
          </a:p>
        </p:txBody>
      </p:sp>
    </p:spTree>
    <p:extLst>
      <p:ext uri="{BB962C8B-B14F-4D97-AF65-F5344CB8AC3E}">
        <p14:creationId xmlns:p14="http://schemas.microsoft.com/office/powerpoint/2010/main" val="2012612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517" name="Shape 517"/>
          <p:cNvSpPr>
            <a:spLocks noGrp="1"/>
          </p:cNvSpPr>
          <p:nvPr>
            <p:ph type="body" sz="quarter" idx="1"/>
          </p:nvPr>
        </p:nvSpPr>
        <p:spPr>
          <a:prstGeom prst="rect">
            <a:avLst/>
          </a:prstGeom>
        </p:spPr>
        <p:txBody>
          <a:bodyPr/>
          <a:lstStyle/>
          <a:p>
            <a:pPr marL="0" indent="0">
              <a:spcBef>
                <a:spcPts val="0"/>
              </a:spcBef>
              <a:buFont typeface="Arial" panose="020B0604020202020204" pitchFamily="34" charset="0"/>
              <a:buNone/>
            </a:pPr>
            <a:r>
              <a:rPr lang="en-US" dirty="0"/>
              <a:t>If you need encouragement, read Psalm 91:</a:t>
            </a:r>
          </a:p>
          <a:p>
            <a:pPr marL="0" indent="0">
              <a:spcBef>
                <a:spcPts val="0"/>
              </a:spcBef>
              <a:buFont typeface="Arial" panose="020B0604020202020204" pitchFamily="34" charset="0"/>
              <a:buNone/>
            </a:pPr>
            <a:r>
              <a:rPr lang="en-US" dirty="0"/>
              <a:t>----------------------</a:t>
            </a:r>
          </a:p>
          <a:p>
            <a:r>
              <a:rPr lang="en-US" sz="1100" baseline="30000" dirty="0">
                <a:latin typeface="Calibri" panose="020F0502020204030204" pitchFamily="34" charset="0"/>
                <a:cs typeface="Calibri" panose="020F0502020204030204" pitchFamily="34" charset="0"/>
              </a:rPr>
              <a:t>1 </a:t>
            </a:r>
            <a:r>
              <a:rPr lang="en-US" sz="1100" dirty="0">
                <a:latin typeface="Calibri" panose="020F0502020204030204" pitchFamily="34" charset="0"/>
                <a:cs typeface="Calibri" panose="020F0502020204030204" pitchFamily="34" charset="0"/>
              </a:rPr>
              <a:t>He that dwelleth in the secret place of the most High shall abide under the shadow of the Almighty. </a:t>
            </a:r>
            <a:r>
              <a:rPr lang="en-US" sz="1100" baseline="30000" dirty="0">
                <a:latin typeface="Calibri" panose="020F0502020204030204" pitchFamily="34" charset="0"/>
                <a:cs typeface="Calibri" panose="020F0502020204030204" pitchFamily="34" charset="0"/>
              </a:rPr>
              <a:t>2 </a:t>
            </a:r>
            <a:r>
              <a:rPr lang="en-US" sz="1100" dirty="0">
                <a:latin typeface="Calibri" panose="020F0502020204030204" pitchFamily="34" charset="0"/>
                <a:cs typeface="Calibri" panose="020F0502020204030204" pitchFamily="34" charset="0"/>
              </a:rPr>
              <a:t>I will say of the </a:t>
            </a:r>
            <a:r>
              <a:rPr lang="en-US" sz="1100" cap="small" dirty="0">
                <a:effectLst/>
                <a:latin typeface="Calibri" panose="020F0502020204030204" pitchFamily="34" charset="0"/>
                <a:cs typeface="Calibri" panose="020F0502020204030204" pitchFamily="34" charset="0"/>
              </a:rPr>
              <a:t>Lord</a:t>
            </a:r>
            <a:r>
              <a:rPr lang="en-US" sz="1100" dirty="0">
                <a:latin typeface="Calibri" panose="020F0502020204030204" pitchFamily="34" charset="0"/>
                <a:cs typeface="Calibri" panose="020F0502020204030204" pitchFamily="34" charset="0"/>
              </a:rPr>
              <a:t>, He is my refuge and my fortress: my God; in him will I trust. </a:t>
            </a:r>
            <a:r>
              <a:rPr lang="en-US" sz="1100" baseline="30000" dirty="0">
                <a:latin typeface="Calibri" panose="020F0502020204030204" pitchFamily="34" charset="0"/>
                <a:cs typeface="Calibri" panose="020F0502020204030204" pitchFamily="34" charset="0"/>
              </a:rPr>
              <a:t>3 </a:t>
            </a:r>
            <a:r>
              <a:rPr lang="en-US" sz="1100" dirty="0">
                <a:latin typeface="Calibri" panose="020F0502020204030204" pitchFamily="34" charset="0"/>
                <a:cs typeface="Calibri" panose="020F0502020204030204" pitchFamily="34" charset="0"/>
              </a:rPr>
              <a:t>Surely he shall deliver thee from the snare of the fowler, and from the noisome pestilence. </a:t>
            </a:r>
            <a:r>
              <a:rPr lang="en-US" sz="1100" baseline="30000" dirty="0">
                <a:latin typeface="Calibri" panose="020F0502020204030204" pitchFamily="34" charset="0"/>
                <a:cs typeface="Calibri" panose="020F0502020204030204" pitchFamily="34" charset="0"/>
              </a:rPr>
              <a:t>4 </a:t>
            </a:r>
            <a:r>
              <a:rPr lang="en-US" sz="1100" dirty="0">
                <a:latin typeface="Calibri" panose="020F0502020204030204" pitchFamily="34" charset="0"/>
                <a:cs typeface="Calibri" panose="020F0502020204030204" pitchFamily="34" charset="0"/>
              </a:rPr>
              <a:t>He shall cover thee with his feathers, and under his wings shalt thou trust: his truth shall be thy shield and buckler. </a:t>
            </a:r>
            <a:r>
              <a:rPr lang="en-US" sz="1100" baseline="30000" dirty="0">
                <a:latin typeface="Calibri" panose="020F0502020204030204" pitchFamily="34" charset="0"/>
                <a:cs typeface="Calibri" panose="020F0502020204030204" pitchFamily="34" charset="0"/>
              </a:rPr>
              <a:t>5 </a:t>
            </a:r>
            <a:r>
              <a:rPr lang="en-US" sz="1100" dirty="0">
                <a:latin typeface="Calibri" panose="020F0502020204030204" pitchFamily="34" charset="0"/>
                <a:cs typeface="Calibri" panose="020F0502020204030204" pitchFamily="34" charset="0"/>
              </a:rPr>
              <a:t>Thou shalt not be afraid for the terror by night; nor for the arrow that flies by day; </a:t>
            </a:r>
            <a:r>
              <a:rPr lang="en-US" sz="1100" baseline="30000" dirty="0">
                <a:latin typeface="Calibri" panose="020F0502020204030204" pitchFamily="34" charset="0"/>
                <a:cs typeface="Calibri" panose="020F0502020204030204" pitchFamily="34" charset="0"/>
              </a:rPr>
              <a:t>6 </a:t>
            </a:r>
            <a:r>
              <a:rPr lang="en-US" sz="1100" dirty="0">
                <a:latin typeface="Calibri" panose="020F0502020204030204" pitchFamily="34" charset="0"/>
                <a:cs typeface="Calibri" panose="020F0502020204030204" pitchFamily="34" charset="0"/>
              </a:rPr>
              <a:t>Nor for the pestilence that walks in darkness; nor for the destruction that wastes at noonday. </a:t>
            </a:r>
            <a:r>
              <a:rPr lang="en-US" sz="1100" baseline="30000" dirty="0">
                <a:latin typeface="Calibri" panose="020F0502020204030204" pitchFamily="34" charset="0"/>
                <a:cs typeface="Calibri" panose="020F0502020204030204" pitchFamily="34" charset="0"/>
              </a:rPr>
              <a:t>7 </a:t>
            </a:r>
            <a:r>
              <a:rPr lang="en-US" sz="1100" dirty="0">
                <a:latin typeface="Calibri" panose="020F0502020204030204" pitchFamily="34" charset="0"/>
                <a:cs typeface="Calibri" panose="020F0502020204030204" pitchFamily="34" charset="0"/>
              </a:rPr>
              <a:t>A thousand shall fall at thy side, and ten thousand at thy right hand; but it shall not come nigh thee. </a:t>
            </a:r>
            <a:r>
              <a:rPr lang="en-US" sz="1100" baseline="30000" dirty="0">
                <a:latin typeface="Calibri" panose="020F0502020204030204" pitchFamily="34" charset="0"/>
                <a:cs typeface="Calibri" panose="020F0502020204030204" pitchFamily="34" charset="0"/>
              </a:rPr>
              <a:t>8 </a:t>
            </a:r>
            <a:r>
              <a:rPr lang="en-US" sz="1100" dirty="0">
                <a:latin typeface="Calibri" panose="020F0502020204030204" pitchFamily="34" charset="0"/>
                <a:cs typeface="Calibri" panose="020F0502020204030204" pitchFamily="34" charset="0"/>
              </a:rPr>
              <a:t>Only with thine eyes shalt thou behold and see the reward of the wicked. </a:t>
            </a:r>
            <a:r>
              <a:rPr lang="en-US" sz="1100" baseline="30000" dirty="0">
                <a:latin typeface="Calibri" panose="020F0502020204030204" pitchFamily="34" charset="0"/>
                <a:cs typeface="Calibri" panose="020F0502020204030204" pitchFamily="34" charset="0"/>
              </a:rPr>
              <a:t>9 </a:t>
            </a:r>
            <a:r>
              <a:rPr lang="en-US" sz="1100" dirty="0">
                <a:latin typeface="Calibri" panose="020F0502020204030204" pitchFamily="34" charset="0"/>
                <a:cs typeface="Calibri" panose="020F0502020204030204" pitchFamily="34" charset="0"/>
              </a:rPr>
              <a:t>Because thou hast made the </a:t>
            </a:r>
            <a:r>
              <a:rPr lang="en-US" sz="1100" cap="small" dirty="0">
                <a:effectLst/>
                <a:latin typeface="Calibri" panose="020F0502020204030204" pitchFamily="34" charset="0"/>
                <a:cs typeface="Calibri" panose="020F0502020204030204" pitchFamily="34" charset="0"/>
              </a:rPr>
              <a:t>Lord</a:t>
            </a:r>
            <a:r>
              <a:rPr lang="en-US" sz="1100" dirty="0">
                <a:latin typeface="Calibri" panose="020F0502020204030204" pitchFamily="34" charset="0"/>
                <a:cs typeface="Calibri" panose="020F0502020204030204" pitchFamily="34" charset="0"/>
              </a:rPr>
              <a:t>, which is my refuge, even the most High, thy habitation; </a:t>
            </a:r>
            <a:r>
              <a:rPr lang="en-US" sz="1100" baseline="30000" dirty="0">
                <a:latin typeface="Calibri" panose="020F0502020204030204" pitchFamily="34" charset="0"/>
                <a:cs typeface="Calibri" panose="020F0502020204030204" pitchFamily="34" charset="0"/>
              </a:rPr>
              <a:t>10 </a:t>
            </a:r>
            <a:r>
              <a:rPr lang="en-US" sz="1100" dirty="0">
                <a:latin typeface="Calibri" panose="020F0502020204030204" pitchFamily="34" charset="0"/>
                <a:cs typeface="Calibri" panose="020F0502020204030204" pitchFamily="34" charset="0"/>
              </a:rPr>
              <a:t>There shall no evil befall thee, neither shall any plague come nigh thy dwelling. </a:t>
            </a:r>
            <a:r>
              <a:rPr lang="en-US" sz="1100" baseline="30000" dirty="0">
                <a:latin typeface="Calibri" panose="020F0502020204030204" pitchFamily="34" charset="0"/>
                <a:cs typeface="Calibri" panose="020F0502020204030204" pitchFamily="34" charset="0"/>
              </a:rPr>
              <a:t>11 </a:t>
            </a:r>
            <a:r>
              <a:rPr lang="en-US" sz="1100" dirty="0">
                <a:latin typeface="Calibri" panose="020F0502020204030204" pitchFamily="34" charset="0"/>
                <a:cs typeface="Calibri" panose="020F0502020204030204" pitchFamily="34" charset="0"/>
              </a:rPr>
              <a:t>For he shall give his angels charge over thee, to keep thee in all thy ways. </a:t>
            </a:r>
            <a:r>
              <a:rPr lang="en-US" sz="1100" baseline="30000" dirty="0">
                <a:latin typeface="Calibri" panose="020F0502020204030204" pitchFamily="34" charset="0"/>
                <a:cs typeface="Calibri" panose="020F0502020204030204" pitchFamily="34" charset="0"/>
              </a:rPr>
              <a:t>12 </a:t>
            </a:r>
            <a:r>
              <a:rPr lang="en-US" sz="1100" dirty="0">
                <a:latin typeface="Calibri" panose="020F0502020204030204" pitchFamily="34" charset="0"/>
                <a:cs typeface="Calibri" panose="020F0502020204030204" pitchFamily="34" charset="0"/>
              </a:rPr>
              <a:t>They shall bear thee up in their hands, lest thou dash thy foot against a stone. </a:t>
            </a:r>
            <a:r>
              <a:rPr lang="en-US" sz="1100" baseline="30000" dirty="0">
                <a:latin typeface="Calibri" panose="020F0502020204030204" pitchFamily="34" charset="0"/>
                <a:cs typeface="Calibri" panose="020F0502020204030204" pitchFamily="34" charset="0"/>
              </a:rPr>
              <a:t>13 </a:t>
            </a:r>
            <a:r>
              <a:rPr lang="en-US" sz="1100" dirty="0">
                <a:latin typeface="Calibri" panose="020F0502020204030204" pitchFamily="34" charset="0"/>
                <a:cs typeface="Calibri" panose="020F0502020204030204" pitchFamily="34" charset="0"/>
              </a:rPr>
              <a:t>Thou shalt tread upon the lion and adder: the young lion and the dragon shalt thou trample under feet. </a:t>
            </a:r>
            <a:r>
              <a:rPr lang="en-US" sz="1100" baseline="30000" dirty="0">
                <a:latin typeface="Calibri" panose="020F0502020204030204" pitchFamily="34" charset="0"/>
                <a:cs typeface="Calibri" panose="020F0502020204030204" pitchFamily="34" charset="0"/>
              </a:rPr>
              <a:t>14 </a:t>
            </a:r>
            <a:r>
              <a:rPr lang="en-US" sz="1100" dirty="0">
                <a:latin typeface="Calibri" panose="020F0502020204030204" pitchFamily="34" charset="0"/>
                <a:cs typeface="Calibri" panose="020F0502020204030204" pitchFamily="34" charset="0"/>
              </a:rPr>
              <a:t>Because he hath set his love upon me, therefore will I deliver him: I will set him on high, because he hath known my name. </a:t>
            </a:r>
            <a:r>
              <a:rPr lang="en-US" sz="1100" baseline="30000" dirty="0">
                <a:latin typeface="Calibri" panose="020F0502020204030204" pitchFamily="34" charset="0"/>
                <a:cs typeface="Calibri" panose="020F0502020204030204" pitchFamily="34" charset="0"/>
              </a:rPr>
              <a:t>15 </a:t>
            </a:r>
            <a:r>
              <a:rPr lang="en-US" sz="1100" dirty="0">
                <a:latin typeface="Calibri" panose="020F0502020204030204" pitchFamily="34" charset="0"/>
                <a:cs typeface="Calibri" panose="020F0502020204030204" pitchFamily="34" charset="0"/>
              </a:rPr>
              <a:t>He shall call upon me, and I will answer him: I will be with him in trouble; I will deliver him, and honor him. </a:t>
            </a:r>
            <a:r>
              <a:rPr lang="en-US" sz="1100" baseline="30000" dirty="0">
                <a:latin typeface="Calibri" panose="020F0502020204030204" pitchFamily="34" charset="0"/>
                <a:cs typeface="Calibri" panose="020F0502020204030204" pitchFamily="34" charset="0"/>
              </a:rPr>
              <a:t>16 </a:t>
            </a:r>
            <a:r>
              <a:rPr lang="en-US" sz="1100" dirty="0">
                <a:latin typeface="Calibri" panose="020F0502020204030204" pitchFamily="34" charset="0"/>
                <a:cs typeface="Calibri" panose="020F0502020204030204" pitchFamily="34" charset="0"/>
              </a:rPr>
              <a:t>With long life will I satisfy him, and shew him my salvation.</a:t>
            </a:r>
          </a:p>
          <a:p>
            <a:pPr marL="0" indent="0">
              <a:spcBef>
                <a:spcPts val="0"/>
              </a:spcBef>
              <a:buFont typeface="Arial" panose="020B0604020202020204" pitchFamily="34" charset="0"/>
              <a:buNone/>
            </a:pPr>
            <a:endParaRPr sz="1100" dirty="0">
              <a:latin typeface="Calibri" panose="020F0502020204030204" pitchFamily="34" charset="0"/>
              <a:cs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US" sz="1600" b="0" dirty="0">
                <a:solidFill>
                  <a:srgbClr val="000000"/>
                </a:solidFill>
                <a:latin typeface="Arial" panose="020B0604020202020204" pitchFamily="34" charset="0"/>
                <a:cs typeface="Arial" panose="020B0604020202020204" pitchFamily="34" charset="0"/>
              </a:rPr>
              <a:t>Back to verse 4</a:t>
            </a:r>
          </a:p>
          <a:p>
            <a:pPr marL="0" indent="0" algn="l">
              <a:buFont typeface="Arial" panose="020B0604020202020204" pitchFamily="34" charset="0"/>
              <a:buNone/>
            </a:pPr>
            <a:r>
              <a:rPr lang="en-US" sz="1200" b="1" dirty="0">
                <a:solidFill>
                  <a:srgbClr val="000000"/>
                </a:solidFill>
                <a:latin typeface="Arial" panose="020B0604020202020204" pitchFamily="34" charset="0"/>
                <a:cs typeface="Arial" panose="020B0604020202020204" pitchFamily="34" charset="0"/>
              </a:rPr>
              <a:t>[Read slide]</a:t>
            </a:r>
          </a:p>
          <a:p>
            <a:pPr marL="171450" indent="-171450" algn="l">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Unless the old man dies (daily), we will not be abiding and will bear </a:t>
            </a:r>
            <a:r>
              <a:rPr lang="en-US" sz="1200" b="1" dirty="0">
                <a:solidFill>
                  <a:srgbClr val="C00000"/>
                </a:solidFill>
                <a:latin typeface="Arial" panose="020B0604020202020204" pitchFamily="34" charset="0"/>
                <a:cs typeface="Arial" panose="020B0604020202020204" pitchFamily="34" charset="0"/>
              </a:rPr>
              <a:t>no</a:t>
            </a:r>
            <a:r>
              <a:rPr lang="en-US" sz="1200" b="1" dirty="0">
                <a:solidFill>
                  <a:srgbClr val="000000"/>
                </a:solidFill>
                <a:latin typeface="Arial" panose="020B0604020202020204" pitchFamily="34" charset="0"/>
                <a:cs typeface="Arial" panose="020B0604020202020204" pitchFamily="34" charset="0"/>
              </a:rPr>
              <a:t> fruit. </a:t>
            </a:r>
          </a:p>
          <a:p>
            <a:pPr marL="171450" indent="-171450" algn="l">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We must be abiding in Christ so He can lead us to the works that will bear fruit for the kingdom of God. </a:t>
            </a:r>
          </a:p>
          <a:p>
            <a:pPr marL="171450" indent="-171450" algn="l">
              <a:buFont typeface="Arial" panose="020B0604020202020204" pitchFamily="34" charset="0"/>
              <a:buChar char="•"/>
            </a:pPr>
            <a:r>
              <a:rPr lang="en-US" sz="1200" dirty="0">
                <a:solidFill>
                  <a:srgbClr val="000000"/>
                </a:solidFill>
                <a:latin typeface="Arial" panose="020B0604020202020204" pitchFamily="34" charset="0"/>
                <a:cs typeface="Arial" panose="020B0604020202020204" pitchFamily="34" charset="0"/>
              </a:rPr>
              <a:t>If </a:t>
            </a:r>
            <a:r>
              <a:rPr lang="en-US" sz="1200" b="1" dirty="0">
                <a:solidFill>
                  <a:srgbClr val="000000"/>
                </a:solidFill>
                <a:latin typeface="Arial" panose="020B0604020202020204" pitchFamily="34" charset="0"/>
                <a:cs typeface="Arial" panose="020B0604020202020204" pitchFamily="34" charset="0"/>
              </a:rPr>
              <a:t>self</a:t>
            </a:r>
            <a:r>
              <a:rPr lang="en-US" sz="1200" b="0" dirty="0">
                <a:solidFill>
                  <a:srgbClr val="000000"/>
                </a:solidFill>
                <a:latin typeface="Arial" panose="020B0604020202020204" pitchFamily="34" charset="0"/>
                <a:cs typeface="Arial" panose="020B0604020202020204" pitchFamily="34" charset="0"/>
              </a:rPr>
              <a:t> seeks &amp; does the works, there is no fruit for </a:t>
            </a:r>
            <a:r>
              <a:rPr lang="en-US" sz="1200" b="1" dirty="0">
                <a:solidFill>
                  <a:srgbClr val="000000"/>
                </a:solidFill>
                <a:latin typeface="Arial" panose="020B0604020202020204" pitchFamily="34" charset="0"/>
                <a:cs typeface="Arial" panose="020B0604020202020204" pitchFamily="34" charset="0"/>
              </a:rPr>
              <a:t>this is salvation by works</a:t>
            </a:r>
            <a:r>
              <a:rPr lang="en-US" sz="1200" b="0" dirty="0">
                <a:solidFill>
                  <a:srgbClr val="000000"/>
                </a:solidFill>
                <a:latin typeface="Arial" panose="020B0604020202020204" pitchFamily="34" charset="0"/>
                <a:cs typeface="Arial" panose="020B0604020202020204" pitchFamily="34" charset="0"/>
              </a:rPr>
              <a:t>! (See Gal. 2:20).</a:t>
            </a:r>
          </a:p>
          <a:p>
            <a:pPr marL="171450" lvl="0" indent="-171450" algn="l">
              <a:buFont typeface="Arial" panose="020B0604020202020204" pitchFamily="34" charset="0"/>
              <a:buChar char="•"/>
            </a:pPr>
            <a:r>
              <a:rPr lang="en-US" sz="1600" b="0" dirty="0">
                <a:solidFill>
                  <a:srgbClr val="000000"/>
                </a:solidFill>
                <a:latin typeface="Arial" panose="020B0604020202020204" pitchFamily="34" charset="0"/>
                <a:cs typeface="Arial" panose="020B0604020202020204" pitchFamily="34" charset="0"/>
              </a:rPr>
              <a:t>Seeking for and doing good works in order to gain points is an abomination to the Lord.</a:t>
            </a:r>
            <a:endParaRPr lang="en-US" sz="1600" b="0" dirty="0">
              <a:latin typeface="Arial" panose="020B0604020202020204" pitchFamily="34" charset="0"/>
              <a:cs typeface="Arial" panose="020B0604020202020204" pitchFamily="34" charset="0"/>
            </a:endParaRPr>
          </a:p>
          <a:p>
            <a:pPr>
              <a:spcBef>
                <a:spcPts val="0"/>
              </a:spcBef>
            </a:pPr>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33</a:t>
            </a:fld>
            <a:endParaRPr lang="en-US" dirty="0"/>
          </a:p>
        </p:txBody>
      </p:sp>
    </p:spTree>
    <p:extLst>
      <p:ext uri="{BB962C8B-B14F-4D97-AF65-F5344CB8AC3E}">
        <p14:creationId xmlns:p14="http://schemas.microsoft.com/office/powerpoint/2010/main" val="2185583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b="1" dirty="0"/>
              <a:t>[Read below first]</a:t>
            </a:r>
          </a:p>
          <a:p>
            <a:pPr marL="171450" indent="-171450">
              <a:buFont typeface="Arial" panose="020B0604020202020204" pitchFamily="34" charset="0"/>
              <a:buChar char="•"/>
            </a:pPr>
            <a:r>
              <a:rPr lang="en-US" b="0" dirty="0"/>
              <a:t>We live in a fallen world so bad things do happen to good people!</a:t>
            </a:r>
          </a:p>
          <a:p>
            <a:pPr marL="171450" indent="-171450">
              <a:buFont typeface="Arial" panose="020B0604020202020204" pitchFamily="34" charset="0"/>
              <a:buChar char="•"/>
            </a:pPr>
            <a:r>
              <a:rPr lang="en-US" b="0" dirty="0"/>
              <a:t>But God is still in control:</a:t>
            </a:r>
          </a:p>
          <a:p>
            <a:pPr marL="628650" lvl="1" indent="-171450">
              <a:buFont typeface="Arial" panose="020B0604020202020204" pitchFamily="34" charset="0"/>
              <a:buChar char="•"/>
            </a:pPr>
            <a:r>
              <a:rPr lang="en-US" b="0" dirty="0"/>
              <a:t>He created everything with His word</a:t>
            </a:r>
          </a:p>
          <a:p>
            <a:pPr marL="628650" lvl="1" indent="-171450">
              <a:buFont typeface="Arial" panose="020B0604020202020204" pitchFamily="34" charset="0"/>
              <a:buChar char="•"/>
            </a:pPr>
            <a:r>
              <a:rPr lang="en-US" b="0" dirty="0"/>
              <a:t>By His will, all things are held together</a:t>
            </a:r>
          </a:p>
          <a:p>
            <a:pPr marL="171450" lvl="0" indent="-171450">
              <a:buFont typeface="Arial" panose="020B0604020202020204" pitchFamily="34" charset="0"/>
              <a:buChar char="•"/>
            </a:pPr>
            <a:r>
              <a:rPr lang="en-US" b="0" dirty="0"/>
              <a:t>Given this, let’s ask a few tough questions:</a:t>
            </a:r>
          </a:p>
          <a:p>
            <a:r>
              <a:rPr lang="en-US" b="1" dirty="0"/>
              <a:t>[Next 8 ti</a:t>
            </a:r>
            <a:r>
              <a:rPr lang="en-US" b="1" dirty="0">
                <a:latin typeface="+mn-lt"/>
              </a:rPr>
              <a:t>mes then ask</a:t>
            </a:r>
            <a:r>
              <a:rPr lang="en-US" b="1" dirty="0"/>
              <a:t>]</a:t>
            </a:r>
          </a:p>
          <a:p>
            <a:pPr marL="171450" indent="-171450">
              <a:buClr>
                <a:srgbClr val="C00000"/>
              </a:buClr>
              <a:buSzPct val="110000"/>
              <a:buFont typeface="Wingdings" panose="05000000000000000000" pitchFamily="2" charset="2"/>
              <a:buChar char="Ø"/>
            </a:pPr>
            <a:r>
              <a:rPr lang="en-US" b="0" dirty="0"/>
              <a:t>In other words, life is tough because it has to be. </a:t>
            </a:r>
          </a:p>
          <a:p>
            <a:pPr marL="171450" indent="-171450">
              <a:buClr>
                <a:srgbClr val="C00000"/>
              </a:buClr>
              <a:buSzPct val="110000"/>
              <a:buFont typeface="Wingdings" panose="05000000000000000000" pitchFamily="2" charset="2"/>
              <a:buChar char="Ø"/>
            </a:pPr>
            <a:r>
              <a:rPr lang="en-US" b="0" dirty="0"/>
              <a:t>Think of life as spring training for heaven!</a:t>
            </a:r>
          </a:p>
          <a:p>
            <a:pPr marL="171450" indent="-171450">
              <a:buClr>
                <a:srgbClr val="C00000"/>
              </a:buClr>
              <a:buSzPct val="110000"/>
              <a:buFont typeface="Wingdings" panose="05000000000000000000" pitchFamily="2" charset="2"/>
              <a:buChar char="Ø"/>
            </a:pPr>
            <a:r>
              <a:rPr lang="en-US" b="0" dirty="0"/>
              <a:t>Here’s an interesting thought: if life was easy, would we ever seek God?</a:t>
            </a:r>
          </a:p>
          <a:p>
            <a:pPr marL="628650" lvl="1" indent="-171450">
              <a:buClrTx/>
              <a:buSzPct val="100000"/>
              <a:buFont typeface="Arial" panose="020B0604020202020204" pitchFamily="34" charset="0"/>
              <a:buChar char="•"/>
            </a:pPr>
            <a:r>
              <a:rPr lang="en-US" b="0" dirty="0"/>
              <a:t>“Cursed is the ground </a:t>
            </a:r>
            <a:r>
              <a:rPr lang="en-US" sz="1400" b="1" dirty="0"/>
              <a:t>for your sake!</a:t>
            </a:r>
            <a:r>
              <a:rPr lang="en-US" b="0" dirty="0"/>
              <a:t>” (Genesis 3:17)</a:t>
            </a:r>
          </a:p>
          <a:p>
            <a:pPr marL="0" indent="0">
              <a:buFont typeface="Wingdings" panose="05000000000000000000" pitchFamily="2" charset="2"/>
              <a:buNone/>
            </a:pPr>
            <a:r>
              <a:rPr lang="en-US" b="1" dirty="0"/>
              <a:t>[Pause]</a:t>
            </a:r>
          </a:p>
          <a:p>
            <a:pPr marL="171450" indent="-171450">
              <a:buFont typeface="Wingdings" panose="05000000000000000000" pitchFamily="2" charset="2"/>
              <a:buChar char="Ø"/>
            </a:pPr>
            <a:r>
              <a:rPr lang="en-US" b="0" dirty="0"/>
              <a:t>Questions so far?</a:t>
            </a:r>
          </a:p>
          <a:p>
            <a:pPr marL="171450" indent="-171450">
              <a:buFont typeface="Wingdings" panose="05000000000000000000" pitchFamily="2" charset="2"/>
              <a:buChar char="Ø"/>
            </a:pPr>
            <a:r>
              <a:rPr lang="en-US" b="0" dirty="0"/>
              <a:t>Let’s begin with a quick exposé of the reasons for struggles and then ways to handle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174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mj-lt"/>
              <a:buNone/>
            </a:pPr>
            <a:r>
              <a:rPr lang="en-US" sz="1200" b="1" dirty="0">
                <a:solidFill>
                  <a:schemeClr val="tx1"/>
                </a:solidFill>
              </a:rPr>
              <a:t>Some:</a:t>
            </a:r>
            <a:r>
              <a:rPr lang="en-US" sz="1200" b="0" dirty="0">
                <a:solidFill>
                  <a:schemeClr val="tx1"/>
                </a:solidFill>
              </a:rPr>
              <a:t> more details could be added to this list but the main thing is to recognize that God is always working for our good regardless of the reasons for life’s struggles.</a:t>
            </a:r>
          </a:p>
          <a:p>
            <a:pPr marL="0" indent="0">
              <a:buFont typeface="+mj-lt"/>
              <a:buNone/>
            </a:pPr>
            <a:r>
              <a:rPr lang="en-US" sz="1200" b="1" dirty="0">
                <a:solidFill>
                  <a:schemeClr val="tx1"/>
                </a:solidFill>
              </a:rPr>
              <a:t>[Next 5 times noting:]</a:t>
            </a:r>
          </a:p>
          <a:p>
            <a:pPr marL="228600" indent="-228600">
              <a:buFont typeface="+mj-lt"/>
              <a:buAutoNum type="arabicPeriod"/>
            </a:pPr>
            <a:r>
              <a:rPr lang="en-US" sz="1200" b="1" dirty="0">
                <a:solidFill>
                  <a:schemeClr val="tx1"/>
                </a:solidFill>
              </a:rPr>
              <a:t>Consequences: </a:t>
            </a:r>
            <a:r>
              <a:rPr lang="en-US" sz="1200" dirty="0">
                <a:solidFill>
                  <a:schemeClr val="tx1"/>
                </a:solidFill>
              </a:rPr>
              <a:t>For boundaries, there must be </a:t>
            </a:r>
            <a:r>
              <a:rPr lang="en-US" sz="1200" b="0" dirty="0">
                <a:solidFill>
                  <a:schemeClr val="tx1"/>
                </a:solidFill>
              </a:rPr>
              <a:t>consequences</a:t>
            </a:r>
            <a:r>
              <a:rPr lang="en-US" sz="1200" dirty="0">
                <a:solidFill>
                  <a:schemeClr val="tx1"/>
                </a:solidFill>
              </a:rPr>
              <a:t> in our lives. As parents, we give adverse consequences to our children to mold their character. You can easily that the generation rioting on college campuses have never had proper boundaries!</a:t>
            </a:r>
          </a:p>
          <a:p>
            <a:pPr marL="228600" indent="-228600">
              <a:buFont typeface="+mj-lt"/>
              <a:buAutoNum type="arabicPeriod"/>
            </a:pPr>
            <a:r>
              <a:rPr lang="en-US" sz="1200" b="1" dirty="0">
                <a:solidFill>
                  <a:schemeClr val="tx1"/>
                </a:solidFill>
              </a:rPr>
              <a:t>Chip away: </a:t>
            </a:r>
            <a:r>
              <a:rPr lang="en-US" sz="1200" b="0" dirty="0">
                <a:solidFill>
                  <a:schemeClr val="tx1"/>
                </a:solidFill>
              </a:rPr>
              <a:t>Michealangelo example with sculpture in stone.</a:t>
            </a:r>
          </a:p>
          <a:p>
            <a:pPr marL="228600" indent="-228600">
              <a:buFont typeface="+mj-lt"/>
              <a:buAutoNum type="arabicPeriod"/>
            </a:pPr>
            <a:r>
              <a:rPr lang="en-US" sz="1200" b="1" dirty="0">
                <a:solidFill>
                  <a:schemeClr val="tx1"/>
                </a:solidFill>
              </a:rPr>
              <a:t>Prepare us: </a:t>
            </a:r>
            <a:r>
              <a:rPr lang="en-US" sz="1200" b="0" dirty="0">
                <a:solidFill>
                  <a:schemeClr val="tx1"/>
                </a:solidFill>
              </a:rPr>
              <a:t>Examples from life of David: a) Using a sling; &amp; b) and 10 years learning to trust in God as Saul sought his life</a:t>
            </a:r>
          </a:p>
          <a:p>
            <a:pPr marL="228600" indent="-228600">
              <a:buFont typeface="+mj-lt"/>
              <a:buAutoNum type="arabicPeriod"/>
            </a:pPr>
            <a:r>
              <a:rPr lang="en-US" sz="1200" b="1" dirty="0">
                <a:solidFill>
                  <a:schemeClr val="tx1"/>
                </a:solidFill>
              </a:rPr>
              <a:t>Comfort: </a:t>
            </a:r>
            <a:r>
              <a:rPr lang="en-US" sz="1200" b="0" dirty="0">
                <a:solidFill>
                  <a:schemeClr val="tx1"/>
                </a:solidFill>
              </a:rPr>
              <a:t>Gloria lost her first husband and was thus able to comfort others in a similar situation in ways that those that have not experienced that grief cannot understand.</a:t>
            </a:r>
          </a:p>
          <a:p>
            <a:pPr marL="228600" indent="-228600">
              <a:buFont typeface="+mj-lt"/>
              <a:buAutoNum type="arabicPeriod"/>
            </a:pPr>
            <a:r>
              <a:rPr lang="en-US" sz="1200" b="1" dirty="0">
                <a:solidFill>
                  <a:schemeClr val="tx1"/>
                </a:solidFill>
              </a:rPr>
              <a:t>Fallen World: </a:t>
            </a:r>
            <a:r>
              <a:rPr lang="en-US" sz="1200" b="0" dirty="0">
                <a:solidFill>
                  <a:schemeClr val="tx1"/>
                </a:solidFill>
              </a:rPr>
              <a:t>Note that God even chooses to allow these struggles and will use then for our good and His glory to accomplish any of the above results.</a:t>
            </a:r>
            <a:endParaRPr lang="en-US" b="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337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b="1" dirty="0"/>
              <a:t>[Notes for each]</a:t>
            </a:r>
            <a:endParaRPr lang="en-US" b="0" dirty="0"/>
          </a:p>
          <a:p>
            <a:pPr marL="228600" indent="-228600">
              <a:buFont typeface="+mj-lt"/>
              <a:buAutoNum type="arabicPeriod"/>
            </a:pPr>
            <a:r>
              <a:rPr lang="en-US" b="0" dirty="0"/>
              <a:t>Frankl being in Auschwitz.</a:t>
            </a:r>
          </a:p>
          <a:p>
            <a:pPr marL="228600" indent="-228600">
              <a:buFont typeface="+mj-lt"/>
              <a:buAutoNum type="arabicPeriod"/>
            </a:pPr>
            <a:r>
              <a:rPr lang="en-US" b="0" dirty="0"/>
              <a:t>Describe book briefly</a:t>
            </a:r>
          </a:p>
          <a:p>
            <a:pPr marL="228600" indent="-228600">
              <a:buFont typeface="+mj-lt"/>
              <a:buAutoNum type="arabicPeriod"/>
            </a:pPr>
            <a:r>
              <a:rPr lang="en-US" b="0" dirty="0"/>
              <a:t>The concept is to open space between stimulus and response to add conscious thought. For the Christian, that means a quick prayer. Jesus </a:t>
            </a:r>
            <a:r>
              <a:rPr lang="en-US" b="1" dirty="0"/>
              <a:t>always</a:t>
            </a:r>
            <a:r>
              <a:rPr lang="en-US" b="0" dirty="0"/>
              <a:t> had the exactly correct response to every situation and He will give us wisdom in similar situations, but only if we ask.</a:t>
            </a:r>
          </a:p>
          <a:p>
            <a:pPr marL="228600" indent="-228600">
              <a:buFont typeface="+mj-lt"/>
              <a:buAutoNum type="arabicPeriod"/>
            </a:pPr>
            <a:r>
              <a:rPr lang="en-US" b="0" dirty="0"/>
              <a:t>Here’s a quick example: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992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200" b="1" dirty="0"/>
              <a:t>[Read below first then highlighted on slide]</a:t>
            </a:r>
          </a:p>
          <a:p>
            <a:pPr marL="171450" indent="-171450" algn="l">
              <a:buFont typeface="Arial" panose="020B0604020202020204" pitchFamily="34" charset="0"/>
              <a:buChar char="•"/>
            </a:pPr>
            <a:r>
              <a:rPr lang="en-US" sz="1200" b="0" dirty="0"/>
              <a:t>Nehemiah had just learned of the extreme distress of his people in Jerusalem.</a:t>
            </a:r>
          </a:p>
          <a:p>
            <a:pPr marL="171450" indent="-171450" algn="l">
              <a:buFont typeface="Arial" panose="020B0604020202020204" pitchFamily="34" charset="0"/>
              <a:buChar char="•"/>
            </a:pPr>
            <a:r>
              <a:rPr lang="en-US" sz="1200" b="0" dirty="0"/>
              <a:t>Nehemiah was able to consider his response long enough to fire off a </a:t>
            </a:r>
            <a:r>
              <a:rPr lang="en-US" sz="1200" b="1" dirty="0"/>
              <a:t>quick prayer</a:t>
            </a:r>
            <a:r>
              <a:rPr lang="en-US" sz="1200" b="0" dirty="0"/>
              <a:t> to God.</a:t>
            </a:r>
          </a:p>
          <a:p>
            <a:pPr marL="628650" lvl="1" indent="-171450" algn="l">
              <a:buFont typeface="Arial" panose="020B0604020202020204" pitchFamily="34" charset="0"/>
              <a:buChar char="•"/>
            </a:pPr>
            <a:r>
              <a:rPr lang="en-US" sz="1200" b="0" dirty="0"/>
              <a:t>(</a:t>
            </a:r>
            <a:r>
              <a:rPr lang="en-US" sz="1200" b="1" dirty="0"/>
              <a:t>Note: </a:t>
            </a:r>
            <a:r>
              <a:rPr lang="en-US" sz="1200" b="0" dirty="0"/>
              <a:t>Nehemiah didn’t ask the king for time to run to his prayer closet…)</a:t>
            </a:r>
          </a:p>
        </p:txBody>
      </p:sp>
    </p:spTree>
    <p:extLst>
      <p:ext uri="{BB962C8B-B14F-4D97-AF65-F5344CB8AC3E}">
        <p14:creationId xmlns:p14="http://schemas.microsoft.com/office/powerpoint/2010/main" val="3446704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sz="1200" b="1" dirty="0"/>
              <a:t>[Show one at a time with minimum comments]</a:t>
            </a:r>
          </a:p>
          <a:p>
            <a:pPr marL="0" indent="0">
              <a:buFont typeface="Arial" panose="020B0604020202020204" pitchFamily="34" charset="0"/>
              <a:buNone/>
            </a:pPr>
            <a:r>
              <a:rPr lang="en-US" sz="1200" b="1" dirty="0"/>
              <a:t>[Next 5 times]</a:t>
            </a:r>
          </a:p>
          <a:p>
            <a:pPr marL="0" indent="0">
              <a:buFont typeface="Arial" panose="020B0604020202020204" pitchFamily="34" charset="0"/>
              <a:buNone/>
            </a:pPr>
            <a:endParaRPr lang="en-US" sz="1200" b="0" dirty="0"/>
          </a:p>
          <a:p>
            <a:pPr marL="0" indent="0">
              <a:buFont typeface="Arial" panose="020B0604020202020204" pitchFamily="34" charset="0"/>
              <a:buNone/>
            </a:pPr>
            <a:r>
              <a:rPr lang="en-US" sz="1600" b="0" dirty="0"/>
              <a:t>Let’s expand this injunction against complaints: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066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517" name="Shape 517"/>
          <p:cNvSpPr>
            <a:spLocks noGrp="1"/>
          </p:cNvSpPr>
          <p:nvPr>
            <p:ph type="body" sz="quarter" idx="1"/>
          </p:nvPr>
        </p:nvSpPr>
        <p:spPr>
          <a:prstGeom prst="rect">
            <a:avLst/>
          </a:prstGeom>
        </p:spPr>
        <p:txBody>
          <a:bodyPr/>
          <a:lstStyle/>
          <a:p>
            <a:pPr marL="0" indent="0">
              <a:spcBef>
                <a:spcPts val="0"/>
              </a:spcBef>
              <a:buFont typeface="Arial" panose="020B0604020202020204" pitchFamily="34" charset="0"/>
              <a:buNone/>
            </a:pPr>
            <a:r>
              <a:rPr lang="en-US" b="1" dirty="0"/>
              <a:t>[Read scripture first then…]</a:t>
            </a:r>
          </a:p>
          <a:p>
            <a:pPr marL="171450" indent="-171450">
              <a:spcBef>
                <a:spcPts val="0"/>
              </a:spcBef>
              <a:buFont typeface="Arial" panose="020B0604020202020204" pitchFamily="34" charset="0"/>
              <a:buChar char="•"/>
            </a:pPr>
            <a:r>
              <a:rPr lang="en-US" dirty="0"/>
              <a:t>God is not real fond of complaining!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brains are associative. Like attracts like in the brain.</a:t>
            </a:r>
          </a:p>
          <a:p>
            <a:pPr marL="171450" indent="-171450">
              <a:spcBef>
                <a:spcPts val="0"/>
              </a:spcBef>
              <a:buFont typeface="Arial" panose="020B0604020202020204" pitchFamily="34" charset="0"/>
              <a:buChar char="•"/>
            </a:pPr>
            <a:r>
              <a:rPr lang="en-US" dirty="0"/>
              <a:t>Negative speech is highly contagious: One person can infect a thousand!</a:t>
            </a:r>
          </a:p>
          <a:p>
            <a:pPr marL="628650" lvl="1" indent="-171450">
              <a:spcBef>
                <a:spcPts val="0"/>
              </a:spcBef>
              <a:buFont typeface="Arial" panose="020B0604020202020204" pitchFamily="34" charset="0"/>
              <a:buChar char="•"/>
            </a:pPr>
            <a:r>
              <a:rPr lang="en-US" dirty="0"/>
              <a:t>Say something negative and Satanic agents will bring a flood of other negative thoughts to the mind of each hearer!</a:t>
            </a:r>
          </a:p>
          <a:p>
            <a:pPr marL="628650" lvl="1" indent="-171450">
              <a:spcBef>
                <a:spcPts val="0"/>
              </a:spcBef>
              <a:buFont typeface="Arial" panose="020B0604020202020204" pitchFamily="34" charset="0"/>
              <a:buChar char="•"/>
            </a:pPr>
            <a:r>
              <a:rPr lang="en-US" dirty="0"/>
              <a:t>Say something negative and one or more in a crowd will say something more negative.</a:t>
            </a:r>
          </a:p>
          <a:p>
            <a:pPr marL="628650" lvl="1" indent="-171450">
              <a:spcBef>
                <a:spcPts val="0"/>
              </a:spcBef>
              <a:buFont typeface="Arial" panose="020B0604020202020204" pitchFamily="34" charset="0"/>
              <a:buChar char="•"/>
            </a:pPr>
            <a:r>
              <a:rPr lang="en-US" dirty="0"/>
              <a:t>This can spread until there’s nothing but negative being shared.</a:t>
            </a:r>
          </a:p>
          <a:p>
            <a:pPr marL="171450" lvl="0" indent="-171450">
              <a:spcBef>
                <a:spcPts val="0"/>
              </a:spcBef>
              <a:buFont typeface="Arial" panose="020B0604020202020204" pitchFamily="34" charset="0"/>
              <a:buChar char="•"/>
            </a:pPr>
            <a:r>
              <a:rPr lang="en-US" dirty="0"/>
              <a:t>Know anyone that is always upbeat and positive? What’s it like to be around them? </a:t>
            </a:r>
          </a:p>
          <a:p>
            <a:pPr marL="0" lvl="0" indent="0">
              <a:spcBef>
                <a:spcPts val="0"/>
              </a:spcBef>
              <a:buFont typeface="Arial" panose="020B0604020202020204" pitchFamily="34" charset="0"/>
              <a:buNone/>
            </a:pPr>
            <a:r>
              <a:rPr lang="en-US" b="1" dirty="0"/>
              <a:t>[Pause for replies]</a:t>
            </a:r>
            <a:endParaRPr lang="en-US" b="0" dirty="0"/>
          </a:p>
          <a:p>
            <a:pPr marL="171450" lvl="0" indent="-171450">
              <a:spcBef>
                <a:spcPts val="0"/>
              </a:spcBef>
              <a:buFont typeface="Arial" panose="020B0604020202020204" pitchFamily="34" charset="0"/>
              <a:buChar char="•"/>
            </a:pPr>
            <a:r>
              <a:rPr lang="en-US" b="0" dirty="0"/>
              <a:t>Why not be someone like that? Try 24 hours with no negative statements. Ask family members to hold you accountable.</a:t>
            </a:r>
            <a:endParaRPr lang="en-US" dirty="0"/>
          </a:p>
          <a:p>
            <a:pPr marL="0" indent="0">
              <a:spcBef>
                <a:spcPts val="0"/>
              </a:spcBef>
              <a:buFont typeface="Arial" panose="020B0604020202020204" pitchFamily="34" charset="0"/>
              <a:buNone/>
            </a:pPr>
            <a:endParaRPr sz="4400" dirty="0"/>
          </a:p>
        </p:txBody>
      </p:sp>
    </p:spTree>
    <p:extLst>
      <p:ext uri="{BB962C8B-B14F-4D97-AF65-F5344CB8AC3E}">
        <p14:creationId xmlns:p14="http://schemas.microsoft.com/office/powerpoint/2010/main" val="90722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5C6C5-1A6A-415B-BE52-D4DA99C16ECB}" type="slidenum">
              <a:rPr lang="en-US" smtClean="0"/>
              <a:t>4</a:t>
            </a:fld>
            <a:endParaRPr lang="en-US"/>
          </a:p>
        </p:txBody>
      </p:sp>
    </p:spTree>
    <p:extLst>
      <p:ext uri="{BB962C8B-B14F-4D97-AF65-F5344CB8AC3E}">
        <p14:creationId xmlns:p14="http://schemas.microsoft.com/office/powerpoint/2010/main" val="198353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Shifting gears here, consider:</a:t>
            </a:r>
          </a:p>
          <a:p>
            <a:pPr marL="0" indent="0">
              <a:buFont typeface="Arial" panose="020B0604020202020204" pitchFamily="34" charset="0"/>
              <a:buNone/>
            </a:pPr>
            <a:r>
              <a:rPr lang="en-US" b="1" dirty="0"/>
              <a:t>[Read slide]</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41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a:spLocks noGrp="1" noRot="1" noChangeAspect="1"/>
          </p:cNvSpPr>
          <p:nvPr>
            <p:ph type="sldImg"/>
          </p:nvPr>
        </p:nvSpPr>
        <p:spPr>
          <a:xfrm>
            <a:off x="685800" y="1023938"/>
            <a:ext cx="5486400" cy="3086100"/>
          </a:xfrm>
          <a:prstGeom prst="rect">
            <a:avLst/>
          </a:prstGeom>
        </p:spPr>
        <p:txBody>
          <a:bodyPr/>
          <a:lstStyle/>
          <a:p>
            <a:endParaRPr dirty="0"/>
          </a:p>
        </p:txBody>
      </p:sp>
      <p:sp>
        <p:nvSpPr>
          <p:cNvPr id="752" name="Shape 752"/>
          <p:cNvSpPr>
            <a:spLocks noGrp="1"/>
          </p:cNvSpPr>
          <p:nvPr>
            <p:ph type="body" sz="quarter" idx="1"/>
          </p:nvPr>
        </p:nvSpPr>
        <p:spPr>
          <a:prstGeom prst="rect">
            <a:avLst/>
          </a:prstGeom>
        </p:spPr>
        <p:txBody>
          <a:bodyPr/>
          <a:lstStyle/>
          <a:p>
            <a:pPr>
              <a:spcBef>
                <a:spcPts val="0"/>
              </a:spcBef>
            </a:pPr>
            <a:r>
              <a:rPr lang="en-US" dirty="0"/>
              <a:t>The peace of God that passes understanding…</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200" b="1" dirty="0"/>
              <a:t>[Click </a:t>
            </a:r>
            <a:r>
              <a:rPr lang="en-US" sz="1200" b="1" dirty="0">
                <a:sym typeface="Wingdings" panose="05000000000000000000" pitchFamily="2" charset="2"/>
              </a:rPr>
              <a:t></a:t>
            </a:r>
            <a:r>
              <a:rPr lang="en-US" sz="1200" b="1" dirty="0"/>
              <a:t> for other verses]</a:t>
            </a:r>
          </a:p>
        </p:txBody>
      </p:sp>
    </p:spTree>
    <p:extLst>
      <p:ext uri="{BB962C8B-B14F-4D97-AF65-F5344CB8AC3E}">
        <p14:creationId xmlns:p14="http://schemas.microsoft.com/office/powerpoint/2010/main" val="3713945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400" b="0" dirty="0"/>
          </a:p>
        </p:txBody>
      </p:sp>
    </p:spTree>
    <p:extLst>
      <p:ext uri="{BB962C8B-B14F-4D97-AF65-F5344CB8AC3E}">
        <p14:creationId xmlns:p14="http://schemas.microsoft.com/office/powerpoint/2010/main" val="5329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200" b="0" dirty="0"/>
          </a:p>
        </p:txBody>
      </p:sp>
    </p:spTree>
    <p:extLst>
      <p:ext uri="{BB962C8B-B14F-4D97-AF65-F5344CB8AC3E}">
        <p14:creationId xmlns:p14="http://schemas.microsoft.com/office/powerpoint/2010/main" val="1410274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000" b="0" dirty="0"/>
          </a:p>
        </p:txBody>
      </p:sp>
    </p:spTree>
    <p:extLst>
      <p:ext uri="{BB962C8B-B14F-4D97-AF65-F5344CB8AC3E}">
        <p14:creationId xmlns:p14="http://schemas.microsoft.com/office/powerpoint/2010/main" val="375478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600" b="0" dirty="0"/>
              <a:t>No other way to be happy in Jesus</a:t>
            </a:r>
          </a:p>
        </p:txBody>
      </p:sp>
    </p:spTree>
    <p:extLst>
      <p:ext uri="{BB962C8B-B14F-4D97-AF65-F5344CB8AC3E}">
        <p14:creationId xmlns:p14="http://schemas.microsoft.com/office/powerpoint/2010/main" val="3895704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marL="0" indent="0" algn="l">
              <a:buFont typeface="Arial" panose="020B0604020202020204" pitchFamily="34" charset="0"/>
              <a:buNone/>
            </a:pPr>
            <a:r>
              <a:rPr lang="en-US" sz="1400" b="1" dirty="0"/>
              <a:t>[Read quickly]</a:t>
            </a:r>
          </a:p>
        </p:txBody>
      </p:sp>
    </p:spTree>
    <p:extLst>
      <p:ext uri="{BB962C8B-B14F-4D97-AF65-F5344CB8AC3E}">
        <p14:creationId xmlns:p14="http://schemas.microsoft.com/office/powerpoint/2010/main" val="4130081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marL="0" indent="0" algn="l">
              <a:buFont typeface="Arial" panose="020B0604020202020204" pitchFamily="34" charset="0"/>
              <a:buNone/>
            </a:pPr>
            <a:r>
              <a:rPr lang="en-US" sz="1000" b="1" dirty="0"/>
              <a:t>[</a:t>
            </a:r>
            <a:r>
              <a:rPr lang="en-US" sz="1000" b="1" dirty="0">
                <a:sym typeface="Wingdings" panose="05000000000000000000" pitchFamily="2" charset="2"/>
              </a:rPr>
              <a:t> for EGW Quote on our obedience seeming like doing our own will]</a:t>
            </a:r>
          </a:p>
          <a:p>
            <a:pPr marL="0" indent="0" algn="l">
              <a:buFont typeface="Arial" panose="020B0604020202020204" pitchFamily="34" charset="0"/>
              <a:buNone/>
            </a:pPr>
            <a:endParaRPr lang="en-US" sz="1000" b="1" dirty="0"/>
          </a:p>
          <a:p>
            <a:pPr marL="0" indent="0" algn="l">
              <a:buFont typeface="Arial" panose="020B0604020202020204" pitchFamily="34" charset="0"/>
              <a:buNone/>
            </a:pPr>
            <a:r>
              <a:rPr lang="en-US" sz="1000" b="1" dirty="0"/>
              <a:t>[Read slide first then below]</a:t>
            </a:r>
          </a:p>
          <a:p>
            <a:pPr marL="171450" indent="-171450" algn="l">
              <a:buFont typeface="Arial" panose="020B0604020202020204" pitchFamily="34" charset="0"/>
              <a:buChar char="•"/>
            </a:pPr>
            <a:r>
              <a:rPr lang="en-US" sz="1000" b="0" dirty="0"/>
              <a:t>We have but one thing we can give to the Lord: Our Wills!</a:t>
            </a:r>
          </a:p>
          <a:p>
            <a:pPr marL="171450" indent="-171450" algn="l">
              <a:buFont typeface="Arial" panose="020B0604020202020204" pitchFamily="34" charset="0"/>
              <a:buChar char="•"/>
            </a:pPr>
            <a:r>
              <a:rPr lang="en-US" sz="1000" b="0" dirty="0"/>
              <a:t>Full surrender keeps Jesus at the center of our lives</a:t>
            </a:r>
          </a:p>
          <a:p>
            <a:pPr marL="171450" indent="-171450" algn="l">
              <a:buFont typeface="Arial" panose="020B0604020202020204" pitchFamily="34" charset="0"/>
              <a:buChar char="•"/>
            </a:pPr>
            <a:r>
              <a:rPr lang="en-US" sz="1000" b="0" dirty="0"/>
              <a:t>We have peace of God because</a:t>
            </a:r>
          </a:p>
          <a:p>
            <a:pPr marL="628650" lvl="1" indent="-171450" algn="l">
              <a:buFont typeface="Arial" panose="020B0604020202020204" pitchFamily="34" charset="0"/>
              <a:buChar char="•"/>
            </a:pPr>
            <a:r>
              <a:rPr lang="en-US" sz="1000" b="0" dirty="0"/>
              <a:t>We don’t have to figure out a way around our problems.</a:t>
            </a:r>
          </a:p>
          <a:p>
            <a:pPr marL="628650" lvl="1" indent="-171450" algn="l">
              <a:buFont typeface="Arial" panose="020B0604020202020204" pitchFamily="34" charset="0"/>
              <a:buChar char="•"/>
            </a:pPr>
            <a:r>
              <a:rPr lang="en-US" sz="1000" b="0" dirty="0"/>
              <a:t>Instead, we wait on the Lord to show us His way through our problems.</a:t>
            </a:r>
          </a:p>
          <a:p>
            <a:pPr marL="171450" lvl="0" indent="-171450" algn="l">
              <a:buFont typeface="Arial" panose="020B0604020202020204" pitchFamily="34" charset="0"/>
              <a:buChar char="•"/>
            </a:pPr>
            <a:r>
              <a:rPr lang="en-US" sz="1000" b="0" dirty="0"/>
              <a:t>Full surrender changes the way you pray.</a:t>
            </a:r>
          </a:p>
          <a:p>
            <a:pPr marL="628650" lvl="1" indent="-171450" algn="l">
              <a:buFont typeface="Arial" panose="020B0604020202020204" pitchFamily="34" charset="0"/>
              <a:buChar char="•"/>
            </a:pPr>
            <a:r>
              <a:rPr lang="en-US" sz="1000" b="0" dirty="0"/>
              <a:t>The focus of your prayers shifts from self to God that His will to be done,</a:t>
            </a:r>
          </a:p>
          <a:p>
            <a:pPr marL="628650" lvl="1" indent="-171450" algn="l">
              <a:buFont typeface="Arial" panose="020B0604020202020204" pitchFamily="34" charset="0"/>
              <a:buChar char="•"/>
            </a:pPr>
            <a:r>
              <a:rPr lang="en-US" sz="1000" b="0" dirty="0"/>
              <a:t>We remember that God has chosen to allow each and every trial/temptation that comes into our lives.</a:t>
            </a:r>
          </a:p>
          <a:p>
            <a:pPr marL="628650" lvl="1" indent="-171450" algn="l">
              <a:buFont typeface="Arial" panose="020B0604020202020204" pitchFamily="34" charset="0"/>
              <a:buChar char="•"/>
            </a:pPr>
            <a:r>
              <a:rPr lang="en-US" sz="1000" b="0" dirty="0"/>
              <a:t>Therefore, instead of asking for a way around the trials or their removal, we ask God to give us wisdom to follow his path through the trials with a humble heart that is willing to learn.</a:t>
            </a:r>
          </a:p>
          <a:p>
            <a:pPr marL="0" lvl="0" indent="0" algn="l">
              <a:buFont typeface="Arial" panose="020B0604020202020204" pitchFamily="34" charset="0"/>
              <a:buNone/>
            </a:pPr>
            <a:r>
              <a:rPr lang="en-US" sz="1600" b="0" dirty="0"/>
              <a:t>Here’s what Christ says about worry:</a:t>
            </a:r>
          </a:p>
        </p:txBody>
      </p:sp>
    </p:spTree>
    <p:extLst>
      <p:ext uri="{BB962C8B-B14F-4D97-AF65-F5344CB8AC3E}">
        <p14:creationId xmlns:p14="http://schemas.microsoft.com/office/powerpoint/2010/main" val="840291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25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5C6C5-1A6A-415B-BE52-D4DA99C16ECB}" type="slidenum">
              <a:rPr lang="en-US" smtClean="0"/>
              <a:t>5</a:t>
            </a:fld>
            <a:endParaRPr lang="en-US"/>
          </a:p>
        </p:txBody>
      </p:sp>
    </p:spTree>
    <p:extLst>
      <p:ext uri="{BB962C8B-B14F-4D97-AF65-F5344CB8AC3E}">
        <p14:creationId xmlns:p14="http://schemas.microsoft.com/office/powerpoint/2010/main" val="1105180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marL="171450" indent="-171450">
              <a:buFont typeface="Arial" panose="020B0604020202020204" pitchFamily="34" charset="0"/>
              <a:buChar char="•"/>
            </a:pPr>
            <a:r>
              <a:rPr lang="en-US" sz="1200" b="0" dirty="0">
                <a:latin typeface="+mn-lt"/>
              </a:rPr>
              <a:t>In other words, </a:t>
            </a:r>
            <a:r>
              <a:rPr lang="en-US" sz="1200" b="0" dirty="0">
                <a:latin typeface="Algerian" panose="04020705040A02060702" pitchFamily="82" charset="0"/>
              </a:rPr>
              <a:t>worry is forbidden </a:t>
            </a:r>
            <a:r>
              <a:rPr lang="en-US" sz="1200" b="0" dirty="0">
                <a:latin typeface="+mn-lt"/>
              </a:rPr>
              <a:t>(“verboten”, “</a:t>
            </a:r>
            <a:r>
              <a:rPr lang="en-US" sz="1200" b="0" dirty="0" err="1">
                <a:latin typeface="+mn-lt"/>
              </a:rPr>
              <a:t>proibido</a:t>
            </a:r>
            <a:r>
              <a:rPr lang="en-US" sz="1200" b="0" dirty="0">
                <a:latin typeface="+mn-lt"/>
              </a:rPr>
              <a:t>”)</a:t>
            </a:r>
          </a:p>
          <a:p>
            <a:pPr marL="0" indent="0">
              <a:buFont typeface="Arial" panose="020B0604020202020204" pitchFamily="34" charset="0"/>
              <a:buNone/>
            </a:pPr>
            <a:endParaRPr lang="en-US" sz="1200" b="0" dirty="0">
              <a:latin typeface="Arial" panose="020B0604020202020204" pitchFamily="34" charset="0"/>
              <a:cs typeface="Arial" panose="020B0604020202020204" pitchFamily="34" charset="0"/>
            </a:endParaRPr>
          </a:p>
          <a:p>
            <a:pPr algn="l"/>
            <a:endParaRPr lang="en-US" sz="1200" b="0" dirty="0">
              <a:latin typeface="+mn-lt"/>
            </a:endParaRPr>
          </a:p>
        </p:txBody>
      </p:sp>
    </p:spTree>
    <p:extLst>
      <p:ext uri="{BB962C8B-B14F-4D97-AF65-F5344CB8AC3E}">
        <p14:creationId xmlns:p14="http://schemas.microsoft.com/office/powerpoint/2010/main" val="21479175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b="0" dirty="0"/>
              <a:t>Commend primarily the </a:t>
            </a:r>
            <a:r>
              <a:rPr lang="en-US" b="1" u="sng" dirty="0"/>
              <a:t>Spirit</a:t>
            </a:r>
            <a:r>
              <a:rPr lang="en-US" b="0" dirty="0"/>
              <a:t> Book but also </a:t>
            </a:r>
            <a:r>
              <a:rPr lang="en-US" b="1" dirty="0"/>
              <a:t>the </a:t>
            </a:r>
            <a:r>
              <a:rPr lang="en-US" b="1" u="sng" dirty="0"/>
              <a:t>Miracle</a:t>
            </a:r>
            <a:r>
              <a:rPr lang="en-US" b="1" u="none" dirty="0"/>
              <a:t> book]</a:t>
            </a:r>
          </a:p>
          <a:p>
            <a:r>
              <a:rPr lang="en-US" dirty="0"/>
              <a:t>The following quote is taken from the </a:t>
            </a:r>
            <a:r>
              <a:rPr lang="en-US" b="1" u="sng" dirty="0"/>
              <a:t>Spirit and Power</a:t>
            </a:r>
            <a:r>
              <a:rPr lang="en-US" dirty="0"/>
              <a:t> book.</a:t>
            </a:r>
          </a:p>
          <a:p>
            <a:pPr marL="0" indent="0">
              <a:buFont typeface="Arial" panose="020B0604020202020204" pitchFamily="34" charset="0"/>
              <a:buNone/>
            </a:pPr>
            <a:r>
              <a:rPr lang="en-US" b="1" dirty="0"/>
              <a:t>Here is the background to the following quote:</a:t>
            </a:r>
          </a:p>
          <a:p>
            <a:pPr marL="171450" indent="-171450">
              <a:buFont typeface="Arial" panose="020B0604020202020204" pitchFamily="34" charset="0"/>
              <a:buChar char="•"/>
            </a:pPr>
            <a:r>
              <a:rPr lang="en-US" b="0" dirty="0"/>
              <a:t>Attending a very tough engineering school. </a:t>
            </a:r>
          </a:p>
          <a:p>
            <a:pPr marL="171450" indent="-171450">
              <a:buFont typeface="Arial" panose="020B0604020202020204" pitchFamily="34" charset="0"/>
              <a:buChar char="•"/>
            </a:pPr>
            <a:r>
              <a:rPr lang="en-US" b="0" dirty="0"/>
              <a:t>Only top 10 of the 976 applicants were accepted.</a:t>
            </a:r>
          </a:p>
          <a:p>
            <a:pPr marL="171450" indent="-171450">
              <a:buFont typeface="Arial" panose="020B0604020202020204" pitchFamily="34" charset="0"/>
              <a:buChar char="•"/>
            </a:pPr>
            <a:r>
              <a:rPr lang="en-US" b="0" dirty="0"/>
              <a:t>Pavel scored 4</a:t>
            </a:r>
            <a:r>
              <a:rPr lang="en-US" b="0" baseline="30000" dirty="0"/>
              <a:t>th</a:t>
            </a:r>
            <a:r>
              <a:rPr lang="en-US" b="0" dirty="0"/>
              <a:t> highest!</a:t>
            </a:r>
          </a:p>
          <a:p>
            <a:pPr marL="171450" indent="-171450">
              <a:buFont typeface="Arial" panose="020B0604020202020204" pitchFamily="34" charset="0"/>
              <a:buChar char="•"/>
            </a:pPr>
            <a:r>
              <a:rPr lang="en-US" b="0" dirty="0"/>
              <a:t>Bright kid with tremendous potential.</a:t>
            </a:r>
          </a:p>
          <a:p>
            <a:pPr marL="171450" indent="-171450">
              <a:buFont typeface="Arial" panose="020B0604020202020204" pitchFamily="34" charset="0"/>
              <a:buChar char="•"/>
            </a:pPr>
            <a:r>
              <a:rPr lang="en-US" b="0" dirty="0"/>
              <a:t>W/O college degree, wages were very low. </a:t>
            </a:r>
          </a:p>
          <a:p>
            <a:pPr marL="171450" indent="-171450">
              <a:buFont typeface="Arial" panose="020B0604020202020204" pitchFamily="34" charset="0"/>
              <a:buChar char="•"/>
            </a:pPr>
            <a:r>
              <a:rPr lang="en-US" b="0" dirty="0"/>
              <a:t>Attend Saturday classes or be kicked out for good.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095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[Read this slide and then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994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b="1" dirty="0"/>
              <a:t>[Read slide first]</a:t>
            </a:r>
          </a:p>
          <a:p>
            <a:pPr marL="0" indent="0">
              <a:buFont typeface="Arial" panose="020B0604020202020204" pitchFamily="34" charset="0"/>
              <a:buNone/>
            </a:pPr>
            <a:r>
              <a:rPr lang="en-US" sz="1600" dirty="0"/>
              <a:t>Let me express the implications in this way: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668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b="1" dirty="0"/>
              <a:t>[Next once]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54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b="1" dirty="0"/>
              <a:t>[Next 6 times]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8810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b="1" dirty="0"/>
              <a:t>[Read slide then next 6 times]</a:t>
            </a:r>
            <a:endParaRPr lang="en-US" b="0" dirty="0"/>
          </a:p>
          <a:p>
            <a:pPr marL="0" indent="0">
              <a:buFont typeface="Arial" panose="020B0604020202020204" pitchFamily="34" charset="0"/>
              <a:buNone/>
            </a:pPr>
            <a:r>
              <a:rPr lang="en-US" sz="1600" b="0" dirty="0"/>
              <a:t>Let’s pick up a few additional details on nourishing our relationship with Jesus</a:t>
            </a:r>
            <a:endParaRPr lang="en-US" sz="16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86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200" b="1" dirty="0"/>
              <a:t>[Read slide first]</a:t>
            </a:r>
          </a:p>
          <a:p>
            <a:pPr algn="l"/>
            <a:r>
              <a:rPr lang="en-US" sz="1200" b="0" dirty="0"/>
              <a:t>Meditate on how the Lord has blessed, corrected you, and led you. This will inspire both love and trust.</a:t>
            </a:r>
          </a:p>
        </p:txBody>
      </p:sp>
    </p:spTree>
    <p:extLst>
      <p:ext uri="{BB962C8B-B14F-4D97-AF65-F5344CB8AC3E}">
        <p14:creationId xmlns:p14="http://schemas.microsoft.com/office/powerpoint/2010/main" val="2354296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200" b="0" dirty="0"/>
          </a:p>
        </p:txBody>
      </p:sp>
    </p:spTree>
    <p:extLst>
      <p:ext uri="{BB962C8B-B14F-4D97-AF65-F5344CB8AC3E}">
        <p14:creationId xmlns:p14="http://schemas.microsoft.com/office/powerpoint/2010/main" val="11873303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200" b="1" dirty="0"/>
              <a:t>[Steps to show]</a:t>
            </a:r>
          </a:p>
          <a:p>
            <a:pPr marL="228600" indent="-228600" algn="l">
              <a:buFont typeface="+mj-lt"/>
              <a:buAutoNum type="arabicPeriod"/>
            </a:pPr>
            <a:r>
              <a:rPr lang="en-US" sz="1200" b="1" dirty="0"/>
              <a:t>Set laptop for Extend (Windows/P)</a:t>
            </a:r>
          </a:p>
          <a:p>
            <a:pPr marL="228600" indent="-228600" algn="l">
              <a:buFont typeface="+mj-lt"/>
              <a:buAutoNum type="arabicPeriod"/>
            </a:pPr>
            <a:r>
              <a:rPr lang="en-US" sz="1200" b="1" dirty="0"/>
              <a:t>Move PDF viewer and other needed apps to </a:t>
            </a:r>
            <a:r>
              <a:rPr lang="en-US" sz="1200" b="1"/>
              <a:t>projector screen</a:t>
            </a:r>
            <a:endParaRPr lang="en-US" sz="1200" b="1" dirty="0"/>
          </a:p>
          <a:p>
            <a:pPr marL="228600" indent="-228600" algn="l">
              <a:buFont typeface="+mj-lt"/>
              <a:buAutoNum type="arabicPeriod"/>
            </a:pPr>
            <a:r>
              <a:rPr lang="en-US" sz="1200" b="1" dirty="0"/>
              <a:t>Start presentation in presenter mode</a:t>
            </a:r>
          </a:p>
          <a:p>
            <a:pPr algn="l"/>
            <a:r>
              <a:rPr lang="en-US" sz="1200" b="1" dirty="0"/>
              <a:t>Describe studying PDF Bible:</a:t>
            </a:r>
          </a:p>
          <a:p>
            <a:pPr marL="171450" indent="-171450" algn="l">
              <a:buFont typeface="Arial" panose="020B0604020202020204" pitchFamily="34" charset="0"/>
              <a:buChar char="•"/>
            </a:pPr>
            <a:r>
              <a:rPr lang="en-US" sz="1200" b="0" dirty="0"/>
              <a:t>Keeping notes</a:t>
            </a:r>
          </a:p>
          <a:p>
            <a:pPr marL="171450" indent="-171450" algn="l">
              <a:buFont typeface="Arial" panose="020B0604020202020204" pitchFamily="34" charset="0"/>
              <a:buChar char="•"/>
            </a:pPr>
            <a:r>
              <a:rPr lang="en-US" sz="1200" b="0" dirty="0"/>
              <a:t>Highlighting</a:t>
            </a:r>
          </a:p>
          <a:p>
            <a:pPr marL="171450" indent="-171450" algn="l">
              <a:buFont typeface="Arial" panose="020B0604020202020204" pitchFamily="34" charset="0"/>
              <a:buChar char="•"/>
            </a:pPr>
            <a:r>
              <a:rPr lang="en-US" sz="1200" b="0" dirty="0"/>
              <a:t>Meditating and thinking</a:t>
            </a:r>
          </a:p>
        </p:txBody>
      </p:sp>
    </p:spTree>
    <p:extLst>
      <p:ext uri="{BB962C8B-B14F-4D97-AF65-F5344CB8AC3E}">
        <p14:creationId xmlns:p14="http://schemas.microsoft.com/office/powerpoint/2010/main" val="216851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25C6C5-1A6A-415B-BE52-D4DA99C16ECB}" type="slidenum">
              <a:rPr lang="en-US" smtClean="0"/>
              <a:t>6</a:t>
            </a:fld>
            <a:endParaRPr lang="en-US"/>
          </a:p>
        </p:txBody>
      </p:sp>
    </p:spTree>
    <p:extLst>
      <p:ext uri="{BB962C8B-B14F-4D97-AF65-F5344CB8AC3E}">
        <p14:creationId xmlns:p14="http://schemas.microsoft.com/office/powerpoint/2010/main" val="13248955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000" b="1" dirty="0"/>
              <a:t>[1. Note that Chastening = Discipline or Correction]</a:t>
            </a:r>
          </a:p>
          <a:p>
            <a:pPr algn="l"/>
            <a:r>
              <a:rPr lang="en-US" sz="1000" b="1" dirty="0"/>
              <a:t>[2. Read highlighted quickly and commend it to their later review]</a:t>
            </a:r>
          </a:p>
          <a:p>
            <a:pPr algn="l"/>
            <a:r>
              <a:rPr lang="en-US" sz="1000" b="1" dirty="0"/>
              <a:t>[3. Briefly read notes below]</a:t>
            </a:r>
          </a:p>
          <a:p>
            <a:pPr algn="l"/>
            <a:endParaRPr lang="en-US" sz="1000" b="1" dirty="0"/>
          </a:p>
          <a:p>
            <a:pPr algn="l"/>
            <a:r>
              <a:rPr lang="en-US" sz="1000" b="1" dirty="0"/>
              <a:t>God’s Discipline and correction:</a:t>
            </a:r>
            <a:endParaRPr lang="en-US" sz="1000" b="0" dirty="0"/>
          </a:p>
          <a:p>
            <a:pPr marL="171450" indent="-171450" algn="l">
              <a:buFont typeface="Arial" panose="020B0604020202020204" pitchFamily="34" charset="0"/>
              <a:buChar char="•"/>
            </a:pPr>
            <a:r>
              <a:rPr lang="en-US" sz="1000" b="0" dirty="0"/>
              <a:t>Means God has not given up on us and we are still being treated as sons</a:t>
            </a:r>
          </a:p>
          <a:p>
            <a:pPr marL="171450" indent="-171450" algn="l">
              <a:buFont typeface="Arial" panose="020B0604020202020204" pitchFamily="34" charset="0"/>
              <a:buChar char="•"/>
            </a:pPr>
            <a:r>
              <a:rPr lang="en-US" sz="1000" b="0" dirty="0"/>
              <a:t>Should that not make us want to rejoice? </a:t>
            </a:r>
          </a:p>
          <a:p>
            <a:pPr marL="171450" indent="-171450" algn="l">
              <a:buFont typeface="Arial" panose="020B0604020202020204" pitchFamily="34" charset="0"/>
              <a:buChar char="•"/>
            </a:pPr>
            <a:r>
              <a:rPr lang="en-US" sz="1000" b="0" dirty="0"/>
              <a:t>“Rejoice always; again I say rejoice.” “In </a:t>
            </a:r>
            <a:r>
              <a:rPr lang="en-US" sz="1000" b="1" dirty="0"/>
              <a:t>all things</a:t>
            </a:r>
            <a:r>
              <a:rPr lang="en-US" sz="1000" b="0" dirty="0"/>
              <a:t> give thanks for this is the will of God for you.”</a:t>
            </a:r>
          </a:p>
          <a:p>
            <a:pPr marL="171450" indent="-171450" algn="l">
              <a:buFont typeface="Arial" panose="020B0604020202020204" pitchFamily="34" charset="0"/>
              <a:buChar char="•"/>
            </a:pPr>
            <a:endParaRPr lang="en-US" sz="1000" b="0" dirty="0"/>
          </a:p>
          <a:p>
            <a:pPr algn="l"/>
            <a:r>
              <a:rPr lang="en-US" sz="1000" b="1" dirty="0"/>
              <a:t>“Shall we not much more readily being subjection = </a:t>
            </a:r>
            <a:r>
              <a:rPr lang="en-US" sz="1000" b="0" dirty="0"/>
              <a:t>Shall we not </a:t>
            </a:r>
            <a:r>
              <a:rPr lang="en-US" sz="1000" b="1" dirty="0"/>
              <a:t>abide? As in:</a:t>
            </a:r>
            <a:endParaRPr lang="en-US" sz="1000" b="0" dirty="0"/>
          </a:p>
          <a:p>
            <a:pPr marL="171450" indent="-171450" algn="l">
              <a:buFont typeface="Arial" panose="020B0604020202020204" pitchFamily="34" charset="0"/>
              <a:buChar char="•"/>
            </a:pPr>
            <a:r>
              <a:rPr lang="en-US" sz="1000" b="0" dirty="0"/>
              <a:t>Patiently?</a:t>
            </a:r>
          </a:p>
          <a:p>
            <a:pPr marL="171450" indent="-171450" algn="l">
              <a:buFont typeface="Arial" panose="020B0604020202020204" pitchFamily="34" charset="0"/>
              <a:buChar char="•"/>
            </a:pPr>
            <a:r>
              <a:rPr lang="en-US" sz="1000" b="0" dirty="0"/>
              <a:t>Without objection?</a:t>
            </a:r>
          </a:p>
          <a:p>
            <a:pPr marL="171450" indent="-171450" algn="l">
              <a:buFont typeface="Arial" panose="020B0604020202020204" pitchFamily="34" charset="0"/>
              <a:buChar char="•"/>
            </a:pPr>
            <a:r>
              <a:rPr lang="en-US" sz="1000" b="0" dirty="0"/>
              <a:t>Unyielding?</a:t>
            </a:r>
          </a:p>
          <a:p>
            <a:pPr marL="171450" indent="-171450" algn="l">
              <a:buFont typeface="Arial" panose="020B0604020202020204" pitchFamily="34" charset="0"/>
              <a:buChar char="•"/>
            </a:pPr>
            <a:endParaRPr lang="en-US" sz="1000" b="1" dirty="0"/>
          </a:p>
          <a:p>
            <a:pPr algn="l"/>
            <a:r>
              <a:rPr lang="en-US" sz="1000" b="0" dirty="0"/>
              <a:t> </a:t>
            </a:r>
            <a:r>
              <a:rPr lang="en-US" sz="1000" b="1" dirty="0"/>
              <a:t>Righteousness</a:t>
            </a:r>
            <a:r>
              <a:rPr lang="en-US" sz="1000" b="0" dirty="0"/>
              <a:t> = His righteousness as required for heaven</a:t>
            </a:r>
          </a:p>
        </p:txBody>
      </p:sp>
    </p:spTree>
    <p:extLst>
      <p:ext uri="{BB962C8B-B14F-4D97-AF65-F5344CB8AC3E}">
        <p14:creationId xmlns:p14="http://schemas.microsoft.com/office/powerpoint/2010/main" val="1220584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spcBef>
                <a:spcPts val="0"/>
              </a:spcBef>
            </a:pPr>
            <a:endParaRPr dirty="0"/>
          </a:p>
        </p:txBody>
      </p:sp>
    </p:spTree>
    <p:extLst>
      <p:ext uri="{BB962C8B-B14F-4D97-AF65-F5344CB8AC3E}">
        <p14:creationId xmlns:p14="http://schemas.microsoft.com/office/powerpoint/2010/main" val="18803424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685800" y="1023938"/>
            <a:ext cx="5486400" cy="30861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pPr algn="l"/>
            <a:r>
              <a:rPr lang="en-US" sz="1200" b="0" dirty="0"/>
              <a:t>Perfect = Christ’s righteousness.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pPr>
              <a:spcBef>
                <a:spcPts val="0"/>
              </a:spcBef>
            </a:pPr>
            <a:r>
              <a:rPr lang="en-US" dirty="0"/>
              <a:t>The Greek word translated here as testing means temptation equally.</a:t>
            </a:r>
            <a:endParaRPr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algn="l"/>
            <a:r>
              <a:rPr lang="en-US" sz="1200" b="1" dirty="0">
                <a:solidFill>
                  <a:srgbClr val="FFE8AC"/>
                </a:solidFill>
                <a:latin typeface="Arial" panose="020B0604020202020204" pitchFamily="34" charset="0"/>
                <a:cs typeface="Arial" panose="020B0604020202020204" pitchFamily="34" charset="0"/>
              </a:rPr>
              <a:t>[This slide is a repeat for review]</a:t>
            </a:r>
          </a:p>
          <a:p>
            <a:pPr algn="l"/>
            <a:r>
              <a:rPr lang="en-US" sz="1200" b="1" dirty="0">
                <a:solidFill>
                  <a:srgbClr val="FFE8AC"/>
                </a:solidFill>
                <a:latin typeface="Arial" panose="020B0604020202020204" pitchFamily="34" charset="0"/>
                <a:cs typeface="Arial" panose="020B0604020202020204" pitchFamily="34" charset="0"/>
              </a:rPr>
              <a:t>All the preceding slides really clarify what it is to abide.</a:t>
            </a:r>
            <a:endParaRPr lang="en-US" sz="1200" b="0" dirty="0"/>
          </a:p>
        </p:txBody>
      </p:sp>
      <p:sp>
        <p:nvSpPr>
          <p:cNvPr id="4" name="Slide Number Placeholder 3"/>
          <p:cNvSpPr>
            <a:spLocks noGrp="1"/>
          </p:cNvSpPr>
          <p:nvPr>
            <p:ph type="sldNum" sz="quarter" idx="5"/>
          </p:nvPr>
        </p:nvSpPr>
        <p:spPr/>
        <p:txBody>
          <a:bodyPr/>
          <a:lstStyle/>
          <a:p>
            <a:fld id="{8525C6C5-1A6A-415B-BE52-D4DA99C16ECB}" type="slidenum">
              <a:rPr lang="en-US" smtClean="0"/>
              <a:t>64</a:t>
            </a:fld>
            <a:endParaRPr lang="en-US"/>
          </a:p>
        </p:txBody>
      </p:sp>
    </p:spTree>
    <p:extLst>
      <p:ext uri="{BB962C8B-B14F-4D97-AF65-F5344CB8AC3E}">
        <p14:creationId xmlns:p14="http://schemas.microsoft.com/office/powerpoint/2010/main" val="2624715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[Repeated for Clarity]</a:t>
            </a:r>
          </a:p>
          <a:p>
            <a:r>
              <a:rPr lang="en-US" b="1" dirty="0">
                <a:latin typeface="Arial" panose="020B0604020202020204" pitchFamily="34" charset="0"/>
                <a:cs typeface="Arial" panose="020B0604020202020204" pitchFamily="34" charset="0"/>
              </a:rPr>
              <a:t>Questions or observations so far?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97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685800" y="1023938"/>
            <a:ext cx="5486400" cy="30861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171450" indent="-171450" algn="l">
              <a:buFont typeface="Arial" panose="020B0604020202020204" pitchFamily="34" charset="0"/>
              <a:buChar char="•"/>
            </a:pPr>
            <a:r>
              <a:rPr lang="en-US" sz="1200" b="0" dirty="0">
                <a:solidFill>
                  <a:srgbClr val="FFE8AC"/>
                </a:solidFill>
                <a:latin typeface="+mn-lt"/>
                <a:cs typeface="Arial" panose="020B0604020202020204" pitchFamily="34" charset="0"/>
              </a:rPr>
              <a:t>We covered the first part of this verse and most have memorized the second part.</a:t>
            </a:r>
          </a:p>
          <a:p>
            <a:pPr marL="171450" indent="-171450" algn="l">
              <a:buFont typeface="Arial" panose="020B0604020202020204" pitchFamily="34" charset="0"/>
              <a:buChar char="•"/>
            </a:pPr>
            <a:r>
              <a:rPr lang="en-US" sz="1200" b="0" dirty="0">
                <a:solidFill>
                  <a:srgbClr val="FFE8AC"/>
                </a:solidFill>
                <a:latin typeface="+mn-lt"/>
                <a:cs typeface="Arial" panose="020B0604020202020204" pitchFamily="34" charset="0"/>
              </a:rPr>
              <a:t>What part of </a:t>
            </a:r>
            <a:r>
              <a:rPr lang="en-US" sz="1200" b="1" i="1" dirty="0">
                <a:solidFill>
                  <a:srgbClr val="FFE8AC"/>
                </a:solidFill>
                <a:latin typeface="+mn-lt"/>
                <a:cs typeface="Arial" panose="020B0604020202020204" pitchFamily="34" charset="0"/>
              </a:rPr>
              <a:t>nothing</a:t>
            </a:r>
            <a:r>
              <a:rPr lang="en-US" sz="1200" b="0" dirty="0">
                <a:solidFill>
                  <a:srgbClr val="FFE8AC"/>
                </a:solidFill>
                <a:latin typeface="+mn-lt"/>
                <a:cs typeface="Arial" panose="020B0604020202020204" pitchFamily="34" charset="0"/>
              </a:rPr>
              <a:t> do we sometimes not understand? Why do we try to do things on our own to only suffer the consequences?</a:t>
            </a:r>
          </a:p>
          <a:p>
            <a:pPr marL="171450" indent="-171450" algn="l">
              <a:buFont typeface="Arial" panose="020B0604020202020204" pitchFamily="34" charset="0"/>
              <a:buChar char="•"/>
            </a:pPr>
            <a:r>
              <a:rPr lang="en-US" sz="1200" b="0" dirty="0">
                <a:solidFill>
                  <a:srgbClr val="FFE8AC"/>
                </a:solidFill>
                <a:latin typeface="+mn-lt"/>
                <a:cs typeface="Arial" panose="020B0604020202020204" pitchFamily="34" charset="0"/>
              </a:rPr>
              <a:t>Consider this passage from Chapter 8 Steps to Christ.</a:t>
            </a:r>
            <a:endParaRPr lang="en-US" sz="1200" b="0" dirty="0">
              <a:latin typeface="+mn-lt"/>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200" b="1" dirty="0"/>
              <a:t>[</a:t>
            </a:r>
            <a:r>
              <a:rPr lang="en-US" sz="1600" b="1" u="sng" dirty="0"/>
              <a:t>E</a:t>
            </a:r>
            <a:r>
              <a:rPr lang="en-US" sz="1200" b="1" dirty="0"/>
              <a:t> to skip to review and the end]</a:t>
            </a:r>
          </a:p>
          <a:p>
            <a:pPr algn="l"/>
            <a:r>
              <a:rPr lang="en-US" sz="1200" b="1" dirty="0"/>
              <a:t>[Read highlighted only]</a:t>
            </a:r>
          </a:p>
          <a:p>
            <a:pPr algn="l"/>
            <a:r>
              <a:rPr lang="en-US" sz="1200" b="1" dirty="0"/>
              <a:t>[</a:t>
            </a:r>
            <a:r>
              <a:rPr lang="en-US" sz="1200" b="1" dirty="0">
                <a:sym typeface="Wingdings" panose="05000000000000000000" pitchFamily="2" charset="2"/>
              </a:rPr>
              <a:t> For rest of quote]</a:t>
            </a:r>
            <a:endParaRPr lang="en-US" sz="1200" b="1" dirty="0"/>
          </a:p>
        </p:txBody>
      </p:sp>
    </p:spTree>
    <p:extLst>
      <p:ext uri="{BB962C8B-B14F-4D97-AF65-F5344CB8AC3E}">
        <p14:creationId xmlns:p14="http://schemas.microsoft.com/office/powerpoint/2010/main" val="1404487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[Read highlighted only if limited time]</a:t>
            </a:r>
          </a:p>
          <a:p>
            <a:pPr algn="l"/>
            <a:endParaRPr lang="en-US" sz="1000" b="0" dirty="0"/>
          </a:p>
        </p:txBody>
      </p:sp>
    </p:spTree>
    <p:extLst>
      <p:ext uri="{BB962C8B-B14F-4D97-AF65-F5344CB8AC3E}">
        <p14:creationId xmlns:p14="http://schemas.microsoft.com/office/powerpoint/2010/main" val="2079121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r>
              <a:rPr lang="en-US" sz="1200" b="1" dirty="0"/>
              <a:t>[Read this slide completely]</a:t>
            </a:r>
          </a:p>
        </p:txBody>
      </p:sp>
    </p:spTree>
    <p:extLst>
      <p:ext uri="{BB962C8B-B14F-4D97-AF65-F5344CB8AC3E}">
        <p14:creationId xmlns:p14="http://schemas.microsoft.com/office/powerpoint/2010/main" val="273042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marL="0" indent="0">
              <a:buFont typeface="Arial" panose="020B0604020202020204" pitchFamily="34" charset="0"/>
              <a:buNone/>
            </a:pPr>
            <a:r>
              <a:rPr lang="en-US" sz="1400" dirty="0">
                <a:latin typeface="Algerian" panose="04020705040A02060702" pitchFamily="82" charset="0"/>
              </a:rPr>
              <a:t>Smile! Be excited throughout. Smile!  Smile!   Smile!</a:t>
            </a:r>
          </a:p>
          <a:p>
            <a:pPr marL="171450" indent="-171450">
              <a:buFont typeface="Arial" panose="020B0604020202020204" pitchFamily="34" charset="0"/>
              <a:buChar char="•"/>
            </a:pPr>
            <a:r>
              <a:rPr lang="en-US" sz="1200" dirty="0"/>
              <a:t>Title is Abiding 101 because there is </a:t>
            </a:r>
            <a:r>
              <a:rPr lang="en-US" sz="1200" b="1" dirty="0"/>
              <a:t>little new content</a:t>
            </a:r>
            <a:r>
              <a:rPr lang="en-US" sz="1200" dirty="0"/>
              <a:t>.</a:t>
            </a:r>
          </a:p>
          <a:p>
            <a:pPr marL="171450" indent="-171450">
              <a:buFont typeface="Arial" panose="020B0604020202020204" pitchFamily="34" charset="0"/>
              <a:buChar char="•"/>
            </a:pPr>
            <a:r>
              <a:rPr lang="en-US" sz="1200" dirty="0"/>
              <a:t>Instead, I hope to </a:t>
            </a:r>
            <a:r>
              <a:rPr lang="en-US" sz="1200" b="1" dirty="0"/>
              <a:t>connect the dots in a new way </a:t>
            </a:r>
            <a:r>
              <a:rPr lang="en-US" sz="1200" dirty="0"/>
              <a:t>to help us apply these truths.</a:t>
            </a:r>
          </a:p>
          <a:p>
            <a:pPr marL="171450" indent="-171450">
              <a:buFont typeface="Arial" panose="020B0604020202020204" pitchFamily="34" charset="0"/>
              <a:buChar char="•"/>
            </a:pPr>
            <a:r>
              <a:rPr lang="en-US" sz="1200" dirty="0"/>
              <a:t>These are the lessons that the HS is teaching me on a nearly daily basis.</a:t>
            </a:r>
          </a:p>
          <a:p>
            <a:pPr marL="171450" indent="-171450">
              <a:buFont typeface="Arial" panose="020B0604020202020204" pitchFamily="34" charset="0"/>
              <a:buChar char="•"/>
            </a:pPr>
            <a:r>
              <a:rPr lang="en-US" sz="1200" dirty="0"/>
              <a:t>I have given mental assent to the wisdom in these lessons but am still learning to apply them.</a:t>
            </a:r>
          </a:p>
          <a:p>
            <a:pPr marL="171450" indent="-171450">
              <a:buFont typeface="Arial" panose="020B0604020202020204" pitchFamily="34" charset="0"/>
              <a:buChar char="•"/>
            </a:pPr>
            <a:r>
              <a:rPr lang="en-US" sz="1200" b="0" dirty="0">
                <a:latin typeface="+mn-lt"/>
              </a:rPr>
              <a:t>Basic outline is taken from John 15</a:t>
            </a:r>
          </a:p>
          <a:p>
            <a:pPr marL="171450" indent="-171450">
              <a:buFont typeface="Arial" panose="020B0604020202020204" pitchFamily="34" charset="0"/>
              <a:buChar char="•"/>
            </a:pPr>
            <a:endParaRPr lang="en-US" sz="1200" dirty="0"/>
          </a:p>
          <a:p>
            <a:pPr marL="0" lvl="0" indent="0">
              <a:buFont typeface="Arial" panose="020B0604020202020204" pitchFamily="34" charset="0"/>
              <a:buNone/>
            </a:pPr>
            <a:endParaRPr lang="en-US" sz="1200" dirty="0"/>
          </a:p>
          <a:p>
            <a:pPr marL="0" indent="0">
              <a:buFont typeface="Arial" panose="020B0604020202020204" pitchFamily="34" charset="0"/>
              <a:buNone/>
            </a:pPr>
            <a:endParaRPr lang="en-US" sz="1200" b="0" dirty="0"/>
          </a:p>
        </p:txBody>
      </p:sp>
    </p:spTree>
    <p:extLst>
      <p:ext uri="{BB962C8B-B14F-4D97-AF65-F5344CB8AC3E}">
        <p14:creationId xmlns:p14="http://schemas.microsoft.com/office/powerpoint/2010/main" val="3449276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algn="l"/>
            <a:r>
              <a:rPr lang="en-US" sz="1200" b="0" dirty="0">
                <a:solidFill>
                  <a:srgbClr val="FFE8AC"/>
                </a:solidFill>
                <a:latin typeface="Arial" panose="020B0604020202020204" pitchFamily="34" charset="0"/>
                <a:cs typeface="Arial" panose="020B0604020202020204" pitchFamily="34" charset="0"/>
              </a:rPr>
              <a:t>Sobering warning. Reinforce your walk with Christ every morning w/o fail.</a:t>
            </a:r>
            <a:endParaRPr lang="en-US" sz="1200" b="0" dirty="0"/>
          </a:p>
        </p:txBody>
      </p:sp>
      <p:sp>
        <p:nvSpPr>
          <p:cNvPr id="4" name="Slide Number Placeholder 3"/>
          <p:cNvSpPr>
            <a:spLocks noGrp="1"/>
          </p:cNvSpPr>
          <p:nvPr>
            <p:ph type="sldNum" sz="quarter" idx="5"/>
          </p:nvPr>
        </p:nvSpPr>
        <p:spPr/>
        <p:txBody>
          <a:bodyPr/>
          <a:lstStyle/>
          <a:p>
            <a:fld id="{8525C6C5-1A6A-415B-BE52-D4DA99C16ECB}" type="slidenum">
              <a:rPr lang="en-US" smtClean="0"/>
              <a:t>70</a:t>
            </a:fld>
            <a:endParaRPr lang="en-US"/>
          </a:p>
        </p:txBody>
      </p:sp>
    </p:spTree>
    <p:extLst>
      <p:ext uri="{BB962C8B-B14F-4D97-AF65-F5344CB8AC3E}">
        <p14:creationId xmlns:p14="http://schemas.microsoft.com/office/powerpoint/2010/main" val="2486484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xfrm>
            <a:off x="685800" y="1023938"/>
            <a:ext cx="5486400" cy="3086100"/>
          </a:xfrm>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pPr marL="0" indent="0" algn="l">
              <a:buFont typeface="Arial" panose="020B0604020202020204" pitchFamily="34" charset="0"/>
              <a:buNone/>
            </a:pPr>
            <a:r>
              <a:rPr lang="en-US" sz="1200" b="1" dirty="0">
                <a:solidFill>
                  <a:srgbClr val="FFE8AC"/>
                </a:solidFill>
                <a:latin typeface="Arial" panose="020B0604020202020204" pitchFamily="34" charset="0"/>
                <a:cs typeface="Arial" panose="020B0604020202020204" pitchFamily="34" charset="0"/>
              </a:rPr>
              <a:t>Verse 7</a:t>
            </a:r>
          </a:p>
          <a:p>
            <a:pPr marL="171450" indent="-171450" algn="l">
              <a:buFont typeface="Arial" panose="020B0604020202020204" pitchFamily="34" charset="0"/>
              <a:buChar char="•"/>
            </a:pPr>
            <a:r>
              <a:rPr lang="en-US" sz="1200" b="0" dirty="0">
                <a:solidFill>
                  <a:srgbClr val="FFE8AC"/>
                </a:solidFill>
                <a:latin typeface="Arial" panose="020B0604020202020204" pitchFamily="34" charset="0"/>
                <a:cs typeface="Arial" panose="020B0604020202020204" pitchFamily="34" charset="0"/>
              </a:rPr>
              <a:t>This is not “Name it, claim it” of the prosperity gospel!</a:t>
            </a:r>
          </a:p>
          <a:p>
            <a:pPr marL="171450" indent="-171450" algn="l">
              <a:buFont typeface="Arial" panose="020B0604020202020204" pitchFamily="34" charset="0"/>
              <a:buChar char="•"/>
            </a:pPr>
            <a:r>
              <a:rPr lang="en-US" sz="1200" b="0" dirty="0">
                <a:solidFill>
                  <a:srgbClr val="FFE8AC"/>
                </a:solidFill>
                <a:latin typeface="Arial" panose="020B0604020202020204" pitchFamily="34" charset="0"/>
                <a:cs typeface="Arial" panose="020B0604020202020204" pitchFamily="34" charset="0"/>
              </a:rPr>
              <a:t>When we </a:t>
            </a:r>
            <a:r>
              <a:rPr lang="en-US" sz="1200" b="1" dirty="0">
                <a:solidFill>
                  <a:srgbClr val="FFE8AC"/>
                </a:solidFill>
                <a:latin typeface="Arial" panose="020B0604020202020204" pitchFamily="34" charset="0"/>
                <a:cs typeface="Arial" panose="020B0604020202020204" pitchFamily="34" charset="0"/>
              </a:rPr>
              <a:t>abide</a:t>
            </a:r>
            <a:r>
              <a:rPr lang="en-US" sz="1200" b="0" dirty="0">
                <a:solidFill>
                  <a:srgbClr val="FFE8AC"/>
                </a:solidFill>
                <a:latin typeface="Arial" panose="020B0604020202020204" pitchFamily="34" charset="0"/>
                <a:cs typeface="Arial" panose="020B0604020202020204" pitchFamily="34" charset="0"/>
              </a:rPr>
              <a:t>, we will ask as prompted by the Holy Spirit.</a:t>
            </a:r>
          </a:p>
          <a:p>
            <a:pPr marL="171450" indent="-171450" algn="l">
              <a:buFont typeface="Arial" panose="020B0604020202020204" pitchFamily="34" charset="0"/>
              <a:buChar char="•"/>
            </a:pPr>
            <a:r>
              <a:rPr lang="en-US" sz="1200" b="0" dirty="0">
                <a:solidFill>
                  <a:srgbClr val="FFE8AC"/>
                </a:solidFill>
                <a:latin typeface="Arial" panose="020B0604020202020204" pitchFamily="34" charset="0"/>
                <a:cs typeface="Arial" panose="020B0604020202020204" pitchFamily="34" charset="0"/>
              </a:rPr>
              <a:t>We will ask for others to be blessed and the focus will not be on ourselves!!!</a:t>
            </a:r>
          </a:p>
          <a:p>
            <a:pPr marL="0" indent="0" algn="l">
              <a:buFont typeface="Arial" panose="020B0604020202020204" pitchFamily="34" charset="0"/>
              <a:buNone/>
            </a:pPr>
            <a:r>
              <a:rPr lang="en-US" sz="1200" b="1" dirty="0">
                <a:solidFill>
                  <a:srgbClr val="FFE8AC"/>
                </a:solidFill>
                <a:latin typeface="Arial" panose="020B0604020202020204" pitchFamily="34" charset="0"/>
                <a:cs typeface="Arial" panose="020B0604020202020204" pitchFamily="34" charset="0"/>
              </a:rPr>
              <a:t>Verse 8</a:t>
            </a:r>
          </a:p>
          <a:p>
            <a:pPr marL="171450" indent="-171450" algn="l">
              <a:buFont typeface="Arial" panose="020B0604020202020204" pitchFamily="34" charset="0"/>
              <a:buChar char="•"/>
            </a:pPr>
            <a:r>
              <a:rPr lang="en-US" sz="1200" b="0" dirty="0">
                <a:solidFill>
                  <a:srgbClr val="FFE8AC"/>
                </a:solidFill>
                <a:latin typeface="Arial" panose="020B0604020202020204" pitchFamily="34" charset="0"/>
                <a:cs typeface="Arial" panose="020B0604020202020204" pitchFamily="34" charset="0"/>
              </a:rPr>
              <a:t>Abiding means that we bring glory to God and are Christ’s disciples</a:t>
            </a:r>
          </a:p>
          <a:p>
            <a:pPr marL="0" indent="0" algn="l">
              <a:buFont typeface="Arial" panose="020B0604020202020204" pitchFamily="34" charset="0"/>
              <a:buNone/>
            </a:pPr>
            <a:endParaRPr lang="en-US" sz="1200" b="0" dirty="0">
              <a:solidFill>
                <a:srgbClr val="FFE8AC"/>
              </a:solidFill>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sz="1200" b="0" dirty="0"/>
              <a:t>Love is the characteristic of God’s kingdom. This is the agape love – love for one another.</a:t>
            </a:r>
          </a:p>
          <a:p>
            <a:pPr marL="171450" indent="-171450" algn="l">
              <a:buFont typeface="Arial" panose="020B0604020202020204" pitchFamily="34" charset="0"/>
              <a:buChar char="•"/>
            </a:pPr>
            <a:endParaRPr lang="en-US" sz="1200" b="0" dirty="0"/>
          </a:p>
          <a:p>
            <a:pPr algn="l"/>
            <a:r>
              <a:rPr lang="en-US" sz="1200" b="0" dirty="0"/>
              <a:t>“By this shall all men know that you are my disciples, if you have love for one another.”</a:t>
            </a:r>
          </a:p>
          <a:p>
            <a:pPr algn="l"/>
            <a:r>
              <a:rPr lang="en-US" sz="1200" b="0" dirty="0"/>
              <a:t>“If you love me, keep my commandments.”</a:t>
            </a:r>
          </a:p>
          <a:p>
            <a:pPr algn="l"/>
            <a:endParaRPr lang="en-US" sz="1200" b="0" dirty="0"/>
          </a:p>
          <a:p>
            <a:pPr marL="171450" indent="-171450" algn="l">
              <a:buFont typeface="Arial" panose="020B0604020202020204" pitchFamily="34" charset="0"/>
              <a:buChar char="•"/>
            </a:pPr>
            <a:r>
              <a:rPr lang="en-US" sz="1200" b="0" dirty="0"/>
              <a:t>Agape changes our prayers from self to others and for them to receive a blessing. </a:t>
            </a:r>
          </a:p>
          <a:p>
            <a:pPr marL="171450" indent="-171450" algn="l">
              <a:buFont typeface="Arial" panose="020B0604020202020204" pitchFamily="34" charset="0"/>
              <a:buChar char="•"/>
            </a:pPr>
            <a:r>
              <a:rPr lang="en-US" sz="1200" b="0" dirty="0"/>
              <a:t>This was a large part of what happened in the upper room.</a:t>
            </a:r>
          </a:p>
        </p:txBody>
      </p:sp>
      <p:sp>
        <p:nvSpPr>
          <p:cNvPr id="4" name="Slide Number Placeholder 3"/>
          <p:cNvSpPr>
            <a:spLocks noGrp="1"/>
          </p:cNvSpPr>
          <p:nvPr>
            <p:ph type="sldNum" sz="quarter" idx="5"/>
          </p:nvPr>
        </p:nvSpPr>
        <p:spPr/>
        <p:txBody>
          <a:bodyPr/>
          <a:lstStyle/>
          <a:p>
            <a:fld id="{8525C6C5-1A6A-415B-BE52-D4DA99C16ECB}" type="slidenum">
              <a:rPr lang="en-US" smtClean="0"/>
              <a:t>72</a:t>
            </a:fld>
            <a:endParaRPr lang="en-US"/>
          </a:p>
        </p:txBody>
      </p:sp>
    </p:spTree>
    <p:extLst>
      <p:ext uri="{BB962C8B-B14F-4D97-AF65-F5344CB8AC3E}">
        <p14:creationId xmlns:p14="http://schemas.microsoft.com/office/powerpoint/2010/main" val="17933656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Again, love is the characteristic of God’s kingdom.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t>There is no greater joy than being used by God for the blessing of others.</a:t>
            </a:r>
          </a:p>
        </p:txBody>
      </p:sp>
      <p:sp>
        <p:nvSpPr>
          <p:cNvPr id="4" name="Slide Number Placeholder 3"/>
          <p:cNvSpPr>
            <a:spLocks noGrp="1"/>
          </p:cNvSpPr>
          <p:nvPr>
            <p:ph type="sldNum" sz="quarter" idx="5"/>
          </p:nvPr>
        </p:nvSpPr>
        <p:spPr/>
        <p:txBody>
          <a:bodyPr/>
          <a:lstStyle/>
          <a:p>
            <a:fld id="{8525C6C5-1A6A-415B-BE52-D4DA99C16ECB}" type="slidenum">
              <a:rPr lang="en-US" smtClean="0"/>
              <a:t>73</a:t>
            </a:fld>
            <a:endParaRPr lang="en-US"/>
          </a:p>
        </p:txBody>
      </p:sp>
    </p:spTree>
    <p:extLst>
      <p:ext uri="{BB962C8B-B14F-4D97-AF65-F5344CB8AC3E}">
        <p14:creationId xmlns:p14="http://schemas.microsoft.com/office/powerpoint/2010/main" val="13400471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Arial" panose="020B0604020202020204" pitchFamily="34" charset="0"/>
              </a:rPr>
              <a:t>Moses was listed as a friend of God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Arial" panose="020B0604020202020204" pitchFamily="34" charset="0"/>
              </a:rPr>
              <a:t>Incredibly, Christ considers us as friends </a:t>
            </a:r>
            <a:r>
              <a:rPr lang="en-US" sz="1200" b="0" u="sng" dirty="0"/>
              <a:t>when we </a:t>
            </a:r>
            <a:r>
              <a:rPr lang="en-US" sz="1200" b="1" u="sng" dirty="0"/>
              <a:t>abide</a:t>
            </a:r>
            <a:r>
              <a:rPr lang="en-US" sz="1200" b="0" dirty="0"/>
              <a:t>.</a:t>
            </a:r>
          </a:p>
        </p:txBody>
      </p:sp>
    </p:spTree>
    <p:extLst>
      <p:ext uri="{BB962C8B-B14F-4D97-AF65-F5344CB8AC3E}">
        <p14:creationId xmlns:p14="http://schemas.microsoft.com/office/powerpoint/2010/main" val="13093072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a:spcBef>
                <a:spcPts val="0"/>
              </a:spcBef>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Arial" panose="020B0604020202020204" pitchFamily="34" charset="0"/>
              </a:rPr>
              <a:t>Chose: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Arial" panose="020B0604020202020204" pitchFamily="34" charset="0"/>
              </a:rPr>
              <a:t>We are chosen to work in His vineyard once we abide in Him.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Arial" panose="020B0604020202020204" pitchFamily="34" charset="0"/>
              </a:rPr>
              <a:t>Fruit: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Arial" panose="020B0604020202020204" pitchFamily="34" charset="0"/>
              </a:rPr>
              <a:t>Souls reached with the Three Angel’s Message and souls that are saved.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latin typeface="+mn-lt"/>
                <a:ea typeface="+mn-ea"/>
                <a:cs typeface="Arial" panose="020B0604020202020204" pitchFamily="34" charset="0"/>
              </a:rPr>
              <a:t>Whatever you ask: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Arial" panose="020B0604020202020204" pitchFamily="34" charset="0"/>
              </a:rPr>
              <a:t>Requests that are according to His will, requests for the blessing for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mn-lt"/>
                <a:ea typeface="+mn-ea"/>
                <a:cs typeface="Arial" panose="020B0604020202020204" pitchFamily="34" charset="0"/>
              </a:rPr>
              <a:t>Not a bright </a:t>
            </a:r>
            <a:r>
              <a:rPr lang="en-US" sz="1200" b="0" dirty="0"/>
              <a:t>red, new Lamborghini in the driveway. Not “Name it, Claim it.”</a:t>
            </a:r>
          </a:p>
        </p:txBody>
      </p:sp>
    </p:spTree>
    <p:extLst>
      <p:ext uri="{BB962C8B-B14F-4D97-AF65-F5344CB8AC3E}">
        <p14:creationId xmlns:p14="http://schemas.microsoft.com/office/powerpoint/2010/main" val="15227882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Questions or discussion?</a:t>
            </a:r>
          </a:p>
          <a:p>
            <a:pPr marL="171450" indent="-171450">
              <a:buFont typeface="Arial" panose="020B0604020202020204" pitchFamily="34" charset="0"/>
              <a:buChar char="•"/>
            </a:pPr>
            <a:r>
              <a:rPr lang="en-US" b="0" dirty="0"/>
              <a:t>Okay, class; time for the review. </a:t>
            </a:r>
            <a:r>
              <a:rPr lang="en-US" b="1" dirty="0"/>
              <a:t>Note, the exam starts after the final amen and you leave the church. </a:t>
            </a:r>
          </a:p>
          <a:p>
            <a:pPr marL="0" indent="0">
              <a:buFont typeface="Arial" panose="020B0604020202020204" pitchFamily="34" charset="0"/>
              <a:buNone/>
            </a:pPr>
            <a:r>
              <a:rPr lang="en-US" sz="2800" b="0" dirty="0">
                <a:sym typeface="Wingdings" panose="05000000000000000000" pitchFamily="2" charset="2"/>
              </a:rPr>
              <a:t></a:t>
            </a:r>
            <a:endParaRPr lang="en-US" sz="2800"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[Next 7 times]</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6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Shape 777"/>
          <p:cNvSpPr>
            <a:spLocks noGrp="1" noRot="1" noChangeAspect="1"/>
          </p:cNvSpPr>
          <p:nvPr>
            <p:ph type="sldImg"/>
          </p:nvPr>
        </p:nvSpPr>
        <p:spPr>
          <a:xfrm>
            <a:off x="381000" y="685800"/>
            <a:ext cx="6096000" cy="3429000"/>
          </a:xfrm>
          <a:prstGeom prst="rect">
            <a:avLst/>
          </a:prstGeom>
        </p:spPr>
        <p:txBody>
          <a:bodyPr/>
          <a:lstStyle/>
          <a:p>
            <a:endParaRPr/>
          </a:p>
        </p:txBody>
      </p:sp>
      <p:sp>
        <p:nvSpPr>
          <p:cNvPr id="778" name="Shape 778"/>
          <p:cNvSpPr>
            <a:spLocks noGrp="1"/>
          </p:cNvSpPr>
          <p:nvPr>
            <p:ph type="body" sz="quarter" idx="1"/>
          </p:nvPr>
        </p:nvSpPr>
        <p:spPr>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Abiding in Christ is accepting his light and easy yoke.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r>
              <a:rPr lang="en-US" dirty="0"/>
              <a:t>[Pause]</a:t>
            </a:r>
          </a:p>
          <a:p>
            <a:pPr marL="171450" indent="-171450">
              <a:buFont typeface="Arial" panose="020B0604020202020204" pitchFamily="34" charset="0"/>
              <a:buChar char="•"/>
            </a:pPr>
            <a:r>
              <a:rPr lang="en-US" dirty="0"/>
              <a:t>Ready for some fresh air in your life?</a:t>
            </a:r>
          </a:p>
          <a:p>
            <a:pPr marL="0" indent="0">
              <a:buFont typeface="Arial" panose="020B0604020202020204" pitchFamily="34" charset="0"/>
              <a:buNone/>
            </a:pPr>
            <a:r>
              <a:rPr lang="en-US" b="1" dirty="0"/>
              <a:t>[Paint visual of giving Lord all our cares]</a:t>
            </a:r>
          </a:p>
          <a:p>
            <a:pPr marL="0" indent="0">
              <a:buFont typeface="Arial" panose="020B0604020202020204" pitchFamily="34" charset="0"/>
              <a:buNone/>
            </a:pPr>
            <a:r>
              <a:rPr lang="en-US" dirty="0"/>
              <a:t>Pray</a:t>
            </a:r>
          </a:p>
          <a:p>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78</a:t>
            </a:fld>
            <a:endParaRPr lang="en-US"/>
          </a:p>
        </p:txBody>
      </p:sp>
    </p:spTree>
    <p:extLst>
      <p:ext uri="{BB962C8B-B14F-4D97-AF65-F5344CB8AC3E}">
        <p14:creationId xmlns:p14="http://schemas.microsoft.com/office/powerpoint/2010/main" val="149335670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925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Calibri" panose="020F0502020204030204" pitchFamily="34" charset="0"/>
              </a:rPr>
              <a:t>My prayer is that this message will bring you a breath of fresh, clean, mountain air in the midst of the struggles of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Calibri" panose="020F0502020204030204" pitchFamily="34" charset="0"/>
              </a:rPr>
              <a:t>[pray]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Arial" panose="020B0604020202020204" pitchFamily="34" charset="0"/>
                <a:cs typeface="Arial" panose="020B0604020202020204" pitchFamily="34" charset="0"/>
              </a:rPr>
              <a:t>Here are a few of the key points from today’s message</a:t>
            </a: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525C6C5-1A6A-415B-BE52-D4DA99C16ECB}" type="slidenum">
              <a:rPr lang="en-US" smtClean="0"/>
              <a:t>8</a:t>
            </a:fld>
            <a:endParaRPr lang="en-US" dirty="0"/>
          </a:p>
        </p:txBody>
      </p:sp>
    </p:spTree>
    <p:extLst>
      <p:ext uri="{BB962C8B-B14F-4D97-AF65-F5344CB8AC3E}">
        <p14:creationId xmlns:p14="http://schemas.microsoft.com/office/powerpoint/2010/main" val="30113181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907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2992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3938"/>
            <a:ext cx="5486400" cy="3086100"/>
          </a:xfrm>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5C6C5-1A6A-415B-BE52-D4DA99C16E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02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86" name="Shape 386"/>
          <p:cNvSpPr>
            <a:spLocks noGrp="1"/>
          </p:cNvSpPr>
          <p:nvPr>
            <p:ph type="body" sz="quarter" idx="1"/>
          </p:nvPr>
        </p:nvSpPr>
        <p:spPr>
          <a:prstGeom prst="rect">
            <a:avLst/>
          </a:prstGeom>
        </p:spPr>
        <p:txBody>
          <a:bodyPr/>
          <a:lstStyle>
            <a:lvl1pPr>
              <a:spcBef>
                <a:spcPts val="0"/>
              </a:spcBef>
            </a:lvl1pPr>
          </a:lstStyle>
          <a:p>
            <a:pPr algn="l"/>
            <a:endParaRPr lang="en-US" sz="1000" b="0" dirty="0"/>
          </a:p>
        </p:txBody>
      </p:sp>
    </p:spTree>
    <p:extLst>
      <p:ext uri="{BB962C8B-B14F-4D97-AF65-F5344CB8AC3E}">
        <p14:creationId xmlns:p14="http://schemas.microsoft.com/office/powerpoint/2010/main" val="294950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6C9B-A6C0-33C7-A5F6-ED195B7AD3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138547-9E26-FDFF-9DF0-B480F6F31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681112-A680-DB14-9E1A-9D2B9408AD21}"/>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5" name="Footer Placeholder 4">
            <a:extLst>
              <a:ext uri="{FF2B5EF4-FFF2-40B4-BE49-F238E27FC236}">
                <a16:creationId xmlns:a16="http://schemas.microsoft.com/office/drawing/2014/main" id="{0FB3EC1A-78BE-0C4B-D976-1E8A8B068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EB78E-0C52-0DA3-6FDE-9A6E82004293}"/>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138580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1CB4-0CDC-7BCD-6C83-7A9522657B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43D24C-9051-9102-286E-A9B536283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CC306-D505-C8B3-6B54-12027378DE80}"/>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5" name="Footer Placeholder 4">
            <a:extLst>
              <a:ext uri="{FF2B5EF4-FFF2-40B4-BE49-F238E27FC236}">
                <a16:creationId xmlns:a16="http://schemas.microsoft.com/office/drawing/2014/main" id="{DB4F1AD9-CA21-E21C-2689-76AAD87C4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98756-C998-03A1-DEEB-E56D101B35DE}"/>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3606960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10956E-4574-FC7B-AB6F-4C35E8A779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F6F8B6-D4EA-3D68-A14B-C8FA693DC5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0F58B-BC3E-2A08-29E5-C451882CAE2F}"/>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5" name="Footer Placeholder 4">
            <a:extLst>
              <a:ext uri="{FF2B5EF4-FFF2-40B4-BE49-F238E27FC236}">
                <a16:creationId xmlns:a16="http://schemas.microsoft.com/office/drawing/2014/main" id="{09F718AA-CFB1-D9D7-8F20-0DBAD1ADE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BC64C-64BB-28EF-774B-BAFFDD46F5AF}"/>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282402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919329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19287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25" name="Title Text"/>
          <p:cNvSpPr txBox="1">
            <a:spLocks noGrp="1"/>
          </p:cNvSpPr>
          <p:nvPr>
            <p:ph type="title"/>
          </p:nvPr>
        </p:nvSpPr>
        <p:spPr>
          <a:xfrm>
            <a:off x="2413000" y="177801"/>
            <a:ext cx="7366000" cy="1714500"/>
          </a:xfrm>
          <a:prstGeom prst="rect">
            <a:avLst/>
          </a:prstGeom>
        </p:spPr>
        <p:txBody>
          <a:bodyPr lIns="28575" tIns="28575" rIns="28575" bIns="28575"/>
          <a:lstStyle>
            <a:lvl1pPr defTabSz="406390">
              <a:defRPr sz="5333">
                <a:latin typeface="Gill Sans"/>
                <a:ea typeface="Gill Sans"/>
                <a:cs typeface="Gill Sans"/>
                <a:sym typeface="Gill Sans"/>
              </a:defRPr>
            </a:lvl1pPr>
          </a:lstStyle>
          <a:p>
            <a:r>
              <a:t>Title Text</a:t>
            </a:r>
          </a:p>
        </p:txBody>
      </p:sp>
      <p:sp>
        <p:nvSpPr>
          <p:cNvPr id="26" name="Body Level One…"/>
          <p:cNvSpPr txBox="1">
            <a:spLocks noGrp="1"/>
          </p:cNvSpPr>
          <p:nvPr>
            <p:ph type="body" sz="half" idx="1"/>
          </p:nvPr>
        </p:nvSpPr>
        <p:spPr>
          <a:xfrm>
            <a:off x="2413000" y="1943101"/>
            <a:ext cx="7366000" cy="4025900"/>
          </a:xfrm>
          <a:prstGeom prst="rect">
            <a:avLst/>
          </a:prstGeom>
        </p:spPr>
        <p:txBody>
          <a:bodyPr lIns="28575" tIns="28575" rIns="28575" bIns="28575" anchor="ctr"/>
          <a:lstStyle>
            <a:lvl1pPr marL="679920" indent="-375128" defTabSz="406390">
              <a:spcBef>
                <a:spcPts val="1600"/>
              </a:spcBef>
              <a:buSzPct val="171000"/>
              <a:buFontTx/>
              <a:buChar char="•"/>
              <a:defRPr sz="2400">
                <a:latin typeface="Gill Sans"/>
                <a:ea typeface="Gill Sans"/>
                <a:cs typeface="Gill Sans"/>
                <a:sym typeface="Gill Sans"/>
              </a:defRPr>
            </a:lvl1pPr>
            <a:lvl2pPr marL="1086310" indent="-375128" defTabSz="406390">
              <a:spcBef>
                <a:spcPts val="1600"/>
              </a:spcBef>
              <a:buSzPct val="171000"/>
              <a:buFontTx/>
              <a:buChar char="•"/>
              <a:defRPr sz="2400">
                <a:latin typeface="Gill Sans"/>
                <a:ea typeface="Gill Sans"/>
                <a:cs typeface="Gill Sans"/>
                <a:sym typeface="Gill Sans"/>
              </a:defRPr>
            </a:lvl2pPr>
            <a:lvl3pPr marL="1509633" indent="-375128" defTabSz="406390">
              <a:spcBef>
                <a:spcPts val="1600"/>
              </a:spcBef>
              <a:buSzPct val="171000"/>
              <a:buFontTx/>
              <a:defRPr sz="2400">
                <a:latin typeface="Gill Sans"/>
                <a:ea typeface="Gill Sans"/>
                <a:cs typeface="Gill Sans"/>
                <a:sym typeface="Gill Sans"/>
              </a:defRPr>
            </a:lvl3pPr>
            <a:lvl4pPr marL="1932956" indent="-375128" defTabSz="406390">
              <a:spcBef>
                <a:spcPts val="1600"/>
              </a:spcBef>
              <a:buSzPct val="171000"/>
              <a:buFontTx/>
              <a:buChar char="•"/>
              <a:defRPr sz="2400">
                <a:latin typeface="Gill Sans"/>
                <a:ea typeface="Gill Sans"/>
                <a:cs typeface="Gill Sans"/>
                <a:sym typeface="Gill Sans"/>
              </a:defRPr>
            </a:lvl4pPr>
            <a:lvl5pPr marL="2339346" indent="-375128" defTabSz="406390">
              <a:spcBef>
                <a:spcPts val="1600"/>
              </a:spcBef>
              <a:buSzPct val="171000"/>
              <a:buFontTx/>
              <a:buChar char="•"/>
              <a:defRPr sz="24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xfrm>
            <a:off x="5991066" y="6580528"/>
            <a:ext cx="197169" cy="201274"/>
          </a:xfrm>
          <a:prstGeom prst="rect">
            <a:avLst/>
          </a:prstGeom>
        </p:spPr>
        <p:txBody>
          <a:bodyPr lIns="28575" tIns="28575" rIns="28575" bIns="28575" anchor="b"/>
          <a:lstStyle>
            <a:lvl1pPr algn="ctr" defTabSz="406390">
              <a:defRPr sz="933">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13867872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4" name="Title Text"/>
          <p:cNvSpPr txBox="1">
            <a:spLocks noGrp="1"/>
          </p:cNvSpPr>
          <p:nvPr>
            <p:ph type="title"/>
          </p:nvPr>
        </p:nvSpPr>
        <p:spPr>
          <a:xfrm>
            <a:off x="1981200" y="92075"/>
            <a:ext cx="8229600" cy="1508125"/>
          </a:xfrm>
          <a:prstGeom prst="rect">
            <a:avLst/>
          </a:prstGeom>
        </p:spPr>
        <p:txBody>
          <a:bodyPr lIns="38100" tIns="38100" rIns="38100" bIns="38100"/>
          <a:lstStyle>
            <a:lvl1pPr marL="40638" marR="40638" defTabSz="914377">
              <a:defRPr sz="4267">
                <a:solidFill>
                  <a:srgbClr val="FFA900"/>
                </a:solidFill>
                <a:uFill>
                  <a:solidFill>
                    <a:srgbClr val="FFA900"/>
                  </a:solidFill>
                </a:uFill>
                <a:latin typeface="Arial"/>
                <a:ea typeface="Arial"/>
                <a:cs typeface="Arial"/>
                <a:sym typeface="Arial"/>
              </a:defRPr>
            </a:lvl1pPr>
          </a:lstStyle>
          <a:p>
            <a:r>
              <a:t>Title Text</a:t>
            </a:r>
          </a:p>
        </p:txBody>
      </p:sp>
      <p:sp>
        <p:nvSpPr>
          <p:cNvPr id="35" name="Body Level One…"/>
          <p:cNvSpPr txBox="1">
            <a:spLocks noGrp="1"/>
          </p:cNvSpPr>
          <p:nvPr>
            <p:ph type="body" idx="1"/>
          </p:nvPr>
        </p:nvSpPr>
        <p:spPr>
          <a:xfrm>
            <a:off x="1981200" y="1600200"/>
            <a:ext cx="8229600" cy="5257800"/>
          </a:xfrm>
          <a:prstGeom prst="rect">
            <a:avLst/>
          </a:prstGeom>
        </p:spPr>
        <p:txBody>
          <a:bodyPr lIns="38100" tIns="38100" rIns="38100" bIns="38100"/>
          <a:lstStyle>
            <a:lvl1pPr marL="397077" marR="40638" indent="-342891" defTabSz="914377">
              <a:spcBef>
                <a:spcPts val="667"/>
              </a:spcBef>
              <a:buFontTx/>
              <a:buChar char="•"/>
              <a:defRPr sz="3200">
                <a:uFill>
                  <a:solidFill>
                    <a:srgbClr val="FFFFFF"/>
                  </a:solidFill>
                </a:uFill>
                <a:latin typeface="Arial"/>
                <a:ea typeface="Arial"/>
                <a:cs typeface="Arial"/>
                <a:sym typeface="Arial"/>
              </a:defRPr>
            </a:lvl1pPr>
            <a:lvl2pPr marL="935906" marR="40638" indent="-272136" defTabSz="914377">
              <a:spcBef>
                <a:spcPts val="533"/>
              </a:spcBef>
              <a:buFontTx/>
              <a:defRPr sz="2667">
                <a:uFill>
                  <a:solidFill>
                    <a:srgbClr val="FFFFFF"/>
                  </a:solidFill>
                </a:uFill>
                <a:latin typeface="Arial"/>
                <a:ea typeface="Arial"/>
                <a:cs typeface="Arial"/>
                <a:sym typeface="Arial"/>
              </a:defRPr>
            </a:lvl2pPr>
            <a:lvl3pPr marL="1501948" marR="40638" indent="-228594" defTabSz="914377">
              <a:spcBef>
                <a:spcPts val="533"/>
              </a:spcBef>
              <a:buFontTx/>
              <a:defRPr sz="2400">
                <a:uFill>
                  <a:solidFill>
                    <a:srgbClr val="FFFFFF"/>
                  </a:solidFill>
                </a:uFill>
                <a:latin typeface="Arial"/>
                <a:ea typeface="Arial"/>
                <a:cs typeface="Arial"/>
                <a:sym typeface="Arial"/>
              </a:defRPr>
            </a:lvl3pPr>
            <a:lvl4pPr marL="2096293" marR="40638" indent="-213353" defTabSz="914377">
              <a:spcBef>
                <a:spcPts val="400"/>
              </a:spcBef>
              <a:buFontTx/>
              <a:defRPr sz="1867">
                <a:uFill>
                  <a:solidFill>
                    <a:srgbClr val="FFFFFF"/>
                  </a:solidFill>
                </a:uFill>
                <a:latin typeface="Arial"/>
                <a:ea typeface="Arial"/>
                <a:cs typeface="Arial"/>
                <a:sym typeface="Arial"/>
              </a:defRPr>
            </a:lvl4pPr>
            <a:lvl5pPr marL="2705879" marR="40638" indent="-213355" defTabSz="914377">
              <a:spcBef>
                <a:spcPts val="400"/>
              </a:spcBef>
              <a:buFontTx/>
              <a:defRPr sz="1867">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9000532" y="6245224"/>
            <a:ext cx="286937" cy="282065"/>
          </a:xfrm>
          <a:prstGeom prst="rect">
            <a:avLst/>
          </a:prstGeom>
        </p:spPr>
        <p:txBody>
          <a:bodyPr lIns="38100" tIns="38100" rIns="38100" bIns="38100" anchor="t"/>
          <a:lstStyle>
            <a:lvl1pPr algn="ctr" defTabSz="457189">
              <a:defRPr sz="1333">
                <a:uFill>
                  <a:solidFill>
                    <a:srgbClr val="FFFFFF"/>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9250710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2413000" y="177801"/>
            <a:ext cx="7366000" cy="1714500"/>
          </a:xfrm>
          <a:prstGeom prst="rect">
            <a:avLst/>
          </a:prstGeom>
        </p:spPr>
        <p:txBody>
          <a:bodyPr lIns="28575" tIns="28575" rIns="28575" bIns="28575"/>
          <a:lstStyle>
            <a:lvl1pPr defTabSz="406390">
              <a:defRPr sz="5600">
                <a:latin typeface="Gill Sans"/>
                <a:ea typeface="Gill Sans"/>
                <a:cs typeface="Gill Sans"/>
                <a:sym typeface="Gill Sans"/>
              </a:defRPr>
            </a:lvl1pPr>
          </a:lstStyle>
          <a:p>
            <a:r>
              <a:t>Title Text</a:t>
            </a:r>
          </a:p>
        </p:txBody>
      </p:sp>
      <p:sp>
        <p:nvSpPr>
          <p:cNvPr id="44" name="Body Level One…"/>
          <p:cNvSpPr txBox="1">
            <a:spLocks noGrp="1"/>
          </p:cNvSpPr>
          <p:nvPr>
            <p:ph type="body" sz="half" idx="1"/>
          </p:nvPr>
        </p:nvSpPr>
        <p:spPr>
          <a:xfrm>
            <a:off x="2413000" y="1943101"/>
            <a:ext cx="7366000" cy="4025900"/>
          </a:xfrm>
          <a:prstGeom prst="rect">
            <a:avLst/>
          </a:prstGeom>
        </p:spPr>
        <p:txBody>
          <a:bodyPr lIns="28575" tIns="28575" rIns="28575" bIns="28575" anchor="ctr"/>
          <a:lstStyle>
            <a:lvl1pPr marL="691829" indent="-387037" defTabSz="406390">
              <a:spcBef>
                <a:spcPts val="1600"/>
              </a:spcBef>
              <a:buSzPct val="171000"/>
              <a:buFontTx/>
              <a:buChar char="•"/>
              <a:defRPr sz="2667">
                <a:latin typeface="Gill Sans"/>
                <a:ea typeface="Gill Sans"/>
                <a:cs typeface="Gill Sans"/>
                <a:sym typeface="Gill Sans"/>
              </a:defRPr>
            </a:lvl1pPr>
            <a:lvl2pPr marL="1098219" indent="-387037" defTabSz="406390">
              <a:spcBef>
                <a:spcPts val="1600"/>
              </a:spcBef>
              <a:buSzPct val="171000"/>
              <a:buFontTx/>
              <a:buChar char="•"/>
              <a:defRPr sz="2667">
                <a:latin typeface="Gill Sans"/>
                <a:ea typeface="Gill Sans"/>
                <a:cs typeface="Gill Sans"/>
                <a:sym typeface="Gill Sans"/>
              </a:defRPr>
            </a:lvl2pPr>
            <a:lvl3pPr marL="1521542" indent="-387037" defTabSz="406390">
              <a:spcBef>
                <a:spcPts val="1600"/>
              </a:spcBef>
              <a:buSzPct val="171000"/>
              <a:buFontTx/>
              <a:defRPr sz="2667">
                <a:latin typeface="Gill Sans"/>
                <a:ea typeface="Gill Sans"/>
                <a:cs typeface="Gill Sans"/>
                <a:sym typeface="Gill Sans"/>
              </a:defRPr>
            </a:lvl3pPr>
            <a:lvl4pPr marL="1944865" indent="-387037" defTabSz="406390">
              <a:spcBef>
                <a:spcPts val="1600"/>
              </a:spcBef>
              <a:buSzPct val="171000"/>
              <a:buFontTx/>
              <a:buChar char="•"/>
              <a:defRPr sz="2667">
                <a:latin typeface="Gill Sans"/>
                <a:ea typeface="Gill Sans"/>
                <a:cs typeface="Gill Sans"/>
                <a:sym typeface="Gill Sans"/>
              </a:defRPr>
            </a:lvl4pPr>
            <a:lvl5pPr marL="2351255" indent="-387037" defTabSz="406390">
              <a:spcBef>
                <a:spcPts val="1600"/>
              </a:spcBef>
              <a:buSzPct val="171000"/>
              <a:buFontTx/>
              <a:buChar char="•"/>
              <a:defRPr sz="2667">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5966883" y="6536266"/>
            <a:ext cx="245535" cy="245535"/>
          </a:xfrm>
          <a:prstGeom prst="rect">
            <a:avLst/>
          </a:prstGeom>
        </p:spPr>
        <p:txBody>
          <a:bodyPr lIns="28575" tIns="28575" rIns="28575" bIns="28575" anchor="b"/>
          <a:lstStyle>
            <a:lvl1pPr algn="ctr" defTabSz="406390">
              <a:defRPr sz="1200">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311971540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Blank copy">
    <p:bg>
      <p:bgPr>
        <a:solidFill>
          <a:srgbClr val="FFFFFF"/>
        </a:solidFill>
        <a:effectLst/>
      </p:bgPr>
    </p:bg>
    <p:spTree>
      <p:nvGrpSpPr>
        <p:cNvPr id="1" name=""/>
        <p:cNvGrpSpPr/>
        <p:nvPr/>
      </p:nvGrpSpPr>
      <p:grpSpPr>
        <a:xfrm>
          <a:off x="0" y="0"/>
          <a:ext cx="0" cy="0"/>
          <a:chOff x="0" y="0"/>
          <a:chExt cx="0" cy="0"/>
        </a:xfrm>
      </p:grpSpPr>
      <p:sp>
        <p:nvSpPr>
          <p:cNvPr id="52" name="Slide Number"/>
          <p:cNvSpPr txBox="1">
            <a:spLocks noGrp="1"/>
          </p:cNvSpPr>
          <p:nvPr>
            <p:ph type="sldNum" sz="quarter" idx="2"/>
          </p:nvPr>
        </p:nvSpPr>
        <p:spPr>
          <a:xfrm>
            <a:off x="9704917" y="6438901"/>
            <a:ext cx="287868" cy="280673"/>
          </a:xfrm>
          <a:prstGeom prst="rect">
            <a:avLst/>
          </a:prstGeom>
        </p:spPr>
        <p:txBody>
          <a:bodyPr lIns="38100" tIns="38100" rIns="38100" bIns="38100" anchor="t"/>
          <a:lstStyle>
            <a:lvl1pPr algn="ctr" defTabSz="457189">
              <a:defRPr sz="1333">
                <a:solidFill>
                  <a:srgbClr val="000000"/>
                </a:solidFill>
                <a:uFill>
                  <a:solidFill>
                    <a:srgbClr val="000000"/>
                  </a:solidFill>
                </a:u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275198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60"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609585" algn="ctr" defTabSz="914377">
              <a:lnSpc>
                <a:spcPct val="90000"/>
              </a:lnSpc>
              <a:buSzTx/>
              <a:buFontTx/>
              <a:buNone/>
              <a:defRPr sz="2400">
                <a:solidFill>
                  <a:srgbClr val="000000"/>
                </a:solidFill>
              </a:defRPr>
            </a:lvl2pPr>
            <a:lvl3pPr marL="0" indent="1219170" algn="ctr" defTabSz="914377">
              <a:lnSpc>
                <a:spcPct val="90000"/>
              </a:lnSpc>
              <a:buSzTx/>
              <a:buFontTx/>
              <a:buNone/>
              <a:defRPr sz="2400">
                <a:solidFill>
                  <a:srgbClr val="000000"/>
                </a:solidFill>
              </a:defRPr>
            </a:lvl3pPr>
            <a:lvl4pPr marL="0" indent="1828754" algn="ctr" defTabSz="914377">
              <a:lnSpc>
                <a:spcPct val="90000"/>
              </a:lnSpc>
              <a:buSzTx/>
              <a:buFontTx/>
              <a:buNone/>
              <a:defRPr sz="2400">
                <a:solidFill>
                  <a:srgbClr val="000000"/>
                </a:solidFill>
              </a:defRPr>
            </a:lvl4pPr>
            <a:lvl5pPr marL="0" indent="2438339"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11101812"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7145959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69"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84118377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44ED8-0C6A-6A0B-82A5-C38D192292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ADDACC-7093-1B16-D3C1-2673CA41B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C2FB1-9439-02AC-B399-23DE4E50FCFC}"/>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5" name="Footer Placeholder 4">
            <a:extLst>
              <a:ext uri="{FF2B5EF4-FFF2-40B4-BE49-F238E27FC236}">
                <a16:creationId xmlns:a16="http://schemas.microsoft.com/office/drawing/2014/main" id="{E7B35570-7B03-870B-BB95-EC4E36278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8D718-72F6-AD87-1EB5-360BF82C5BFB}"/>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570527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78"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3267796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86" name="Title Text"/>
          <p:cNvSpPr txBox="1">
            <a:spLocks noGrp="1"/>
          </p:cNvSpPr>
          <p:nvPr>
            <p:ph type="title"/>
          </p:nvPr>
        </p:nvSpPr>
        <p:spPr>
          <a:xfrm>
            <a:off x="1981201" y="92075"/>
            <a:ext cx="8229601" cy="1508125"/>
          </a:xfrm>
          <a:prstGeom prst="rect">
            <a:avLst/>
          </a:prstGeom>
        </p:spPr>
        <p:txBody>
          <a:bodyPr lIns="34289" tIns="34289" rIns="34289" bIns="34289">
            <a:normAutofit/>
          </a:bodyPr>
          <a:lstStyle>
            <a:lvl1pPr marR="40638" indent="108369" defTabSz="914377">
              <a:defRPr sz="4267">
                <a:solidFill>
                  <a:srgbClr val="000000"/>
                </a:solidFill>
                <a:uFill>
                  <a:solidFill>
                    <a:srgbClr val="000000"/>
                  </a:solidFill>
                </a:uFill>
                <a:latin typeface="Arial"/>
                <a:ea typeface="Arial"/>
                <a:cs typeface="Arial"/>
                <a:sym typeface="Arial"/>
              </a:defRPr>
            </a:lvl1pPr>
          </a:lstStyle>
          <a:p>
            <a:r>
              <a:t>Title Text</a:t>
            </a:r>
          </a:p>
        </p:txBody>
      </p:sp>
      <p:sp>
        <p:nvSpPr>
          <p:cNvPr id="87" name="Body Level One…"/>
          <p:cNvSpPr txBox="1">
            <a:spLocks noGrp="1"/>
          </p:cNvSpPr>
          <p:nvPr>
            <p:ph type="body" idx="1"/>
          </p:nvPr>
        </p:nvSpPr>
        <p:spPr>
          <a:xfrm>
            <a:off x="1981201" y="1600200"/>
            <a:ext cx="8229601" cy="5257800"/>
          </a:xfrm>
          <a:prstGeom prst="rect">
            <a:avLst/>
          </a:prstGeom>
        </p:spPr>
        <p:txBody>
          <a:bodyPr lIns="34289" tIns="34289" rIns="34289" bIns="34289">
            <a:normAutofit/>
          </a:bodyPr>
          <a:lstStyle>
            <a:lvl1pPr marL="388904" marR="40638" indent="-328697" defTabSz="914377">
              <a:spcBef>
                <a:spcPts val="667"/>
              </a:spcBef>
              <a:buFontTx/>
              <a:buChar char="•"/>
              <a:defRPr sz="2933">
                <a:solidFill>
                  <a:srgbClr val="000000"/>
                </a:solidFill>
                <a:uFill>
                  <a:solidFill>
                    <a:srgbClr val="000000"/>
                  </a:solidFill>
                </a:uFill>
                <a:latin typeface="Arial"/>
                <a:ea typeface="Arial"/>
                <a:cs typeface="Arial"/>
                <a:sym typeface="Arial"/>
              </a:defRPr>
            </a:lvl1pPr>
            <a:lvl2pPr marL="1047958" marR="40638" indent="-310435" defTabSz="914377">
              <a:spcBef>
                <a:spcPts val="667"/>
              </a:spcBef>
              <a:buFontTx/>
              <a:defRPr sz="2933">
                <a:solidFill>
                  <a:srgbClr val="000000"/>
                </a:solidFill>
                <a:uFill>
                  <a:solidFill>
                    <a:srgbClr val="000000"/>
                  </a:solidFill>
                </a:uFill>
                <a:latin typeface="Arial"/>
                <a:ea typeface="Arial"/>
                <a:cs typeface="Arial"/>
                <a:sym typeface="Arial"/>
              </a:defRPr>
            </a:lvl2pPr>
            <a:lvl3pPr marL="1701395" marR="40638" indent="-286556" defTabSz="914377">
              <a:spcBef>
                <a:spcPts val="667"/>
              </a:spcBef>
              <a:buFontTx/>
              <a:defRPr sz="2933">
                <a:solidFill>
                  <a:srgbClr val="000000"/>
                </a:solidFill>
                <a:uFill>
                  <a:solidFill>
                    <a:srgbClr val="000000"/>
                  </a:solidFill>
                </a:uFill>
                <a:latin typeface="Arial"/>
                <a:ea typeface="Arial"/>
                <a:cs typeface="Arial"/>
                <a:sym typeface="Arial"/>
              </a:defRPr>
            </a:lvl3pPr>
            <a:lvl4pPr marL="2430811" marR="40638" indent="-338657" defTabSz="914377">
              <a:spcBef>
                <a:spcPts val="667"/>
              </a:spcBef>
              <a:buFontTx/>
              <a:defRPr sz="2933">
                <a:solidFill>
                  <a:srgbClr val="000000"/>
                </a:solidFill>
                <a:uFill>
                  <a:solidFill>
                    <a:srgbClr val="000000"/>
                  </a:solidFill>
                </a:uFill>
                <a:latin typeface="Arial"/>
                <a:ea typeface="Arial"/>
                <a:cs typeface="Arial"/>
                <a:sym typeface="Arial"/>
              </a:defRPr>
            </a:lvl4pPr>
            <a:lvl5pPr marL="3108129" marR="40638" indent="-338657" defTabSz="914377">
              <a:spcBef>
                <a:spcPts val="667"/>
              </a:spcBef>
              <a:buFontTx/>
              <a:defRPr sz="2933">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9015601" y="6245225"/>
            <a:ext cx="256799" cy="253914"/>
          </a:xfrm>
          <a:prstGeom prst="rect">
            <a:avLst/>
          </a:prstGeom>
        </p:spPr>
        <p:txBody>
          <a:bodyPr lIns="34289" tIns="34289" rIns="34289" bIns="34289" anchor="t"/>
          <a:lstStyle>
            <a:lvl1pPr algn="ctr" defTabSz="457189">
              <a:defRPr sz="120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01357678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95"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96"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65616644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5_Title &amp; Bullets">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1981200" y="90488"/>
            <a:ext cx="8229600" cy="1509713"/>
          </a:xfrm>
          <a:prstGeom prst="rect">
            <a:avLst/>
          </a:prstGeom>
        </p:spPr>
        <p:txBody>
          <a:bodyPr lIns="38100" tIns="38100" rIns="38100" bIns="38100"/>
          <a:lstStyle>
            <a:lvl1pPr marL="39686" marR="40638" indent="-39686" defTabSz="914377">
              <a:defRPr sz="4267">
                <a:solidFill>
                  <a:srgbClr val="FFA900"/>
                </a:solidFill>
                <a:uFill>
                  <a:solidFill>
                    <a:srgbClr val="FFA900"/>
                  </a:solidFill>
                </a:uFill>
                <a:latin typeface="Arial"/>
                <a:ea typeface="Arial"/>
                <a:cs typeface="Arial"/>
                <a:sym typeface="Arial"/>
              </a:defRPr>
            </a:lvl1pPr>
          </a:lstStyle>
          <a:p>
            <a:r>
              <a:t>Title Text</a:t>
            </a:r>
          </a:p>
        </p:txBody>
      </p:sp>
      <p:sp>
        <p:nvSpPr>
          <p:cNvPr id="105" name="Body Level One…"/>
          <p:cNvSpPr txBox="1">
            <a:spLocks noGrp="1"/>
          </p:cNvSpPr>
          <p:nvPr>
            <p:ph type="body" idx="1"/>
          </p:nvPr>
        </p:nvSpPr>
        <p:spPr>
          <a:xfrm>
            <a:off x="1981200" y="1600200"/>
            <a:ext cx="8229600" cy="5257800"/>
          </a:xfrm>
          <a:prstGeom prst="rect">
            <a:avLst/>
          </a:prstGeom>
        </p:spPr>
        <p:txBody>
          <a:bodyPr lIns="38100" tIns="38100" rIns="38100" bIns="38100"/>
          <a:lstStyle>
            <a:lvl1pPr marL="395806" marR="40638" indent="-342891" defTabSz="914377">
              <a:spcBef>
                <a:spcPts val="667"/>
              </a:spcBef>
              <a:buClr>
                <a:srgbClr val="FFFFFF"/>
              </a:buClr>
              <a:buChar char="•"/>
              <a:defRPr sz="3200">
                <a:uFill>
                  <a:solidFill>
                    <a:srgbClr val="FFFFFF"/>
                  </a:solidFill>
                </a:uFill>
                <a:latin typeface="Arial"/>
                <a:ea typeface="Arial"/>
                <a:cs typeface="Arial"/>
                <a:sym typeface="Arial"/>
              </a:defRPr>
            </a:lvl1pPr>
            <a:lvl2pPr marL="866904" marR="40638" indent="-272136" defTabSz="914377">
              <a:spcBef>
                <a:spcPts val="533"/>
              </a:spcBef>
              <a:buClr>
                <a:srgbClr val="FFFFFF"/>
              </a:buClr>
              <a:defRPr sz="2667">
                <a:uFill>
                  <a:solidFill>
                    <a:srgbClr val="FFFFFF"/>
                  </a:solidFill>
                </a:uFill>
                <a:latin typeface="Arial"/>
                <a:ea typeface="Arial"/>
                <a:cs typeface="Arial"/>
                <a:sym typeface="Arial"/>
              </a:defRPr>
            </a:lvl2pPr>
            <a:lvl3pPr marL="1432947" marR="40638" indent="-228594" defTabSz="914377">
              <a:spcBef>
                <a:spcPts val="533"/>
              </a:spcBef>
              <a:buClr>
                <a:srgbClr val="FFFFFF"/>
              </a:buClr>
              <a:defRPr sz="2400">
                <a:uFill>
                  <a:solidFill>
                    <a:srgbClr val="FFFFFF"/>
                  </a:solidFill>
                </a:uFill>
                <a:latin typeface="Arial"/>
                <a:ea typeface="Arial"/>
                <a:cs typeface="Arial"/>
                <a:sym typeface="Arial"/>
              </a:defRPr>
            </a:lvl3pPr>
            <a:lvl4pPr marL="2027292" marR="40638" indent="-213353" defTabSz="914377">
              <a:spcBef>
                <a:spcPts val="400"/>
              </a:spcBef>
              <a:buClr>
                <a:srgbClr val="FFFFFF"/>
              </a:buClr>
              <a:defRPr sz="1867">
                <a:uFill>
                  <a:solidFill>
                    <a:srgbClr val="FFFFFF"/>
                  </a:solidFill>
                </a:uFill>
                <a:latin typeface="Arial"/>
                <a:ea typeface="Arial"/>
                <a:cs typeface="Arial"/>
                <a:sym typeface="Arial"/>
              </a:defRPr>
            </a:lvl4pPr>
            <a:lvl5pPr marL="2636877" marR="40638" indent="-213355" defTabSz="914377">
              <a:spcBef>
                <a:spcPts val="400"/>
              </a:spcBef>
              <a:buClr>
                <a:srgbClr val="FFFFFF"/>
              </a:buClr>
              <a:defRPr sz="1867">
                <a:uFill>
                  <a:solidFill>
                    <a:srgbClr val="FFFFFF"/>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8999738" y="6245224"/>
            <a:ext cx="286937" cy="282065"/>
          </a:xfrm>
          <a:prstGeom prst="rect">
            <a:avLst/>
          </a:prstGeom>
        </p:spPr>
        <p:txBody>
          <a:bodyPr lIns="38100" tIns="38100" rIns="38100" bIns="38100" anchor="t"/>
          <a:lstStyle>
            <a:lvl1pPr algn="ctr" defTabSz="457189">
              <a:defRPr sz="1333">
                <a:uFill>
                  <a:solidFill>
                    <a:srgbClr val="FFFFFF"/>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69822618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1"/>
            <a:ext cx="9144000" cy="2387603"/>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0" algn="ctr" defTabSz="914377">
              <a:lnSpc>
                <a:spcPct val="90000"/>
              </a:lnSpc>
              <a:buSzTx/>
              <a:buFontTx/>
              <a:buNone/>
              <a:defRPr sz="2400">
                <a:solidFill>
                  <a:srgbClr val="000000"/>
                </a:solidFill>
              </a:defRPr>
            </a:lvl2pPr>
            <a:lvl3pPr marL="0" indent="0" algn="ctr" defTabSz="914377">
              <a:lnSpc>
                <a:spcPct val="90000"/>
              </a:lnSpc>
              <a:buSzTx/>
              <a:buFontTx/>
              <a:buNone/>
              <a:defRPr sz="2400">
                <a:solidFill>
                  <a:srgbClr val="000000"/>
                </a:solidFill>
              </a:defRPr>
            </a:lvl3pPr>
            <a:lvl4pPr marL="0" indent="0" algn="ctr" defTabSz="914377">
              <a:lnSpc>
                <a:spcPct val="90000"/>
              </a:lnSpc>
              <a:buSzTx/>
              <a:buFontTx/>
              <a:buNone/>
              <a:defRPr sz="2400">
                <a:solidFill>
                  <a:srgbClr val="000000"/>
                </a:solidFill>
              </a:defRPr>
            </a:lvl4pPr>
            <a:lvl5pPr marL="0" indent="0"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6018632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2481342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6"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37"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3573582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45"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46"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609585" algn="ctr" defTabSz="914377">
              <a:lnSpc>
                <a:spcPct val="90000"/>
              </a:lnSpc>
              <a:buSzTx/>
              <a:buFontTx/>
              <a:buNone/>
              <a:defRPr sz="2400">
                <a:solidFill>
                  <a:srgbClr val="000000"/>
                </a:solidFill>
              </a:defRPr>
            </a:lvl2pPr>
            <a:lvl3pPr marL="0" indent="1219170" algn="ctr" defTabSz="914377">
              <a:lnSpc>
                <a:spcPct val="90000"/>
              </a:lnSpc>
              <a:buSzTx/>
              <a:buFontTx/>
              <a:buNone/>
              <a:defRPr sz="2400">
                <a:solidFill>
                  <a:srgbClr val="000000"/>
                </a:solidFill>
              </a:defRPr>
            </a:lvl3pPr>
            <a:lvl4pPr marL="0" indent="1828754" algn="ctr" defTabSz="914377">
              <a:lnSpc>
                <a:spcPct val="90000"/>
              </a:lnSpc>
              <a:buSzTx/>
              <a:buFontTx/>
              <a:buNone/>
              <a:defRPr sz="2400">
                <a:solidFill>
                  <a:srgbClr val="000000"/>
                </a:solidFill>
              </a:defRPr>
            </a:lvl4pPr>
            <a:lvl5pPr marL="0" indent="2438339"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11101812"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9265012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54"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55"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23944051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21607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9F9B-EFB1-7097-5061-AEBF1A57AA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A3D5A3-E16B-D37C-D543-DB8A03123C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ABFD5-2063-7F99-D23C-C919CCABC34A}"/>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5" name="Footer Placeholder 4">
            <a:extLst>
              <a:ext uri="{FF2B5EF4-FFF2-40B4-BE49-F238E27FC236}">
                <a16:creationId xmlns:a16="http://schemas.microsoft.com/office/drawing/2014/main" id="{635A4E2E-D25D-7C8A-0E69-24E8A90CB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A12D79-67D9-C0F5-A735-5F26F2507969}"/>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3298810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10560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1"/>
            <a:ext cx="9144000" cy="2387603"/>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0" algn="ctr" defTabSz="914377">
              <a:lnSpc>
                <a:spcPct val="90000"/>
              </a:lnSpc>
              <a:buSzTx/>
              <a:buFontTx/>
              <a:buNone/>
              <a:defRPr sz="2400">
                <a:solidFill>
                  <a:srgbClr val="000000"/>
                </a:solidFill>
              </a:defRPr>
            </a:lvl2pPr>
            <a:lvl3pPr marL="0" indent="0" algn="ctr" defTabSz="914377">
              <a:lnSpc>
                <a:spcPct val="90000"/>
              </a:lnSpc>
              <a:buSzTx/>
              <a:buFontTx/>
              <a:buNone/>
              <a:defRPr sz="2400">
                <a:solidFill>
                  <a:srgbClr val="000000"/>
                </a:solidFill>
              </a:defRPr>
            </a:lvl3pPr>
            <a:lvl4pPr marL="0" indent="0" algn="ctr" defTabSz="914377">
              <a:lnSpc>
                <a:spcPct val="90000"/>
              </a:lnSpc>
              <a:buSzTx/>
              <a:buFontTx/>
              <a:buNone/>
              <a:defRPr sz="2400">
                <a:solidFill>
                  <a:srgbClr val="000000"/>
                </a:solidFill>
              </a:defRPr>
            </a:lvl4pPr>
            <a:lvl5pPr marL="0" indent="0"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097001"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9311664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93800656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37"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609585" algn="ctr" defTabSz="914377">
              <a:lnSpc>
                <a:spcPct val="90000"/>
              </a:lnSpc>
              <a:buSzTx/>
              <a:buFontTx/>
              <a:buNone/>
              <a:defRPr sz="2400">
                <a:solidFill>
                  <a:srgbClr val="000000"/>
                </a:solidFill>
              </a:defRPr>
            </a:lvl2pPr>
            <a:lvl3pPr marL="0" indent="1219170" algn="ctr" defTabSz="914377">
              <a:lnSpc>
                <a:spcPct val="90000"/>
              </a:lnSpc>
              <a:buSzTx/>
              <a:buFontTx/>
              <a:buNone/>
              <a:defRPr sz="2400">
                <a:solidFill>
                  <a:srgbClr val="000000"/>
                </a:solidFill>
              </a:defRPr>
            </a:lvl3pPr>
            <a:lvl4pPr marL="0" indent="1828754" algn="ctr" defTabSz="914377">
              <a:lnSpc>
                <a:spcPct val="90000"/>
              </a:lnSpc>
              <a:buSzTx/>
              <a:buFontTx/>
              <a:buNone/>
              <a:defRPr sz="2400">
                <a:solidFill>
                  <a:srgbClr val="000000"/>
                </a:solidFill>
              </a:defRPr>
            </a:lvl4pPr>
            <a:lvl5pPr marL="0" indent="2438339"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1097002"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23410664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46"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74470848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4"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55"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1097001"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87479699"/>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16471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1"/>
            <a:ext cx="9144000" cy="2387603"/>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0" algn="ctr" defTabSz="914377">
              <a:lnSpc>
                <a:spcPct val="90000"/>
              </a:lnSpc>
              <a:buSzTx/>
              <a:buFontTx/>
              <a:buNone/>
              <a:defRPr sz="2400">
                <a:solidFill>
                  <a:srgbClr val="000000"/>
                </a:solidFill>
              </a:defRPr>
            </a:lvl2pPr>
            <a:lvl3pPr marL="0" indent="0" algn="ctr" defTabSz="914377">
              <a:lnSpc>
                <a:spcPct val="90000"/>
              </a:lnSpc>
              <a:buSzTx/>
              <a:buFontTx/>
              <a:buNone/>
              <a:defRPr sz="2400">
                <a:solidFill>
                  <a:srgbClr val="000000"/>
                </a:solidFill>
              </a:defRPr>
            </a:lvl3pPr>
            <a:lvl4pPr marL="0" indent="0" algn="ctr" defTabSz="914377">
              <a:lnSpc>
                <a:spcPct val="90000"/>
              </a:lnSpc>
              <a:buSzTx/>
              <a:buFontTx/>
              <a:buNone/>
              <a:defRPr sz="2400">
                <a:solidFill>
                  <a:srgbClr val="000000"/>
                </a:solidFill>
              </a:defRPr>
            </a:lvl4pPr>
            <a:lvl5pPr marL="0" indent="0"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353801"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2591506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mj-lt"/>
                <a:ea typeface="+mj-ea"/>
                <a:cs typeface="+mj-cs"/>
                <a:sym typeface="Helvetica Neue"/>
              </a:defRPr>
            </a:lvl1pPr>
            <a:lvl2pPr marL="1164138" indent="-317492" defTabSz="412739">
              <a:spcBef>
                <a:spcPts val="2933"/>
              </a:spcBef>
              <a:buSzPct val="125000"/>
              <a:buFontTx/>
              <a:buChar char="•"/>
              <a:defRPr sz="2400">
                <a:latin typeface="+mj-lt"/>
                <a:ea typeface="+mj-ea"/>
                <a:cs typeface="+mj-cs"/>
                <a:sym typeface="Helvetica Neue"/>
              </a:defRPr>
            </a:lvl2pPr>
            <a:lvl3pPr marL="2010783" indent="-317492" defTabSz="412739">
              <a:spcBef>
                <a:spcPts val="2933"/>
              </a:spcBef>
              <a:buSzPct val="125000"/>
              <a:buFontTx/>
              <a:defRPr sz="2400">
                <a:latin typeface="+mj-lt"/>
                <a:ea typeface="+mj-ea"/>
                <a:cs typeface="+mj-cs"/>
                <a:sym typeface="Helvetica Neue"/>
              </a:defRPr>
            </a:lvl3pPr>
            <a:lvl4pPr marL="2857429" indent="-317492" defTabSz="412739">
              <a:spcBef>
                <a:spcPts val="2933"/>
              </a:spcBef>
              <a:buSzPct val="125000"/>
              <a:buFontTx/>
              <a:buChar char="•"/>
              <a:defRPr sz="2400">
                <a:latin typeface="+mj-lt"/>
                <a:ea typeface="+mj-ea"/>
                <a:cs typeface="+mj-cs"/>
                <a:sym typeface="Helvetica Neue"/>
              </a:defRPr>
            </a:lvl4pPr>
            <a:lvl5pPr marL="3704074" indent="-317492" defTabSz="412739">
              <a:spcBef>
                <a:spcPts val="2933"/>
              </a:spcBef>
              <a:buSzPct val="125000"/>
              <a:buFontTx/>
              <a:buChar char="•"/>
              <a:defRPr sz="2400">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5979813" y="6540501"/>
            <a:ext cx="226024" cy="223138"/>
          </a:xfrm>
          <a:prstGeom prst="rect">
            <a:avLst/>
          </a:prstGeom>
        </p:spPr>
        <p:txBody>
          <a:bodyPr lIns="19050" tIns="19050" rIns="19050" bIns="19050" anchor="t"/>
          <a:lstStyle>
            <a:lvl1pPr algn="ctr" defTabSz="412739">
              <a:defRPr sz="1200"/>
            </a:lvl1pPr>
          </a:lstStyle>
          <a:p>
            <a:fld id="{86CB4B4D-7CA3-9044-876B-883B54F8677D}" type="slidenum">
              <a:t>‹#›</a:t>
            </a:fld>
            <a:endParaRPr/>
          </a:p>
        </p:txBody>
      </p:sp>
    </p:spTree>
    <p:extLst>
      <p:ext uri="{BB962C8B-B14F-4D97-AF65-F5344CB8AC3E}">
        <p14:creationId xmlns:p14="http://schemas.microsoft.com/office/powerpoint/2010/main" val="35589444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37"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609585" algn="ctr" defTabSz="914377">
              <a:lnSpc>
                <a:spcPct val="90000"/>
              </a:lnSpc>
              <a:buSzTx/>
              <a:buFontTx/>
              <a:buNone/>
              <a:defRPr sz="2400">
                <a:solidFill>
                  <a:srgbClr val="000000"/>
                </a:solidFill>
              </a:defRPr>
            </a:lvl2pPr>
            <a:lvl3pPr marL="0" indent="1219170" algn="ctr" defTabSz="914377">
              <a:lnSpc>
                <a:spcPct val="90000"/>
              </a:lnSpc>
              <a:buSzTx/>
              <a:buFontTx/>
              <a:buNone/>
              <a:defRPr sz="2400">
                <a:solidFill>
                  <a:srgbClr val="000000"/>
                </a:solidFill>
              </a:defRPr>
            </a:lvl3pPr>
            <a:lvl4pPr marL="0" indent="1828754" algn="ctr" defTabSz="914377">
              <a:lnSpc>
                <a:spcPct val="90000"/>
              </a:lnSpc>
              <a:buSzTx/>
              <a:buFontTx/>
              <a:buNone/>
              <a:defRPr sz="2400">
                <a:solidFill>
                  <a:srgbClr val="000000"/>
                </a:solidFill>
              </a:defRPr>
            </a:lvl4pPr>
            <a:lvl5pPr marL="0" indent="2438339"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1101812" y="6411956"/>
            <a:ext cx="251990" cy="253914"/>
          </a:xfrm>
          <a:prstGeom prst="rect">
            <a:avLst/>
          </a:prstGeom>
        </p:spPr>
        <p:txBody>
          <a:bodyPr lIns="34289" tIns="34289" rIns="34289" bIns="34289"/>
          <a:lstStyle>
            <a:lvl1pPr algn="r" defTabSz="914377">
              <a:defRPr sz="1200" b="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288550087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63CE-891E-4CE2-6978-B48308B7D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D3151-06CB-73C8-21F7-FE7E48A41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171E77-D386-A7CF-AE16-FE1DAFD8E2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A2D671-ED20-A7B8-6FF5-515A39BC4006}"/>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6" name="Footer Placeholder 5">
            <a:extLst>
              <a:ext uri="{FF2B5EF4-FFF2-40B4-BE49-F238E27FC236}">
                <a16:creationId xmlns:a16="http://schemas.microsoft.com/office/drawing/2014/main" id="{7F54EB8D-8620-5690-F4BD-C0D04CD0E7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26CD57-60F4-B9F8-5D19-7DD76D058AAC}"/>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2119248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46"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mj-lt"/>
                <a:ea typeface="+mj-ea"/>
                <a:cs typeface="+mj-cs"/>
                <a:sym typeface="Helvetica Neue"/>
              </a:defRPr>
            </a:lvl1pPr>
            <a:lvl2pPr marL="1164138" indent="-317492" defTabSz="412739">
              <a:spcBef>
                <a:spcPts val="2933"/>
              </a:spcBef>
              <a:buSzPct val="125000"/>
              <a:buFontTx/>
              <a:buChar char="•"/>
              <a:defRPr sz="2400">
                <a:latin typeface="+mj-lt"/>
                <a:ea typeface="+mj-ea"/>
                <a:cs typeface="+mj-cs"/>
                <a:sym typeface="Helvetica Neue"/>
              </a:defRPr>
            </a:lvl2pPr>
            <a:lvl3pPr marL="2010783" indent="-317492" defTabSz="412739">
              <a:spcBef>
                <a:spcPts val="2933"/>
              </a:spcBef>
              <a:buSzPct val="125000"/>
              <a:buFontTx/>
              <a:defRPr sz="2400">
                <a:latin typeface="+mj-lt"/>
                <a:ea typeface="+mj-ea"/>
                <a:cs typeface="+mj-cs"/>
                <a:sym typeface="Helvetica Neue"/>
              </a:defRPr>
            </a:lvl3pPr>
            <a:lvl4pPr marL="2857429" indent="-317492" defTabSz="412739">
              <a:spcBef>
                <a:spcPts val="2933"/>
              </a:spcBef>
              <a:buSzPct val="125000"/>
              <a:buFontTx/>
              <a:buChar char="•"/>
              <a:defRPr sz="2400">
                <a:latin typeface="+mj-lt"/>
                <a:ea typeface="+mj-ea"/>
                <a:cs typeface="+mj-cs"/>
                <a:sym typeface="Helvetica Neue"/>
              </a:defRPr>
            </a:lvl4pPr>
            <a:lvl5pPr marL="3704074" indent="-317492" defTabSz="412739">
              <a:spcBef>
                <a:spcPts val="2933"/>
              </a:spcBef>
              <a:buSzPct val="125000"/>
              <a:buFontTx/>
              <a:buChar char="•"/>
              <a:defRPr sz="2400">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27348224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4"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55"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1353801"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98784679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749433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1"/>
            <a:ext cx="9144000" cy="2387603"/>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0" algn="ctr" defTabSz="914377">
              <a:lnSpc>
                <a:spcPct val="90000"/>
              </a:lnSpc>
              <a:buSzTx/>
              <a:buFontTx/>
              <a:buNone/>
              <a:defRPr sz="2400">
                <a:solidFill>
                  <a:srgbClr val="000000"/>
                </a:solidFill>
              </a:defRPr>
            </a:lvl2pPr>
            <a:lvl3pPr marL="0" indent="0" algn="ctr" defTabSz="914377">
              <a:lnSpc>
                <a:spcPct val="90000"/>
              </a:lnSpc>
              <a:buSzTx/>
              <a:buFontTx/>
              <a:buNone/>
              <a:defRPr sz="2400">
                <a:solidFill>
                  <a:srgbClr val="000000"/>
                </a:solidFill>
              </a:defRPr>
            </a:lvl3pPr>
            <a:lvl4pPr marL="0" indent="0" algn="ctr" defTabSz="914377">
              <a:lnSpc>
                <a:spcPct val="90000"/>
              </a:lnSpc>
              <a:buSzTx/>
              <a:buFontTx/>
              <a:buNone/>
              <a:defRPr sz="2400">
                <a:solidFill>
                  <a:srgbClr val="000000"/>
                </a:solidFill>
              </a:defRPr>
            </a:lvl4pPr>
            <a:lvl5pPr marL="0" indent="0"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364321"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67912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5979813" y="6540501"/>
            <a:ext cx="226024" cy="223138"/>
          </a:xfrm>
          <a:prstGeom prst="rect">
            <a:avLst/>
          </a:prstGeom>
        </p:spPr>
        <p:txBody>
          <a:bodyPr lIns="19050" tIns="19050" rIns="19050" bIns="19050" anchor="t"/>
          <a:lstStyle>
            <a:lvl1pPr algn="ctr">
              <a:defRPr sz="1200"/>
            </a:lvl1pPr>
          </a:lstStyle>
          <a:p>
            <a:fld id="{86CB4B4D-7CA3-9044-876B-883B54F8677D}" type="slidenum">
              <a:t>‹#›</a:t>
            </a:fld>
            <a:endParaRPr/>
          </a:p>
        </p:txBody>
      </p:sp>
    </p:spTree>
    <p:extLst>
      <p:ext uri="{BB962C8B-B14F-4D97-AF65-F5344CB8AC3E}">
        <p14:creationId xmlns:p14="http://schemas.microsoft.com/office/powerpoint/2010/main" val="51008391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37"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609585" algn="ctr" defTabSz="914377">
              <a:lnSpc>
                <a:spcPct val="90000"/>
              </a:lnSpc>
              <a:buSzTx/>
              <a:buFontTx/>
              <a:buNone/>
              <a:defRPr sz="2400">
                <a:solidFill>
                  <a:srgbClr val="000000"/>
                </a:solidFill>
              </a:defRPr>
            </a:lvl2pPr>
            <a:lvl3pPr marL="0" indent="1219170" algn="ctr" defTabSz="914377">
              <a:lnSpc>
                <a:spcPct val="90000"/>
              </a:lnSpc>
              <a:buSzTx/>
              <a:buFontTx/>
              <a:buNone/>
              <a:defRPr sz="2400">
                <a:solidFill>
                  <a:srgbClr val="000000"/>
                </a:solidFill>
              </a:defRPr>
            </a:lvl3pPr>
            <a:lvl4pPr marL="0" indent="1828754" algn="ctr" defTabSz="914377">
              <a:lnSpc>
                <a:spcPct val="90000"/>
              </a:lnSpc>
              <a:buSzTx/>
              <a:buFontTx/>
              <a:buNone/>
              <a:defRPr sz="2400">
                <a:solidFill>
                  <a:srgbClr val="000000"/>
                </a:solidFill>
              </a:defRPr>
            </a:lvl4pPr>
            <a:lvl5pPr marL="0" indent="2438339"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1101812" y="6411956"/>
            <a:ext cx="251990" cy="253914"/>
          </a:xfrm>
          <a:prstGeom prst="rect">
            <a:avLst/>
          </a:prstGeom>
        </p:spPr>
        <p:txBody>
          <a:bodyPr lIns="34289" tIns="34289" rIns="34289" bIns="34289"/>
          <a:lstStyle>
            <a:lvl1pPr algn="r" defTabSz="914377">
              <a:defRPr sz="1200" b="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426104622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46"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a:defRPr sz="1200" b="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49162837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4"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55"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algn="r" defTabSz="914377">
              <a:defRPr sz="1200" b="0">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86693686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572615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1"/>
            <a:ext cx="9144000" cy="2387603"/>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0" algn="ctr" defTabSz="914377">
              <a:lnSpc>
                <a:spcPct val="90000"/>
              </a:lnSpc>
              <a:buSzTx/>
              <a:buFontTx/>
              <a:buNone/>
              <a:defRPr sz="2400">
                <a:solidFill>
                  <a:srgbClr val="000000"/>
                </a:solidFill>
              </a:defRPr>
            </a:lvl2pPr>
            <a:lvl3pPr marL="0" indent="0" algn="ctr" defTabSz="914377">
              <a:lnSpc>
                <a:spcPct val="90000"/>
              </a:lnSpc>
              <a:buSzTx/>
              <a:buFontTx/>
              <a:buNone/>
              <a:defRPr sz="2400">
                <a:solidFill>
                  <a:srgbClr val="000000"/>
                </a:solidFill>
              </a:defRPr>
            </a:lvl3pPr>
            <a:lvl4pPr marL="0" indent="0" algn="ctr" defTabSz="914377">
              <a:lnSpc>
                <a:spcPct val="90000"/>
              </a:lnSpc>
              <a:buSzTx/>
              <a:buFontTx/>
              <a:buNone/>
              <a:defRPr sz="2400">
                <a:solidFill>
                  <a:srgbClr val="000000"/>
                </a:solidFill>
              </a:defRPr>
            </a:lvl4pPr>
            <a:lvl5pPr marL="0" indent="0"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algn="r" defTabSz="914377">
              <a:defRPr sz="1200" b="0" i="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216023065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E5481-6894-1A68-B3AF-11EB19A6C3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15227-D008-C7E0-11C6-B0FAEE0DBE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556B37-A2B5-DBA1-9DE8-64FB3D7D32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565071-06F6-8DAF-06E0-E318EDBAB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F8C926-0850-9824-3211-867BA78475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378886-EA25-3CB2-E200-5343B5FC6BDE}"/>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8" name="Footer Placeholder 7">
            <a:extLst>
              <a:ext uri="{FF2B5EF4-FFF2-40B4-BE49-F238E27FC236}">
                <a16:creationId xmlns:a16="http://schemas.microsoft.com/office/drawing/2014/main" id="{49515619-3CAF-9DDA-23C9-840EA9BF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BD0C38-4986-5921-A19C-F1D912D69228}"/>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673162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a:defRPr sz="1200" b="0" i="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26768198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37"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609585" algn="ctr" defTabSz="914377">
              <a:lnSpc>
                <a:spcPct val="90000"/>
              </a:lnSpc>
              <a:buSzTx/>
              <a:buFontTx/>
              <a:buNone/>
              <a:defRPr sz="2400">
                <a:solidFill>
                  <a:srgbClr val="000000"/>
                </a:solidFill>
              </a:defRPr>
            </a:lvl2pPr>
            <a:lvl3pPr marL="0" indent="1219170" algn="ctr" defTabSz="914377">
              <a:lnSpc>
                <a:spcPct val="90000"/>
              </a:lnSpc>
              <a:buSzTx/>
              <a:buFontTx/>
              <a:buNone/>
              <a:defRPr sz="2400">
                <a:solidFill>
                  <a:srgbClr val="000000"/>
                </a:solidFill>
              </a:defRPr>
            </a:lvl3pPr>
            <a:lvl4pPr marL="0" indent="1828754" algn="ctr" defTabSz="914377">
              <a:lnSpc>
                <a:spcPct val="90000"/>
              </a:lnSpc>
              <a:buSzTx/>
              <a:buFontTx/>
              <a:buNone/>
              <a:defRPr sz="2400">
                <a:solidFill>
                  <a:srgbClr val="000000"/>
                </a:solidFill>
              </a:defRPr>
            </a:lvl4pPr>
            <a:lvl5pPr marL="0" indent="2438339"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1101812" y="6411956"/>
            <a:ext cx="251990" cy="253914"/>
          </a:xfrm>
          <a:prstGeom prst="rect">
            <a:avLst/>
          </a:prstGeom>
        </p:spPr>
        <p:txBody>
          <a:bodyPr lIns="34289" tIns="34289" rIns="34289" bIns="34289"/>
          <a:lstStyle>
            <a:lvl1pPr algn="r" defTabSz="914377">
              <a:defRPr sz="1200" b="0" i="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155433859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46"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11353801"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06938527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1"/>
            <a:ext cx="9144000" cy="2387603"/>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0" algn="ctr" defTabSz="914377">
              <a:lnSpc>
                <a:spcPct val="90000"/>
              </a:lnSpc>
              <a:buSzTx/>
              <a:buFontTx/>
              <a:buNone/>
              <a:defRPr sz="2400">
                <a:solidFill>
                  <a:srgbClr val="000000"/>
                </a:solidFill>
              </a:defRPr>
            </a:lvl2pPr>
            <a:lvl3pPr marL="0" indent="0" algn="ctr" defTabSz="914377">
              <a:lnSpc>
                <a:spcPct val="90000"/>
              </a:lnSpc>
              <a:buSzTx/>
              <a:buFontTx/>
              <a:buNone/>
              <a:defRPr sz="2400">
                <a:solidFill>
                  <a:srgbClr val="000000"/>
                </a:solidFill>
              </a:defRPr>
            </a:lvl3pPr>
            <a:lvl4pPr marL="0" indent="0" algn="ctr" defTabSz="914377">
              <a:lnSpc>
                <a:spcPct val="90000"/>
              </a:lnSpc>
              <a:buSzTx/>
              <a:buFontTx/>
              <a:buNone/>
              <a:defRPr sz="2400">
                <a:solidFill>
                  <a:srgbClr val="000000"/>
                </a:solidFill>
              </a:defRPr>
            </a:lvl4pPr>
            <a:lvl5pPr marL="0" indent="0"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88492730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19810056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37"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a:solidFill>
                  <a:srgbClr val="000000"/>
                </a:solidFill>
              </a:defRPr>
            </a:lvl1pPr>
            <a:lvl2pPr marL="0" indent="609585" algn="ctr" defTabSz="914377">
              <a:lnSpc>
                <a:spcPct val="90000"/>
              </a:lnSpc>
              <a:buSzTx/>
              <a:buFontTx/>
              <a:buNone/>
              <a:defRPr sz="2400">
                <a:solidFill>
                  <a:srgbClr val="000000"/>
                </a:solidFill>
              </a:defRPr>
            </a:lvl2pPr>
            <a:lvl3pPr marL="0" indent="1219170" algn="ctr" defTabSz="914377">
              <a:lnSpc>
                <a:spcPct val="90000"/>
              </a:lnSpc>
              <a:buSzTx/>
              <a:buFontTx/>
              <a:buNone/>
              <a:defRPr sz="2400">
                <a:solidFill>
                  <a:srgbClr val="000000"/>
                </a:solidFill>
              </a:defRPr>
            </a:lvl3pPr>
            <a:lvl4pPr marL="0" indent="1828754" algn="ctr" defTabSz="914377">
              <a:lnSpc>
                <a:spcPct val="90000"/>
              </a:lnSpc>
              <a:buSzTx/>
              <a:buFontTx/>
              <a:buNone/>
              <a:defRPr sz="2400">
                <a:solidFill>
                  <a:srgbClr val="000000"/>
                </a:solidFill>
              </a:defRPr>
            </a:lvl4pPr>
            <a:lvl5pPr marL="0" indent="2438339" algn="ctr" defTabSz="914377">
              <a:lnSpc>
                <a:spcPct val="90000"/>
              </a:lnSpc>
              <a:buSzTx/>
              <a:buFont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1101812"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0316449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46"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defTabSz="412739">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907392028"/>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4"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55"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61573502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694534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524000" y="1122361"/>
            <a:ext cx="9144000" cy="2387603"/>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19"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b="1" i="1">
                <a:solidFill>
                  <a:srgbClr val="000000"/>
                </a:solidFill>
              </a:defRPr>
            </a:lvl1pPr>
            <a:lvl2pPr marL="0" indent="0" algn="ctr" defTabSz="914377">
              <a:lnSpc>
                <a:spcPct val="90000"/>
              </a:lnSpc>
              <a:buSzTx/>
              <a:buFontTx/>
              <a:buNone/>
              <a:defRPr sz="2400" b="1" i="1">
                <a:solidFill>
                  <a:srgbClr val="000000"/>
                </a:solidFill>
              </a:defRPr>
            </a:lvl2pPr>
            <a:lvl3pPr marL="0" indent="0" algn="ctr" defTabSz="914377">
              <a:lnSpc>
                <a:spcPct val="90000"/>
              </a:lnSpc>
              <a:buSzTx/>
              <a:buFontTx/>
              <a:buNone/>
              <a:defRPr sz="2400" b="1" i="1">
                <a:solidFill>
                  <a:srgbClr val="000000"/>
                </a:solidFill>
              </a:defRPr>
            </a:lvl3pPr>
            <a:lvl4pPr marL="0" indent="0" algn="ctr" defTabSz="914377">
              <a:lnSpc>
                <a:spcPct val="90000"/>
              </a:lnSpc>
              <a:buSzTx/>
              <a:buFontTx/>
              <a:buNone/>
              <a:defRPr sz="2400" b="1" i="1">
                <a:solidFill>
                  <a:srgbClr val="000000"/>
                </a:solidFill>
              </a:defRPr>
            </a:lvl4pPr>
            <a:lvl5pPr marL="0" indent="0" algn="ctr" defTabSz="914377">
              <a:lnSpc>
                <a:spcPct val="90000"/>
              </a:lnSpc>
              <a:buSzTx/>
              <a:buFontTx/>
              <a:buNone/>
              <a:defRPr sz="2400" b="1" i="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101811" y="6411956"/>
            <a:ext cx="251990" cy="253914"/>
          </a:xfrm>
          <a:prstGeom prst="rect">
            <a:avLst/>
          </a:prstGeom>
        </p:spPr>
        <p:txBody>
          <a:bodyPr lIns="34289" tIns="34289" rIns="34289" bIns="34289"/>
          <a:lstStyle>
            <a:lvl1pPr algn="r" defTabSz="914377">
              <a:defRPr sz="1200" b="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121540624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51DFC-124A-D6B7-DFBC-B196DD478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0857A6-12F3-80CC-2183-91F3348278F3}"/>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4" name="Footer Placeholder 3">
            <a:extLst>
              <a:ext uri="{FF2B5EF4-FFF2-40B4-BE49-F238E27FC236}">
                <a16:creationId xmlns:a16="http://schemas.microsoft.com/office/drawing/2014/main" id="{93902C44-6F75-EA86-3510-28BF1BF1C4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AA847-9A05-C428-3AD3-FFB3FC4D0A8A}"/>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4533030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a:latin typeface="Helvetica Neue"/>
                <a:ea typeface="Helvetica Neue"/>
                <a:cs typeface="Helvetica Neue"/>
                <a:sym typeface="Helvetica Neue"/>
              </a:defRPr>
            </a:lvl1pPr>
            <a:lvl2pPr marL="1164138" indent="-317492" defTabSz="412739">
              <a:spcBef>
                <a:spcPts val="2933"/>
              </a:spcBef>
              <a:buSzPct val="125000"/>
              <a:buFontTx/>
              <a:buChar char="•"/>
              <a:defRPr sz="2400">
                <a:latin typeface="Helvetica Neue"/>
                <a:ea typeface="Helvetica Neue"/>
                <a:cs typeface="Helvetica Neue"/>
                <a:sym typeface="Helvetica Neue"/>
              </a:defRPr>
            </a:lvl2pPr>
            <a:lvl3pPr marL="2010783" indent="-317492" defTabSz="412739">
              <a:spcBef>
                <a:spcPts val="2933"/>
              </a:spcBef>
              <a:buSzPct val="125000"/>
              <a:buFontTx/>
              <a:defRPr sz="2400">
                <a:latin typeface="Helvetica Neue"/>
                <a:ea typeface="Helvetica Neue"/>
                <a:cs typeface="Helvetica Neue"/>
                <a:sym typeface="Helvetica Neue"/>
              </a:defRPr>
            </a:lvl3pPr>
            <a:lvl4pPr marL="2857429" indent="-317492" defTabSz="412739">
              <a:spcBef>
                <a:spcPts val="2933"/>
              </a:spcBef>
              <a:buSzPct val="125000"/>
              <a:buFontTx/>
              <a:buChar char="•"/>
              <a:defRPr sz="2400">
                <a:latin typeface="Helvetica Neue"/>
                <a:ea typeface="Helvetica Neue"/>
                <a:cs typeface="Helvetica Neue"/>
                <a:sym typeface="Helvetica Neue"/>
              </a:defRPr>
            </a:lvl4pPr>
            <a:lvl5pPr marL="3704074" indent="-317492" defTabSz="412739">
              <a:spcBef>
                <a:spcPts val="2933"/>
              </a:spcBef>
              <a:buSzPct val="125000"/>
              <a:buFontTx/>
              <a:buChar char="•"/>
              <a:defRPr sz="2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5976607" y="6540501"/>
            <a:ext cx="232436" cy="223138"/>
          </a:xfrm>
          <a:prstGeom prst="rect">
            <a:avLst/>
          </a:prstGeom>
        </p:spPr>
        <p:txBody>
          <a:bodyPr lIns="19050" tIns="19050" rIns="19050" bIns="19050" anchor="t"/>
          <a:lstStyle>
            <a:lvl1pPr algn="ctr">
              <a:defRPr sz="1200" b="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58594476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FFFFFF"/>
        </a:solidFill>
        <a:effectLst/>
      </p:bgPr>
    </p:bg>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524000" y="1122364"/>
            <a:ext cx="9144000" cy="2387601"/>
          </a:xfrm>
          <a:prstGeom prst="rect">
            <a:avLst/>
          </a:prstGeom>
        </p:spPr>
        <p:txBody>
          <a:bodyPr lIns="34289" tIns="34289" rIns="34289" bIns="34289" anchor="b">
            <a:normAutofit/>
          </a:bodyPr>
          <a:lstStyle>
            <a:lvl1pPr defTabSz="914377">
              <a:lnSpc>
                <a:spcPct val="90000"/>
              </a:lnSpc>
              <a:defRPr>
                <a:solidFill>
                  <a:srgbClr val="000000"/>
                </a:solidFill>
              </a:defRPr>
            </a:lvl1pPr>
          </a:lstStyle>
          <a:p>
            <a:r>
              <a:t>Title Text</a:t>
            </a:r>
          </a:p>
        </p:txBody>
      </p:sp>
      <p:sp>
        <p:nvSpPr>
          <p:cNvPr id="37" name="Body Level One…"/>
          <p:cNvSpPr txBox="1">
            <a:spLocks noGrp="1"/>
          </p:cNvSpPr>
          <p:nvPr>
            <p:ph type="body" sz="quarter" idx="1"/>
          </p:nvPr>
        </p:nvSpPr>
        <p:spPr>
          <a:xfrm>
            <a:off x="1524000" y="3602037"/>
            <a:ext cx="9144000" cy="1655763"/>
          </a:xfrm>
          <a:prstGeom prst="rect">
            <a:avLst/>
          </a:prstGeom>
        </p:spPr>
        <p:txBody>
          <a:bodyPr lIns="34289" tIns="34289" rIns="34289" bIns="34289">
            <a:normAutofit/>
          </a:bodyPr>
          <a:lstStyle>
            <a:lvl1pPr marL="0" indent="0" algn="ctr" defTabSz="914377">
              <a:lnSpc>
                <a:spcPct val="90000"/>
              </a:lnSpc>
              <a:buSzTx/>
              <a:buFontTx/>
              <a:buNone/>
              <a:defRPr sz="2400" b="1" i="1">
                <a:solidFill>
                  <a:srgbClr val="000000"/>
                </a:solidFill>
                <a:latin typeface="+mj-lt"/>
                <a:ea typeface="+mj-ea"/>
                <a:cs typeface="+mj-cs"/>
                <a:sym typeface="Helvetica"/>
              </a:defRPr>
            </a:lvl1pPr>
            <a:lvl2pPr marL="0" indent="609585" algn="ctr" defTabSz="914377">
              <a:lnSpc>
                <a:spcPct val="90000"/>
              </a:lnSpc>
              <a:buSzTx/>
              <a:buFontTx/>
              <a:buNone/>
              <a:defRPr sz="2400" b="1" i="1">
                <a:solidFill>
                  <a:srgbClr val="000000"/>
                </a:solidFill>
                <a:latin typeface="+mj-lt"/>
                <a:ea typeface="+mj-ea"/>
                <a:cs typeface="+mj-cs"/>
                <a:sym typeface="Helvetica"/>
              </a:defRPr>
            </a:lvl2pPr>
            <a:lvl3pPr marL="0" indent="1219170" algn="ctr" defTabSz="914377">
              <a:lnSpc>
                <a:spcPct val="90000"/>
              </a:lnSpc>
              <a:buSzTx/>
              <a:buFontTx/>
              <a:buNone/>
              <a:defRPr sz="2400" b="1" i="1">
                <a:solidFill>
                  <a:srgbClr val="000000"/>
                </a:solidFill>
                <a:latin typeface="+mj-lt"/>
                <a:ea typeface="+mj-ea"/>
                <a:cs typeface="+mj-cs"/>
                <a:sym typeface="Helvetica"/>
              </a:defRPr>
            </a:lvl3pPr>
            <a:lvl4pPr marL="0" indent="1828754" algn="ctr" defTabSz="914377">
              <a:lnSpc>
                <a:spcPct val="90000"/>
              </a:lnSpc>
              <a:buSzTx/>
              <a:buFontTx/>
              <a:buNone/>
              <a:defRPr sz="2400" b="1" i="1">
                <a:solidFill>
                  <a:srgbClr val="000000"/>
                </a:solidFill>
                <a:latin typeface="+mj-lt"/>
                <a:ea typeface="+mj-ea"/>
                <a:cs typeface="+mj-cs"/>
                <a:sym typeface="Helvetica"/>
              </a:defRPr>
            </a:lvl4pPr>
            <a:lvl5pPr marL="0" indent="2438339" algn="ctr" defTabSz="914377">
              <a:lnSpc>
                <a:spcPct val="90000"/>
              </a:lnSpc>
              <a:buSzTx/>
              <a:buFontTx/>
              <a:buNone/>
              <a:defRPr sz="2400" b="1" i="1">
                <a:solidFill>
                  <a:srgbClr val="000000"/>
                </a:solidFill>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11101812" y="6411956"/>
            <a:ext cx="251990" cy="253914"/>
          </a:xfrm>
          <a:prstGeom prst="rect">
            <a:avLst/>
          </a:prstGeom>
        </p:spPr>
        <p:txBody>
          <a:bodyPr lIns="34289" tIns="34289" rIns="34289" bIns="34289"/>
          <a:lstStyle>
            <a:lvl1pPr algn="r" defTabSz="914377">
              <a:defRPr sz="1200" b="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235752157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5" name="Title Text"/>
          <p:cNvSpPr txBox="1">
            <a:spLocks noGrp="1"/>
          </p:cNvSpPr>
          <p:nvPr>
            <p:ph type="title"/>
          </p:nvPr>
        </p:nvSpPr>
        <p:spPr>
          <a:xfrm>
            <a:off x="844550" y="177800"/>
            <a:ext cx="10502901" cy="1143000"/>
          </a:xfrm>
          <a:prstGeom prst="rect">
            <a:avLst/>
          </a:prstGeom>
        </p:spPr>
        <p:txBody>
          <a:bodyPr lIns="19050" tIns="19050" rIns="19050" bIns="19050">
            <a:normAutofit/>
          </a:bodyPr>
          <a:lstStyle>
            <a:lvl1pPr defTabSz="412739">
              <a:defRPr sz="5600">
                <a:latin typeface="Helvetica Neue Medium"/>
                <a:ea typeface="Helvetica Neue Medium"/>
                <a:cs typeface="Helvetica Neue Medium"/>
                <a:sym typeface="Helvetica Neue Medium"/>
              </a:defRPr>
            </a:lvl1pPr>
          </a:lstStyle>
          <a:p>
            <a:r>
              <a:t>Title Text</a:t>
            </a:r>
          </a:p>
        </p:txBody>
      </p:sp>
      <p:sp>
        <p:nvSpPr>
          <p:cNvPr id="46" name="Body Level One…"/>
          <p:cNvSpPr txBox="1">
            <a:spLocks noGrp="1"/>
          </p:cNvSpPr>
          <p:nvPr>
            <p:ph type="body" idx="1"/>
          </p:nvPr>
        </p:nvSpPr>
        <p:spPr>
          <a:xfrm>
            <a:off x="844550" y="1574800"/>
            <a:ext cx="10502901" cy="4648200"/>
          </a:xfrm>
          <a:prstGeom prst="rect">
            <a:avLst/>
          </a:prstGeom>
        </p:spPr>
        <p:txBody>
          <a:bodyPr lIns="19050" tIns="19050" rIns="19050" bIns="19050" anchor="ctr">
            <a:normAutofit/>
          </a:bodyPr>
          <a:lstStyle>
            <a:lvl1pPr marL="317492" indent="-317492" defTabSz="412739">
              <a:spcBef>
                <a:spcPts val="2933"/>
              </a:spcBef>
              <a:buSzPct val="125000"/>
              <a:buFontTx/>
              <a:buChar char="•"/>
              <a:defRPr sz="2400" b="1" i="1">
                <a:latin typeface="Helvetica Neue"/>
                <a:ea typeface="Helvetica Neue"/>
                <a:cs typeface="Helvetica Neue"/>
                <a:sym typeface="Helvetica Neue"/>
              </a:defRPr>
            </a:lvl1pPr>
            <a:lvl2pPr marL="1164138" indent="-317492" defTabSz="412739">
              <a:spcBef>
                <a:spcPts val="2933"/>
              </a:spcBef>
              <a:buSzPct val="125000"/>
              <a:buFontTx/>
              <a:buChar char="•"/>
              <a:defRPr sz="2400" b="1" i="1">
                <a:latin typeface="Helvetica Neue"/>
                <a:ea typeface="Helvetica Neue"/>
                <a:cs typeface="Helvetica Neue"/>
                <a:sym typeface="Helvetica Neue"/>
              </a:defRPr>
            </a:lvl2pPr>
            <a:lvl3pPr marL="2010783" indent="-317492" defTabSz="412739">
              <a:spcBef>
                <a:spcPts val="2933"/>
              </a:spcBef>
              <a:buSzPct val="125000"/>
              <a:buFontTx/>
              <a:defRPr sz="2400" b="1" i="1">
                <a:latin typeface="Helvetica Neue"/>
                <a:ea typeface="Helvetica Neue"/>
                <a:cs typeface="Helvetica Neue"/>
                <a:sym typeface="Helvetica Neue"/>
              </a:defRPr>
            </a:lvl3pPr>
            <a:lvl4pPr marL="2857429" indent="-317492" defTabSz="412739">
              <a:spcBef>
                <a:spcPts val="2933"/>
              </a:spcBef>
              <a:buSzPct val="125000"/>
              <a:buFontTx/>
              <a:buChar char="•"/>
              <a:defRPr sz="2400" b="1" i="1">
                <a:latin typeface="Helvetica Neue"/>
                <a:ea typeface="Helvetica Neue"/>
                <a:cs typeface="Helvetica Neue"/>
                <a:sym typeface="Helvetica Neue"/>
              </a:defRPr>
            </a:lvl4pPr>
            <a:lvl5pPr marL="3704074" indent="-317492" defTabSz="412739">
              <a:spcBef>
                <a:spcPts val="2933"/>
              </a:spcBef>
              <a:buSzPct val="125000"/>
              <a:buFontTx/>
              <a:buChar char="•"/>
              <a:defRPr sz="2400" b="1" i="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5979813" y="6540501"/>
            <a:ext cx="226024" cy="223138"/>
          </a:xfrm>
          <a:prstGeom prst="rect">
            <a:avLst/>
          </a:prstGeom>
        </p:spPr>
        <p:txBody>
          <a:bodyPr lIns="19050" tIns="19050" rIns="19050" bIns="19050" anchor="t"/>
          <a:lstStyle>
            <a:lvl1pPr algn="ctr">
              <a:defRPr sz="1200" i="1">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97458481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4" name="Title Text"/>
          <p:cNvSpPr txBox="1">
            <a:spLocks noGrp="1"/>
          </p:cNvSpPr>
          <p:nvPr>
            <p:ph type="title"/>
          </p:nvPr>
        </p:nvSpPr>
        <p:spPr>
          <a:xfrm>
            <a:off x="838200" y="365124"/>
            <a:ext cx="10515600" cy="1325565"/>
          </a:xfrm>
          <a:prstGeom prst="rect">
            <a:avLst/>
          </a:prstGeom>
        </p:spPr>
        <p:txBody>
          <a:bodyPr lIns="34289" tIns="34289" rIns="34289" bIns="34289">
            <a:normAutofit/>
          </a:bodyPr>
          <a:lstStyle>
            <a:lvl1pPr algn="l" defTabSz="914377">
              <a:lnSpc>
                <a:spcPct val="90000"/>
              </a:lnSpc>
              <a:defRPr sz="4267">
                <a:solidFill>
                  <a:srgbClr val="000000"/>
                </a:solidFill>
              </a:defRPr>
            </a:lvl1pPr>
          </a:lstStyle>
          <a:p>
            <a:r>
              <a:t>Title Text</a:t>
            </a:r>
          </a:p>
        </p:txBody>
      </p:sp>
      <p:sp>
        <p:nvSpPr>
          <p:cNvPr id="55" name="Body Level One…"/>
          <p:cNvSpPr txBox="1">
            <a:spLocks noGrp="1"/>
          </p:cNvSpPr>
          <p:nvPr>
            <p:ph type="body" idx="1"/>
          </p:nvPr>
        </p:nvSpPr>
        <p:spPr>
          <a:xfrm>
            <a:off x="838200" y="1825625"/>
            <a:ext cx="10515600" cy="4351340"/>
          </a:xfrm>
          <a:prstGeom prst="rect">
            <a:avLst/>
          </a:prstGeom>
        </p:spPr>
        <p:txBody>
          <a:bodyPr lIns="34289" tIns="34289" rIns="34289" bIns="34289">
            <a:normAutofit/>
          </a:bodyPr>
          <a:lstStyle>
            <a:lvl1pPr marL="217708" indent="-217708" defTabSz="914377">
              <a:lnSpc>
                <a:spcPct val="90000"/>
              </a:lnSpc>
              <a:buChar char="•"/>
              <a:defRPr sz="2667">
                <a:solidFill>
                  <a:srgbClr val="000000"/>
                </a:solidFill>
              </a:defRPr>
            </a:lvl1pPr>
            <a:lvl2pPr marL="863578" indent="-253994" defTabSz="914377">
              <a:lnSpc>
                <a:spcPct val="90000"/>
              </a:lnSpc>
              <a:buChar char="•"/>
              <a:defRPr sz="2667">
                <a:solidFill>
                  <a:srgbClr val="000000"/>
                </a:solidFill>
              </a:defRPr>
            </a:lvl2pPr>
            <a:lvl3pPr marL="1523961" indent="-304791" defTabSz="914377">
              <a:lnSpc>
                <a:spcPct val="90000"/>
              </a:lnSpc>
              <a:defRPr sz="2667">
                <a:solidFill>
                  <a:srgbClr val="000000"/>
                </a:solidFill>
              </a:defRPr>
            </a:lvl3pPr>
            <a:lvl4pPr marL="2167412" indent="-338658" defTabSz="914377">
              <a:lnSpc>
                <a:spcPct val="90000"/>
              </a:lnSpc>
              <a:buChar char="•"/>
              <a:defRPr sz="2667">
                <a:solidFill>
                  <a:srgbClr val="000000"/>
                </a:solidFill>
              </a:defRPr>
            </a:lvl4pPr>
            <a:lvl5pPr marL="2776997" indent="-338658" defTabSz="914377">
              <a:lnSpc>
                <a:spcPct val="90000"/>
              </a:lnSpc>
              <a:buChar char="•"/>
              <a:defRPr sz="2667">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xfrm>
            <a:off x="11353801" y="6411956"/>
            <a:ext cx="256800" cy="253914"/>
          </a:xfrm>
          <a:prstGeom prst="rect">
            <a:avLst/>
          </a:prstGeom>
        </p:spPr>
        <p:txBody>
          <a:bodyPr lIns="34289" tIns="34289" rIns="34289" bIns="34289"/>
          <a:lstStyle>
            <a:lvl1pPr defTabSz="914377">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76326326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3113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298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330649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5637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957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6327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2E4A13-FA11-776C-FC71-A9667B1D1C99}"/>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3" name="Footer Placeholder 2">
            <a:extLst>
              <a:ext uri="{FF2B5EF4-FFF2-40B4-BE49-F238E27FC236}">
                <a16:creationId xmlns:a16="http://schemas.microsoft.com/office/drawing/2014/main" id="{730171D8-EAA7-2B2B-4615-B408D7F2E6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63D9C7-0545-DBD4-08CC-A4F32BECB31F}"/>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37858782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488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799013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48977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1148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0343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32588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4178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226497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676400"/>
            <a:ext cx="5689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76400"/>
            <a:ext cx="5689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206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599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65B7-3102-530F-A0FC-04832D3A2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46A3B3-84F9-9257-40C3-52B9922AA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122838-BD3E-D2C9-CB9F-A76BCE76A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9AC8F-2C12-37C8-639C-71C8B4538482}"/>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6" name="Footer Placeholder 5">
            <a:extLst>
              <a:ext uri="{FF2B5EF4-FFF2-40B4-BE49-F238E27FC236}">
                <a16:creationId xmlns:a16="http://schemas.microsoft.com/office/drawing/2014/main" id="{1D2A34CD-4CE0-7A88-D78A-0471D3E50A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8F6938-8706-0A86-C777-9E3FECF63F46}"/>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40063377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93932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39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27626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1868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1869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304800"/>
            <a:ext cx="28956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304800"/>
            <a:ext cx="84836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093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1582400" cy="685800"/>
          </a:xfrm>
        </p:spPr>
        <p:txBody>
          <a:bodyPr/>
          <a:lstStyle/>
          <a:p>
            <a:r>
              <a:rPr lang="en-US"/>
              <a:t>Click to edit Master title style</a:t>
            </a:r>
          </a:p>
        </p:txBody>
      </p:sp>
      <p:sp>
        <p:nvSpPr>
          <p:cNvPr id="3" name="Text Placeholder 2"/>
          <p:cNvSpPr>
            <a:spLocks noGrp="1"/>
          </p:cNvSpPr>
          <p:nvPr>
            <p:ph type="body" sz="half" idx="1"/>
          </p:nvPr>
        </p:nvSpPr>
        <p:spPr>
          <a:xfrm>
            <a:off x="304800" y="1676400"/>
            <a:ext cx="5689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76400"/>
            <a:ext cx="56896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24300"/>
            <a:ext cx="56896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06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7777-BC86-B8DD-247A-30DB90F69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9EF176-956A-7CE5-BAB8-45933755B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307175-5208-77F1-C001-97B1F4FD2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E5098-D570-65A5-9599-672E69BCAFF9}"/>
              </a:ext>
            </a:extLst>
          </p:cNvPr>
          <p:cNvSpPr>
            <a:spLocks noGrp="1"/>
          </p:cNvSpPr>
          <p:nvPr>
            <p:ph type="dt" sz="half" idx="10"/>
          </p:nvPr>
        </p:nvSpPr>
        <p:spPr/>
        <p:txBody>
          <a:bodyPr/>
          <a:lstStyle/>
          <a:p>
            <a:fld id="{BE4701D0-4F78-467F-9A64-434B49A76B1F}" type="datetimeFigureOut">
              <a:rPr lang="en-US" smtClean="0"/>
              <a:t>6/8/2024</a:t>
            </a:fld>
            <a:endParaRPr lang="en-US"/>
          </a:p>
        </p:txBody>
      </p:sp>
      <p:sp>
        <p:nvSpPr>
          <p:cNvPr id="6" name="Footer Placeholder 5">
            <a:extLst>
              <a:ext uri="{FF2B5EF4-FFF2-40B4-BE49-F238E27FC236}">
                <a16:creationId xmlns:a16="http://schemas.microsoft.com/office/drawing/2014/main" id="{1993DEEB-C4A4-F00C-DE6A-05FE4B36A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317149-767E-5248-31D4-4456DE07FBF1}"/>
              </a:ext>
            </a:extLst>
          </p:cNvPr>
          <p:cNvSpPr>
            <a:spLocks noGrp="1"/>
          </p:cNvSpPr>
          <p:nvPr>
            <p:ph type="sldNum" sz="quarter" idx="12"/>
          </p:nvPr>
        </p:nvSpPr>
        <p:spPr/>
        <p:txBody>
          <a:bodyPr/>
          <a:lstStyle/>
          <a:p>
            <a:fld id="{BA03E86B-7919-41CE-A70E-D9B2CCB953D1}" type="slidenum">
              <a:rPr lang="en-US" smtClean="0"/>
              <a:t>‹#›</a:t>
            </a:fld>
            <a:endParaRPr lang="en-US"/>
          </a:p>
        </p:txBody>
      </p:sp>
    </p:spTree>
    <p:extLst>
      <p:ext uri="{BB962C8B-B14F-4D97-AF65-F5344CB8AC3E}">
        <p14:creationId xmlns:p14="http://schemas.microsoft.com/office/powerpoint/2010/main" val="2776573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1.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7.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46C542-EEA4-8355-E80A-1A99075CC4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4593E-8409-4F94-B52F-7EC1271940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914ED-96AF-0437-CA96-F47979BEA7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701D0-4F78-467F-9A64-434B49A76B1F}" type="datetimeFigureOut">
              <a:rPr lang="en-US" smtClean="0"/>
              <a:t>6/8/2024</a:t>
            </a:fld>
            <a:endParaRPr lang="en-US"/>
          </a:p>
        </p:txBody>
      </p:sp>
      <p:sp>
        <p:nvSpPr>
          <p:cNvPr id="5" name="Footer Placeholder 4">
            <a:extLst>
              <a:ext uri="{FF2B5EF4-FFF2-40B4-BE49-F238E27FC236}">
                <a16:creationId xmlns:a16="http://schemas.microsoft.com/office/drawing/2014/main" id="{DAF5F2EE-E162-1E98-F998-1EE5CC65D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6EFE9D-E98E-1CCC-65EC-20B203685E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03E86B-7919-41CE-A70E-D9B2CCB953D1}" type="slidenum">
              <a:rPr lang="en-US" smtClean="0"/>
              <a:t>‹#›</a:t>
            </a:fld>
            <a:endParaRPr lang="en-US"/>
          </a:p>
        </p:txBody>
      </p:sp>
    </p:spTree>
    <p:extLst>
      <p:ext uri="{BB962C8B-B14F-4D97-AF65-F5344CB8AC3E}">
        <p14:creationId xmlns:p14="http://schemas.microsoft.com/office/powerpoint/2010/main" val="301553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5486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1" name="Rectangle 7"/>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Tree>
    <p:extLst>
      <p:ext uri="{BB962C8B-B14F-4D97-AF65-F5344CB8AC3E}">
        <p14:creationId xmlns:p14="http://schemas.microsoft.com/office/powerpoint/2010/main" val="185159949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anose="020B0604020202020204" pitchFamily="34" charset="0"/>
        </a:defRPr>
      </a:lvl2pPr>
      <a:lvl3pPr algn="l" rtl="0" eaLnBrk="0" fontAlgn="base" hangingPunct="0">
        <a:spcBef>
          <a:spcPct val="0"/>
        </a:spcBef>
        <a:spcAft>
          <a:spcPct val="0"/>
        </a:spcAft>
        <a:defRPr sz="3200" b="1">
          <a:solidFill>
            <a:schemeClr val="bg1"/>
          </a:solidFill>
          <a:latin typeface="Arial" panose="020B0604020202020204" pitchFamily="34" charset="0"/>
        </a:defRPr>
      </a:lvl3pPr>
      <a:lvl4pPr algn="l" rtl="0" eaLnBrk="0" fontAlgn="base" hangingPunct="0">
        <a:spcBef>
          <a:spcPct val="0"/>
        </a:spcBef>
        <a:spcAft>
          <a:spcPct val="0"/>
        </a:spcAft>
        <a:defRPr sz="3200" b="1">
          <a:solidFill>
            <a:schemeClr val="bg1"/>
          </a:solidFill>
          <a:latin typeface="Arial" panose="020B0604020202020204" pitchFamily="34" charset="0"/>
        </a:defRPr>
      </a:lvl4pPr>
      <a:lvl5pPr algn="l" rtl="0" eaLnBrk="0" fontAlgn="base" hangingPunct="0">
        <a:spcBef>
          <a:spcPct val="0"/>
        </a:spcBef>
        <a:spcAft>
          <a:spcPct val="0"/>
        </a:spcAft>
        <a:defRPr sz="3200" b="1">
          <a:solidFill>
            <a:schemeClr val="bg1"/>
          </a:solidFill>
          <a:latin typeface="Arial" panose="020B0604020202020204" pitchFamily="34" charset="0"/>
        </a:defRPr>
      </a:lvl5pPr>
      <a:lvl6pPr marL="457200" algn="l" rtl="0" eaLnBrk="0" fontAlgn="base" hangingPunct="0">
        <a:spcBef>
          <a:spcPct val="0"/>
        </a:spcBef>
        <a:spcAft>
          <a:spcPct val="0"/>
        </a:spcAft>
        <a:defRPr sz="3200" b="1">
          <a:solidFill>
            <a:schemeClr val="bg1"/>
          </a:solidFill>
          <a:latin typeface="Arial" panose="020B0604020202020204" pitchFamily="34" charset="0"/>
        </a:defRPr>
      </a:lvl6pPr>
      <a:lvl7pPr marL="914400" algn="l" rtl="0" eaLnBrk="0" fontAlgn="base" hangingPunct="0">
        <a:spcBef>
          <a:spcPct val="0"/>
        </a:spcBef>
        <a:spcAft>
          <a:spcPct val="0"/>
        </a:spcAft>
        <a:defRPr sz="3200" b="1">
          <a:solidFill>
            <a:schemeClr val="bg1"/>
          </a:solidFill>
          <a:latin typeface="Arial" panose="020B0604020202020204" pitchFamily="34" charset="0"/>
        </a:defRPr>
      </a:lvl7pPr>
      <a:lvl8pPr marL="1371600" algn="l" rtl="0" eaLnBrk="0" fontAlgn="base" hangingPunct="0">
        <a:spcBef>
          <a:spcPct val="0"/>
        </a:spcBef>
        <a:spcAft>
          <a:spcPct val="0"/>
        </a:spcAft>
        <a:defRPr sz="3200" b="1">
          <a:solidFill>
            <a:schemeClr val="bg1"/>
          </a:solidFill>
          <a:latin typeface="Arial" panose="020B0604020202020204" pitchFamily="34" charset="0"/>
        </a:defRPr>
      </a:lvl8pPr>
      <a:lvl9pPr marL="1828800" algn="l" rtl="0" eaLnBrk="0" fontAlgn="base" hangingPunct="0">
        <a:spcBef>
          <a:spcPct val="0"/>
        </a:spcBef>
        <a:spcAft>
          <a:spcPct val="0"/>
        </a:spcAft>
        <a:defRPr sz="3200" b="1">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6" name="Text Box 8">
            <a:extLst>
              <a:ext uri="{FF2B5EF4-FFF2-40B4-BE49-F238E27FC236}">
                <a16:creationId xmlns:a16="http://schemas.microsoft.com/office/drawing/2014/main" id="{4DDB828D-F3C9-7E4E-FE87-F68F20CB88BE}"/>
              </a:ext>
            </a:extLst>
          </p:cNvPr>
          <p:cNvSpPr txBox="1">
            <a:spLocks noChangeArrowheads="1"/>
          </p:cNvSpPr>
          <p:nvPr/>
        </p:nvSpPr>
        <p:spPr bwMode="auto">
          <a:xfrm>
            <a:off x="9668933" y="12700"/>
            <a:ext cx="2438400" cy="215444"/>
          </a:xfrm>
          <a:prstGeom prst="rect">
            <a:avLst/>
          </a:prstGeom>
          <a:noFill/>
          <a:ln w="9525">
            <a:noFill/>
            <a:miter lim="800000"/>
            <a:headEnd/>
            <a:tailEnd/>
          </a:ln>
          <a:effectLst/>
        </p:spPr>
        <p:txBody>
          <a:bodyPr lIns="0" tIns="0" rIns="0" bIns="0">
            <a:spAutoFit/>
          </a:bodyPr>
          <a:lstStyle/>
          <a:p>
            <a:pPr algn="r">
              <a:spcBef>
                <a:spcPct val="50000"/>
              </a:spcBef>
              <a:defRPr/>
            </a:pPr>
            <a:r>
              <a:rPr lang="en-GB" sz="1400">
                <a:solidFill>
                  <a:srgbClr val="000099"/>
                </a:solidFill>
                <a:latin typeface="Arial" charset="0"/>
              </a:rPr>
              <a:t>© 2003 By Default!</a:t>
            </a:r>
          </a:p>
        </p:txBody>
      </p:sp>
      <p:sp>
        <p:nvSpPr>
          <p:cNvPr id="22530" name="Text Box 2">
            <a:extLst>
              <a:ext uri="{FF2B5EF4-FFF2-40B4-BE49-F238E27FC236}">
                <a16:creationId xmlns:a16="http://schemas.microsoft.com/office/drawing/2014/main" id="{C627B392-614F-8ABC-A14E-4C3677623BB1}"/>
              </a:ext>
            </a:extLst>
          </p:cNvPr>
          <p:cNvSpPr txBox="1">
            <a:spLocks noChangeArrowheads="1"/>
          </p:cNvSpPr>
          <p:nvPr/>
        </p:nvSpPr>
        <p:spPr bwMode="auto">
          <a:xfrm>
            <a:off x="101600" y="6645276"/>
            <a:ext cx="6502400" cy="138499"/>
          </a:xfrm>
          <a:prstGeom prst="rect">
            <a:avLst/>
          </a:prstGeom>
          <a:noFill/>
          <a:ln w="9525">
            <a:noFill/>
            <a:miter lim="800000"/>
            <a:headEnd/>
            <a:tailEnd/>
          </a:ln>
          <a:effectLst/>
        </p:spPr>
        <p:txBody>
          <a:bodyPr lIns="0" tIns="0" rIns="0" bIns="0">
            <a:spAutoFit/>
          </a:bodyPr>
          <a:lstStyle/>
          <a:p>
            <a:pPr>
              <a:spcBef>
                <a:spcPct val="50000"/>
              </a:spcBef>
              <a:defRPr/>
            </a:pPr>
            <a:r>
              <a:rPr lang="en-GB" sz="900">
                <a:solidFill>
                  <a:srgbClr val="000099"/>
                </a:solidFill>
                <a:latin typeface="Arial" charset="0"/>
              </a:rPr>
              <a:t>A Free sample background from www.powerpointbackgrounds.com</a:t>
            </a:r>
          </a:p>
        </p:txBody>
      </p:sp>
      <p:pic>
        <p:nvPicPr>
          <p:cNvPr id="1028" name="Picture 3" descr="etched">
            <a:extLst>
              <a:ext uri="{FF2B5EF4-FFF2-40B4-BE49-F238E27FC236}">
                <a16:creationId xmlns:a16="http://schemas.microsoft.com/office/drawing/2014/main" id="{917D5304-9FE2-08D0-9E95-84717E3FC6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hidden">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a:extLst>
              <a:ext uri="{FF2B5EF4-FFF2-40B4-BE49-F238E27FC236}">
                <a16:creationId xmlns:a16="http://schemas.microsoft.com/office/drawing/2014/main" id="{4A2189DD-606F-C2FD-CF14-FA629936D307}"/>
              </a:ext>
            </a:extLst>
          </p:cNvPr>
          <p:cNvSpPr>
            <a:spLocks noGrp="1" noChangeArrowheads="1"/>
          </p:cNvSpPr>
          <p:nvPr>
            <p:ph type="title"/>
          </p:nvPr>
        </p:nvSpPr>
        <p:spPr bwMode="auto">
          <a:xfrm>
            <a:off x="304800" y="304800"/>
            <a:ext cx="11582400" cy="685800"/>
          </a:xfrm>
          <a:prstGeom prst="rect">
            <a:avLst/>
          </a:prstGeom>
          <a:noFill/>
          <a:ln w="9525">
            <a:noFill/>
            <a:miter lim="800000"/>
            <a:headEnd/>
            <a:tailEnd/>
          </a:ln>
          <a:effectLst/>
        </p:spPr>
        <p:txBody>
          <a:bodyPr vert="horz" wrap="square" lIns="36000" tIns="45720" rIns="36000" bIns="45720" numCol="1" anchor="t" anchorCtr="1" compatLnSpc="1">
            <a:prstTxWarp prst="textNoShape">
              <a:avLst/>
            </a:prstTxWarp>
          </a:bodyPr>
          <a:lstStyle/>
          <a:p>
            <a:pPr lvl="0"/>
            <a:r>
              <a:rPr lang="en-US"/>
              <a:t>Click to edit Master title style</a:t>
            </a:r>
          </a:p>
        </p:txBody>
      </p:sp>
      <p:sp>
        <p:nvSpPr>
          <p:cNvPr id="22533" name="Rectangle 5">
            <a:extLst>
              <a:ext uri="{FF2B5EF4-FFF2-40B4-BE49-F238E27FC236}">
                <a16:creationId xmlns:a16="http://schemas.microsoft.com/office/drawing/2014/main" id="{E5D383B9-4A13-0B1C-C276-072F22C7B2A4}"/>
              </a:ext>
            </a:extLst>
          </p:cNvPr>
          <p:cNvSpPr>
            <a:spLocks noGrp="1" noChangeArrowheads="1"/>
          </p:cNvSpPr>
          <p:nvPr>
            <p:ph type="body" idx="1"/>
          </p:nvPr>
        </p:nvSpPr>
        <p:spPr bwMode="auto">
          <a:xfrm>
            <a:off x="304800" y="1676400"/>
            <a:ext cx="11582400" cy="434340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22534" name="Text Box 6">
            <a:extLst>
              <a:ext uri="{FF2B5EF4-FFF2-40B4-BE49-F238E27FC236}">
                <a16:creationId xmlns:a16="http://schemas.microsoft.com/office/drawing/2014/main" id="{C69AD905-B663-0094-52D0-883FEA0C9BCD}"/>
              </a:ext>
            </a:extLst>
          </p:cNvPr>
          <p:cNvSpPr txBox="1">
            <a:spLocks noChangeArrowheads="1"/>
          </p:cNvSpPr>
          <p:nvPr/>
        </p:nvSpPr>
        <p:spPr bwMode="auto">
          <a:xfrm>
            <a:off x="67733" y="12700"/>
            <a:ext cx="2438400" cy="215444"/>
          </a:xfrm>
          <a:prstGeom prst="rect">
            <a:avLst/>
          </a:prstGeom>
          <a:noFill/>
          <a:ln w="9525">
            <a:noFill/>
            <a:miter lim="800000"/>
            <a:headEnd/>
            <a:tailEnd/>
          </a:ln>
          <a:effectLst/>
        </p:spPr>
        <p:txBody>
          <a:bodyPr lIns="0" tIns="0" rIns="0" bIns="0">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GB" altLang="en-US" sz="1400">
                <a:solidFill>
                  <a:schemeClr val="bg1"/>
                </a:solidFill>
                <a:latin typeface="Arial" panose="020B0604020202020204" pitchFamily="34" charset="0"/>
              </a:rPr>
              <a:t>Slide </a:t>
            </a:r>
            <a:fld id="{FEE931E7-F715-445B-9930-FEDA6D7CA848}" type="slidenum">
              <a:rPr lang="en-GB" altLang="en-US" sz="1400">
                <a:solidFill>
                  <a:schemeClr val="bg1"/>
                </a:solidFill>
                <a:latin typeface="Arial" panose="020B0604020202020204" pitchFamily="34" charset="0"/>
              </a:rPr>
              <a:pPr>
                <a:spcBef>
                  <a:spcPct val="50000"/>
                </a:spcBef>
              </a:pPr>
              <a:t>‹#›</a:t>
            </a:fld>
            <a:endParaRPr lang="en-GB" altLang="en-US" sz="1400">
              <a:solidFill>
                <a:schemeClr val="bg1"/>
              </a:solidFill>
              <a:latin typeface="Arial" panose="020B0604020202020204" pitchFamily="34" charset="0"/>
            </a:endParaRPr>
          </a:p>
        </p:txBody>
      </p:sp>
    </p:spTree>
    <p:extLst>
      <p:ext uri="{BB962C8B-B14F-4D97-AF65-F5344CB8AC3E}">
        <p14:creationId xmlns:p14="http://schemas.microsoft.com/office/powerpoint/2010/main" val="788227147"/>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eaLnBrk="0" fontAlgn="base" hangingPunct="0">
        <a:lnSpc>
          <a:spcPct val="85000"/>
        </a:lnSpc>
        <a:spcBef>
          <a:spcPct val="1000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85000"/>
        </a:lnSpc>
        <a:spcBef>
          <a:spcPct val="20000"/>
        </a:spcBef>
        <a:spcAft>
          <a:spcPct val="0"/>
        </a:spcAft>
        <a:buClr>
          <a:schemeClr val="tx2"/>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lnSpc>
          <a:spcPct val="85000"/>
        </a:lnSpc>
        <a:spcBef>
          <a:spcPct val="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lnSpc>
          <a:spcPct val="85000"/>
        </a:lnSpc>
        <a:spcBef>
          <a:spcPct val="15000"/>
        </a:spcBef>
        <a:spcAft>
          <a:spcPct val="0"/>
        </a:spcAft>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49621" y="6370166"/>
            <a:ext cx="332781" cy="338554"/>
          </a:xfrm>
          <a:prstGeom prst="rect">
            <a:avLst/>
          </a:prstGeom>
          <a:ln w="12700">
            <a:miter lim="400000"/>
          </a:ln>
        </p:spPr>
        <p:txBody>
          <a:bodyPr wrap="none" lIns="45719" rIns="45719" anchor="ctr">
            <a:spAutoFit/>
          </a:bodyPr>
          <a:lstStyle>
            <a:lvl1pPr algn="r">
              <a:defRPr sz="16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84947067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1pPr>
      <a:lvl2pPr marL="0" marR="0" indent="609585"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2pPr>
      <a:lvl3pPr marL="0" marR="0" indent="121917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3pPr>
      <a:lvl4pPr marL="0" marR="0" indent="1828754"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4pPr>
      <a:lvl5pPr marL="0" marR="0" indent="2438339"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49621" y="6370166"/>
            <a:ext cx="332781" cy="338554"/>
          </a:xfrm>
          <a:prstGeom prst="rect">
            <a:avLst/>
          </a:prstGeom>
          <a:ln w="12700">
            <a:miter lim="400000"/>
          </a:ln>
        </p:spPr>
        <p:txBody>
          <a:bodyPr wrap="none" lIns="45719" rIns="45719" anchor="ctr">
            <a:spAutoFit/>
          </a:bodyPr>
          <a:lstStyle>
            <a:lvl1pPr algn="r">
              <a:defRPr sz="16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90026228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729" r:id="rId6"/>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1pPr>
      <a:lvl2pPr marL="0" marR="0" indent="609585"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2pPr>
      <a:lvl3pPr marL="0" marR="0" indent="121917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3pPr>
      <a:lvl4pPr marL="0" marR="0" indent="1828754"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4pPr>
      <a:lvl5pPr marL="0" marR="0" indent="2438339"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38400" y="6370166"/>
            <a:ext cx="344002" cy="338554"/>
          </a:xfrm>
          <a:prstGeom prst="rect">
            <a:avLst/>
          </a:prstGeom>
          <a:ln w="12700">
            <a:miter lim="400000"/>
          </a:ln>
        </p:spPr>
        <p:txBody>
          <a:bodyPr wrap="none" lIns="45719" rIns="45719" anchor="ctr">
            <a:spAutoFit/>
          </a:bodyPr>
          <a:lstStyle>
            <a:lvl1pPr algn="r">
              <a:defRPr sz="16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16093721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1pPr>
      <a:lvl2pPr marL="0" marR="0" indent="609585"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2pPr>
      <a:lvl3pPr marL="0" marR="0" indent="121917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3pPr>
      <a:lvl4pPr marL="0" marR="0" indent="1828754"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4pPr>
      <a:lvl5pPr marL="0" marR="0" indent="2438339"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582401" y="6164949"/>
            <a:ext cx="762386" cy="748988"/>
          </a:xfrm>
          <a:prstGeom prst="rect">
            <a:avLst/>
          </a:prstGeom>
          <a:ln w="12700">
            <a:miter lim="400000"/>
          </a:ln>
        </p:spPr>
        <p:txBody>
          <a:bodyPr wrap="none" lIns="45719" rIns="45719" anchor="ctr">
            <a:spAutoFit/>
          </a:bodyPr>
          <a:lstStyle>
            <a:lvl1pPr>
              <a:defRPr sz="4267" b="1">
                <a:solidFill>
                  <a:srgbClr val="FFFFFF"/>
                </a:solidFill>
                <a:latin typeface="+mj-lt"/>
                <a:ea typeface="+mj-ea"/>
                <a:cs typeface="+mj-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38348189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9pPr>
    </p:bodyStyle>
    <p:otherStyle>
      <a:lvl1pPr marL="0" marR="0" indent="0"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1pPr>
      <a:lvl2pPr marL="0" marR="0" indent="609585"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2pPr>
      <a:lvl3pPr marL="0" marR="0" indent="1219170"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3pPr>
      <a:lvl4pPr marL="0" marR="0" indent="1828754"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4pPr>
      <a:lvl5pPr marL="0" marR="0" indent="2438339"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5pPr>
      <a:lvl6pPr marL="0" marR="0" indent="0"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6pPr>
      <a:lvl7pPr marL="0" marR="0" indent="0"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7pPr>
      <a:lvl8pPr marL="0" marR="0" indent="0"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8pPr>
      <a:lvl9pPr marL="0" marR="0" indent="0" algn="l" defTabSz="1219170"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571913" y="6164949"/>
            <a:ext cx="762386" cy="748988"/>
          </a:xfrm>
          <a:prstGeom prst="rect">
            <a:avLst/>
          </a:prstGeom>
          <a:ln w="12700">
            <a:miter lim="400000"/>
          </a:ln>
        </p:spPr>
        <p:txBody>
          <a:bodyPr wrap="none" lIns="45719" rIns="45719" anchor="ctr">
            <a:spAutoFit/>
          </a:bodyPr>
          <a:lstStyle>
            <a:lvl1pPr algn="just" defTabSz="412739">
              <a:defRPr sz="4267" b="1">
                <a:solidFill>
                  <a:srgbClr val="FFE8AC"/>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383454808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j-lt"/>
          <a:ea typeface="+mj-ea"/>
          <a:cs typeface="+mj-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j-lt"/>
          <a:ea typeface="+mj-ea"/>
          <a:cs typeface="+mj-cs"/>
          <a:sym typeface="Calibri"/>
        </a:defRPr>
      </a:lvl9pPr>
    </p:bodyStyle>
    <p:otherStyle>
      <a:lvl1pPr marL="0" marR="0" indent="0"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1pPr>
      <a:lvl2pPr marL="0" marR="0" indent="609585"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2pPr>
      <a:lvl3pPr marL="0" marR="0" indent="1219170"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3pPr>
      <a:lvl4pPr marL="0" marR="0" indent="1828754"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4pPr>
      <a:lvl5pPr marL="0" marR="0" indent="2438339"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5pPr>
      <a:lvl6pPr marL="0" marR="0" indent="0"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6pPr>
      <a:lvl7pPr marL="0" marR="0" indent="0"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7pPr>
      <a:lvl8pPr marL="0" marR="0" indent="0"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8pPr>
      <a:lvl9pPr marL="0" marR="0" indent="0" algn="just"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582400" y="6354775"/>
            <a:ext cx="374459" cy="369332"/>
          </a:xfrm>
          <a:prstGeom prst="rect">
            <a:avLst/>
          </a:prstGeom>
          <a:ln w="12700">
            <a:miter lim="400000"/>
          </a:ln>
        </p:spPr>
        <p:txBody>
          <a:bodyPr wrap="none" lIns="45719" rIns="45719" anchor="ctr">
            <a:spAutoFit/>
          </a:bodyPr>
          <a:lstStyle>
            <a:lvl1pPr defTabSz="412739">
              <a:defRPr b="1" i="1">
                <a:solidFill>
                  <a:srgbClr val="141A2F"/>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9971252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9pPr>
    </p:bodyStyle>
    <p:otherStyle>
      <a:lvl1pPr marL="0" marR="0" indent="0"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1pPr>
      <a:lvl2pPr marL="0" marR="0" indent="609585"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2pPr>
      <a:lvl3pPr marL="0" marR="0" indent="1219170"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3pPr>
      <a:lvl4pPr marL="0" marR="0" indent="1828754"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4pPr>
      <a:lvl5pPr marL="0" marR="0" indent="2438339"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5pPr>
      <a:lvl6pPr marL="0" marR="0" indent="0"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6pPr>
      <a:lvl7pPr marL="0" marR="0" indent="0"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7pPr>
      <a:lvl8pPr marL="0" marR="0" indent="0"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8pPr>
      <a:lvl9pPr marL="0" marR="0" indent="0" algn="l" defTabSz="412739" rtl="0" latinLnBrk="0">
        <a:lnSpc>
          <a:spcPct val="100000"/>
        </a:lnSpc>
        <a:spcBef>
          <a:spcPts val="0"/>
        </a:spcBef>
        <a:spcAft>
          <a:spcPts val="0"/>
        </a:spcAft>
        <a:buClrTx/>
        <a:buSzTx/>
        <a:buFontTx/>
        <a:buNone/>
        <a:tabLst/>
        <a:defRPr sz="3200" b="1" i="1" u="none" strike="noStrike" cap="none" spc="0" baseline="0">
          <a:solidFill>
            <a:schemeClr val="tx1"/>
          </a:solidFill>
          <a:uFillTx/>
          <a:latin typeface="+mn-lt"/>
          <a:ea typeface="+mn-ea"/>
          <a:cs typeface="+mn-cs"/>
          <a:sym typeface="Helvetica Neue"/>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49621" y="6370166"/>
            <a:ext cx="332781" cy="338554"/>
          </a:xfrm>
          <a:prstGeom prst="rect">
            <a:avLst/>
          </a:prstGeom>
          <a:ln w="12700">
            <a:miter lim="400000"/>
          </a:ln>
        </p:spPr>
        <p:txBody>
          <a:bodyPr wrap="none" lIns="45719" rIns="45719" anchor="ctr">
            <a:spAutoFit/>
          </a:bodyPr>
          <a:lstStyle>
            <a:lvl1pPr algn="r">
              <a:defRPr sz="16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41991533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9pPr>
    </p:bodyStyle>
    <p:otherStyle>
      <a:lvl1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1pPr>
      <a:lvl2pPr marL="0" marR="0" indent="609585"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2pPr>
      <a:lvl3pPr marL="0" marR="0" indent="121917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3pPr>
      <a:lvl4pPr marL="0" marR="0" indent="1828754"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4pPr>
      <a:lvl5pPr marL="0" marR="0" indent="2438339"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5pPr>
      <a:lvl6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6pPr>
      <a:lvl7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7pPr>
      <a:lvl8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8pPr>
      <a:lvl9pPr marL="0" marR="0" indent="0" algn="r" defTabSz="121917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582401" y="6164949"/>
            <a:ext cx="762386" cy="748988"/>
          </a:xfrm>
          <a:prstGeom prst="rect">
            <a:avLst/>
          </a:prstGeom>
          <a:ln w="12700">
            <a:miter lim="400000"/>
          </a:ln>
        </p:spPr>
        <p:txBody>
          <a:bodyPr wrap="none" lIns="45719" rIns="45719" anchor="ctr">
            <a:spAutoFit/>
          </a:bodyPr>
          <a:lstStyle>
            <a:lvl1pPr defTabSz="412739">
              <a:defRPr sz="4267" b="1">
                <a:solidFill>
                  <a:srgbClr val="FFE8AC"/>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1779295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5pPr>
      <a:lvl6pPr marL="0" marR="0" indent="609585"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6pPr>
      <a:lvl7pPr marL="0" marR="0" indent="1219170"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7pPr>
      <a:lvl8pPr marL="0" marR="0" indent="1828754"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8pPr>
      <a:lvl9pPr marL="0" marR="0" indent="2438339" algn="ctr" defTabSz="1219170" rtl="0" latinLnBrk="0">
        <a:lnSpc>
          <a:spcPct val="100000"/>
        </a:lnSpc>
        <a:spcBef>
          <a:spcPts val="0"/>
        </a:spcBef>
        <a:spcAft>
          <a:spcPts val="0"/>
        </a:spcAft>
        <a:buClrTx/>
        <a:buSzTx/>
        <a:buFontTx/>
        <a:buNone/>
        <a:tabLst/>
        <a:defRPr sz="5867" b="0" i="0" u="none" strike="noStrike" cap="none" spc="0" baseline="0">
          <a:solidFill>
            <a:srgbClr val="FFFFFF"/>
          </a:solidFill>
          <a:uFillTx/>
          <a:latin typeface="+mn-lt"/>
          <a:ea typeface="+mn-ea"/>
          <a:cs typeface="+mn-cs"/>
          <a:sym typeface="Calibri"/>
        </a:defRPr>
      </a:lvl9pPr>
    </p:titleStyle>
    <p:bodyStyle>
      <a:lvl1pPr marL="457189" marR="0" indent="-457189"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1pPr>
      <a:lvl2pPr marL="1045002" marR="0" indent="-435417"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2pPr>
      <a:lvl3pPr marL="1625559" marR="0" indent="-406390"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3pPr>
      <a:lvl4pPr marL="2316422" marR="0" indent="-487668"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4pPr>
      <a:lvl5pPr marL="298019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5pPr>
      <a:lvl6pPr marL="3589777"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6pPr>
      <a:lvl7pPr marL="4199362"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7pPr>
      <a:lvl8pPr marL="4808946"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8pPr>
      <a:lvl9pPr marL="5418531" marR="0" indent="-541853" algn="l" defTabSz="1219170" rtl="0" latinLnBrk="0">
        <a:lnSpc>
          <a:spcPct val="100000"/>
        </a:lnSpc>
        <a:spcBef>
          <a:spcPts val="933"/>
        </a:spcBef>
        <a:spcAft>
          <a:spcPts val="0"/>
        </a:spcAft>
        <a:buClrTx/>
        <a:buSzPct val="100000"/>
        <a:buFont typeface="Arial"/>
        <a:buChar char=""/>
        <a:tabLst/>
        <a:defRPr sz="4267" b="0" i="0" u="none" strike="noStrike" cap="none" spc="0" baseline="0">
          <a:solidFill>
            <a:srgbClr val="FFFFFF"/>
          </a:solidFill>
          <a:uFillTx/>
          <a:latin typeface="+mn-lt"/>
          <a:ea typeface="+mn-ea"/>
          <a:cs typeface="+mn-cs"/>
          <a:sym typeface="Calibri"/>
        </a:defRPr>
      </a:lvl9pPr>
    </p:bodyStyle>
    <p:otherStyle>
      <a:lvl1pPr marL="0" marR="0" indent="0"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1pPr>
      <a:lvl2pPr marL="0" marR="0" indent="609585"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2pPr>
      <a:lvl3pPr marL="0" marR="0" indent="1219170"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3pPr>
      <a:lvl4pPr marL="0" marR="0" indent="1828754"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4pPr>
      <a:lvl5pPr marL="0" marR="0" indent="2438339"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5pPr>
      <a:lvl6pPr marL="0" marR="0" indent="0"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6pPr>
      <a:lvl7pPr marL="0" marR="0" indent="0"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7pPr>
      <a:lvl8pPr marL="0" marR="0" indent="0"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8pPr>
      <a:lvl9pPr marL="0" marR="0" indent="0" algn="l" defTabSz="412739" rtl="0" latinLnBrk="0">
        <a:lnSpc>
          <a:spcPct val="100000"/>
        </a:lnSpc>
        <a:spcBef>
          <a:spcPts val="0"/>
        </a:spcBef>
        <a:spcAft>
          <a:spcPts val="0"/>
        </a:spcAft>
        <a:buClrTx/>
        <a:buSzTx/>
        <a:buFontTx/>
        <a:buNone/>
        <a:tabLst/>
        <a:defRPr sz="4267" b="1"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gwwritings.org/en/book/108.258#273"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42.xml"/><Relationship Id="rId5" Type="http://schemas.microsoft.com/office/2007/relationships/hdphoto" Target="../media/hdphoto1.wdp"/><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2.xml"/><Relationship Id="rId1" Type="http://schemas.openxmlformats.org/officeDocument/2006/relationships/slideLayout" Target="../slideLayouts/slideLayout52.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en.wikipedia.org/wiki/Viktor_Frankl"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www.franklincovey.com/the-7-habits/habit-1/" TargetMode="External"/><Relationship Id="rId4" Type="http://schemas.openxmlformats.org/officeDocument/2006/relationships/hyperlink" Target="https://www.amazon.com/Habits-Highly-Effective-People/dp/1471195201/ref=asc_df_1471195201/?tag=hyprod-20&amp;linkCode=df0&amp;hvadid=532384509515&amp;hvpos=&amp;hvnetw=g&amp;hvrand=6951464354437474216&amp;hvpone=&amp;hvptwo=&amp;hvqmt=&amp;hvdev=c&amp;hvdvcmdl=&amp;hvlocint=&amp;hvlocphy=9011514&amp;hvtargid=pla-911500871715&amp;psc=1&amp;mcid=c5a083440c6535c5a409ef9e3da7b1b1&amp;gclid=Cj0KCQjwzZmwBhD8ARIsAH4v1gXOXbBwR3aPhJYOlgygw9B4uCoDAvPvQi95ELVpRd3ageIA0F6h3jIaAreTEALw_wcB"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52.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slide" Target="slide43.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slide" Target="slide49.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hyperlink" Target="https://m.egwwritings.org/en/book/130.3257?ss=eyJwYXJhbXMiOnsicXVlcnkiOiJEQSA2NjguMyIsImxhbmciOiJlbiJ9LCJzZ19pbmRleCI6IjAifQ%3D%3D#3287"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52.xml.rels><?xml version="1.0" encoding="UTF-8" standalone="yes"?>
<Relationships xmlns="http://schemas.openxmlformats.org/package/2006/relationships"><Relationship Id="rId3" Type="http://schemas.openxmlformats.org/officeDocument/2006/relationships/hyperlink" Target="https://adventistbookcenter.com/in-the-spirit-and-power.html"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hyperlink" Target="https://m.egwwritings.org/en/book/19.2727?ss=eyJwYXJhbXMiOnsicXVlcnkiOiJjY2ggMzU5LjQiLCJsYW5nIjoiZW4ifSwic2dfaW5kZXgiOiIwIn0%3D#2729" TargetMode="External"/><Relationship Id="rId4" Type="http://schemas.openxmlformats.org/officeDocument/2006/relationships/image" Target="../media/image4.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hyperlink" Target="https://lastdaysermonspptandpdf.on.drv.tw/Last%20Day%20Sermons/Authorized%20Bible-all.pdf" TargetMode="External"/><Relationship Id="rId5" Type="http://schemas.openxmlformats.org/officeDocument/2006/relationships/hyperlink" Target="file:///C:\wpdocs\sda\KJV%20Bible.pdf"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2.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1.xml"/><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3.xml"/><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6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76.xm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slide" Target="slide68.xml"/><Relationship Id="rId5" Type="http://schemas.openxmlformats.org/officeDocument/2006/relationships/hyperlink" Target="https://m.egwwritings.org/en/book/108.258#273" TargetMode="External"/><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1.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A27FD9-9D78-66E8-9EBF-C28C2F10D2D1}"/>
              </a:ext>
            </a:extLst>
          </p:cNvPr>
          <p:cNvSpPr txBox="1"/>
          <p:nvPr/>
        </p:nvSpPr>
        <p:spPr>
          <a:xfrm>
            <a:off x="468923" y="533400"/>
            <a:ext cx="11254154" cy="4893647"/>
          </a:xfrm>
          <a:prstGeom prst="rect">
            <a:avLst/>
          </a:prstGeom>
          <a:noFill/>
        </p:spPr>
        <p:txBody>
          <a:bodyPr wrap="square" rtlCol="0">
            <a:spAutoFit/>
          </a:bodyPr>
          <a:lstStyle/>
          <a:p>
            <a:r>
              <a:rPr lang="en-US" sz="2000" dirty="0"/>
              <a:t>Sermon title:	</a:t>
            </a:r>
            <a:r>
              <a:rPr lang="en-US" sz="2000" b="1" dirty="0"/>
              <a:t>Abiding 101</a:t>
            </a:r>
          </a:p>
          <a:p>
            <a:endParaRPr lang="en-US" sz="2000" b="1" dirty="0"/>
          </a:p>
          <a:p>
            <a:r>
              <a:rPr lang="en-US" sz="2000" dirty="0"/>
              <a:t>Scripture: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John 15:1-4</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b="1" dirty="0"/>
          </a:p>
          <a:p>
            <a:r>
              <a:rPr lang="en-US" sz="2000" dirty="0"/>
              <a:t>Opening Hymn:	</a:t>
            </a:r>
            <a:r>
              <a:rPr lang="en-US" sz="2000" b="1" dirty="0"/>
              <a:t>Trust and Obey </a:t>
            </a:r>
            <a:r>
              <a:rPr lang="en-US" sz="2000" dirty="0"/>
              <a:t>(590)</a:t>
            </a:r>
            <a:r>
              <a:rPr lang="en-US" sz="2000" b="1" dirty="0"/>
              <a:t> </a:t>
            </a:r>
            <a:endParaRPr lang="en-US" sz="2000" dirty="0"/>
          </a:p>
          <a:p>
            <a:endParaRPr lang="en-US" sz="2000" dirty="0"/>
          </a:p>
          <a:p>
            <a:r>
              <a:rPr lang="en-US" sz="2000" dirty="0"/>
              <a:t>Closing Hymn:	</a:t>
            </a:r>
            <a:r>
              <a:rPr lang="en-US" sz="2000" b="1" dirty="0"/>
              <a:t>What a Friend We Have in Jesus </a:t>
            </a:r>
            <a:r>
              <a:rPr lang="en-US" sz="2000" dirty="0"/>
              <a:t>(499)</a:t>
            </a:r>
          </a:p>
          <a:p>
            <a:endParaRPr lang="en-US" sz="2000" dirty="0"/>
          </a:p>
          <a:p>
            <a:r>
              <a:rPr lang="en-US" sz="2000" dirty="0"/>
              <a:t>Dates Given:	4/20/24 6/8/24</a:t>
            </a:r>
          </a:p>
          <a:p>
            <a:endParaRPr lang="en-US" sz="2000" dirty="0"/>
          </a:p>
          <a:p>
            <a:r>
              <a:rPr lang="en-US" sz="2000" dirty="0"/>
              <a:t>Take Along:	- Pavel Goia books (One Miracle … and In the Spirit and Power)</a:t>
            </a:r>
          </a:p>
          <a:p>
            <a:endParaRPr lang="en-US" sz="2000" dirty="0"/>
          </a:p>
          <a:p>
            <a:r>
              <a:rPr lang="en-US" sz="2000" dirty="0"/>
              <a:t>Bulletin Info:	Click </a:t>
            </a:r>
            <a:r>
              <a:rPr lang="en-US" sz="2400" b="1" dirty="0">
                <a:hlinkClick r:id="rId3"/>
              </a:rPr>
              <a:t>here</a:t>
            </a:r>
            <a:r>
              <a:rPr lang="en-US" sz="2400" b="1" dirty="0"/>
              <a:t>. </a:t>
            </a:r>
            <a:r>
              <a:rPr lang="en-US" sz="2400" dirty="0"/>
              <a:t>Steps to Christ Chapter 8, 69.1 to end (as much as will fit)</a:t>
            </a:r>
          </a:p>
          <a:p>
            <a:endParaRPr lang="en-US" sz="2400" b="1" dirty="0"/>
          </a:p>
          <a:p>
            <a:endParaRPr lang="en-US" sz="2400" b="1" dirty="0"/>
          </a:p>
        </p:txBody>
      </p:sp>
      <p:sp>
        <p:nvSpPr>
          <p:cNvPr id="4" name="Slide Number Placeholder 3">
            <a:extLst>
              <a:ext uri="{FF2B5EF4-FFF2-40B4-BE49-F238E27FC236}">
                <a16:creationId xmlns:a16="http://schemas.microsoft.com/office/drawing/2014/main" id="{E734F6BE-12BC-0BBC-7C1D-BB203CE7CD26}"/>
              </a:ext>
            </a:extLst>
          </p:cNvPr>
          <p:cNvSpPr>
            <a:spLocks noGrp="1"/>
          </p:cNvSpPr>
          <p:nvPr>
            <p:ph type="sldNum" sz="quarter" idx="12"/>
          </p:nvPr>
        </p:nvSpPr>
        <p:spPr/>
        <p:txBody>
          <a:bodyPr/>
          <a:lstStyle/>
          <a:p>
            <a:fld id="{35E59C82-79B6-4D4F-A644-EDE4B4C784FE}" type="slidenum">
              <a:rPr lang="en-US" smtClean="0"/>
              <a:t>1</a:t>
            </a:fld>
            <a:endParaRPr lang="en-US" dirty="0"/>
          </a:p>
        </p:txBody>
      </p:sp>
    </p:spTree>
    <p:extLst>
      <p:ext uri="{BB962C8B-B14F-4D97-AF65-F5344CB8AC3E}">
        <p14:creationId xmlns:p14="http://schemas.microsoft.com/office/powerpoint/2010/main" val="374587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 y="0"/>
            <a:ext cx="12192001" cy="6850744"/>
          </a:xfrm>
          <a:prstGeom prst="rect">
            <a:avLst/>
          </a:prstGeom>
          <a:ln w="12700">
            <a:miter lim="400000"/>
          </a:ln>
        </p:spPr>
      </p:pic>
      <p:sp>
        <p:nvSpPr>
          <p:cNvPr id="384" name="TextBox 9"/>
          <p:cNvSpPr txBox="1"/>
          <p:nvPr/>
        </p:nvSpPr>
        <p:spPr>
          <a:xfrm>
            <a:off x="1362041" y="562312"/>
            <a:ext cx="9467917" cy="17081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kumimoji="0" lang="en-US" sz="54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Key Point</a:t>
            </a:r>
          </a:p>
          <a:p>
            <a:pPr marL="0" marR="0" lvl="0" indent="0" algn="ctr" defTabSz="412739" rtl="0" eaLnBrk="1" fontAlgn="auto" latinLnBrk="0" hangingPunct="0">
              <a:lnSpc>
                <a:spcPct val="100000"/>
              </a:lnSpc>
              <a:spcBef>
                <a:spcPts val="0"/>
              </a:spcBef>
              <a:spcAft>
                <a:spcPts val="0"/>
              </a:spcAft>
              <a:buClrTx/>
              <a:buSzTx/>
              <a:buFontTx/>
              <a:buNone/>
              <a:tabLst/>
              <a:defRPr/>
            </a:pPr>
            <a:endParaRPr kumimoji="0" lang="en-US" sz="54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endParaRPr>
          </a:p>
        </p:txBody>
      </p:sp>
      <p:sp>
        <p:nvSpPr>
          <p:cNvPr id="2" name="TextBox 1">
            <a:extLst>
              <a:ext uri="{FF2B5EF4-FFF2-40B4-BE49-F238E27FC236}">
                <a16:creationId xmlns:a16="http://schemas.microsoft.com/office/drawing/2014/main" id="{A3A2BB60-4253-CF3A-1262-07DAF0525231}"/>
              </a:ext>
            </a:extLst>
          </p:cNvPr>
          <p:cNvSpPr txBox="1"/>
          <p:nvPr/>
        </p:nvSpPr>
        <p:spPr>
          <a:xfrm>
            <a:off x="671513" y="2001784"/>
            <a:ext cx="109442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a:solidFill>
                  <a:srgbClr val="FFE8AC"/>
                </a:solidFill>
                <a:latin typeface="Arial" panose="020B0604020202020204" pitchFamily="34" charset="0"/>
                <a:cs typeface="Arial" panose="020B0604020202020204" pitchFamily="34" charset="0"/>
              </a:rPr>
              <a:t>Abiding</a:t>
            </a:r>
            <a:r>
              <a:rPr kumimoji="0" lang="en-US" sz="4800" b="0"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brings with it the “peace that surpasses understanding.”</a:t>
            </a:r>
          </a:p>
        </p:txBody>
      </p:sp>
    </p:spTree>
    <p:extLst>
      <p:ext uri="{BB962C8B-B14F-4D97-AF65-F5344CB8AC3E}">
        <p14:creationId xmlns:p14="http://schemas.microsoft.com/office/powerpoint/2010/main" val="1036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2" y="0"/>
            <a:ext cx="12192001" cy="6850744"/>
          </a:xfrm>
          <a:prstGeom prst="rect">
            <a:avLst/>
          </a:prstGeom>
          <a:ln w="12700">
            <a:miter lim="400000"/>
          </a:ln>
        </p:spPr>
      </p:pic>
      <p:sp>
        <p:nvSpPr>
          <p:cNvPr id="384" name="TextBox 9"/>
          <p:cNvSpPr txBox="1"/>
          <p:nvPr/>
        </p:nvSpPr>
        <p:spPr>
          <a:xfrm>
            <a:off x="1362041" y="562312"/>
            <a:ext cx="9467917"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marL="0" marR="0" lvl="0" indent="0" algn="ctr" defTabSz="412739"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Key Point</a:t>
            </a:r>
          </a:p>
        </p:txBody>
      </p:sp>
      <p:sp>
        <p:nvSpPr>
          <p:cNvPr id="2" name="TextBox 1">
            <a:extLst>
              <a:ext uri="{FF2B5EF4-FFF2-40B4-BE49-F238E27FC236}">
                <a16:creationId xmlns:a16="http://schemas.microsoft.com/office/drawing/2014/main" id="{A3A2BB60-4253-CF3A-1262-07DAF0525231}"/>
              </a:ext>
            </a:extLst>
          </p:cNvPr>
          <p:cNvSpPr txBox="1"/>
          <p:nvPr/>
        </p:nvSpPr>
        <p:spPr>
          <a:xfrm>
            <a:off x="657225" y="2001785"/>
            <a:ext cx="10672763" cy="4216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Life is tough; it is supposed to be!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kern="0" dirty="0">
              <a:solidFill>
                <a:srgbClr val="FFE8AC"/>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Think of our struggles as spring training for heaven!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kern="0" dirty="0">
              <a:solidFill>
                <a:srgbClr val="FFE8AC"/>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If life was easy, we might never look up and find God.</a:t>
            </a:r>
          </a:p>
        </p:txBody>
      </p:sp>
    </p:spTree>
    <p:extLst>
      <p:ext uri="{BB962C8B-B14F-4D97-AF65-F5344CB8AC3E}">
        <p14:creationId xmlns:p14="http://schemas.microsoft.com/office/powerpoint/2010/main" val="122634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2" y="0"/>
            <a:ext cx="12192001" cy="6850744"/>
          </a:xfrm>
          <a:prstGeom prst="rect">
            <a:avLst/>
          </a:prstGeom>
          <a:ln w="12700">
            <a:miter lim="400000"/>
          </a:ln>
        </p:spPr>
      </p:pic>
      <p:sp>
        <p:nvSpPr>
          <p:cNvPr id="384" name="TextBox 9"/>
          <p:cNvSpPr txBox="1"/>
          <p:nvPr/>
        </p:nvSpPr>
        <p:spPr>
          <a:xfrm>
            <a:off x="1362041" y="562312"/>
            <a:ext cx="9467917" cy="877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marL="0" marR="0" lvl="0" indent="0" algn="ctr" defTabSz="412739"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Key Point</a:t>
            </a:r>
          </a:p>
        </p:txBody>
      </p:sp>
      <p:sp>
        <p:nvSpPr>
          <p:cNvPr id="2" name="TextBox 1">
            <a:extLst>
              <a:ext uri="{FF2B5EF4-FFF2-40B4-BE49-F238E27FC236}">
                <a16:creationId xmlns:a16="http://schemas.microsoft.com/office/drawing/2014/main" id="{A3A2BB60-4253-CF3A-1262-07DAF0525231}"/>
              </a:ext>
            </a:extLst>
          </p:cNvPr>
          <p:cNvSpPr txBox="1"/>
          <p:nvPr/>
        </p:nvSpPr>
        <p:spPr>
          <a:xfrm>
            <a:off x="657225" y="2001785"/>
            <a:ext cx="1067276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Life’s struggles are as much a blessing from God as our wonderful material and relational blessings.</a:t>
            </a:r>
          </a:p>
        </p:txBody>
      </p:sp>
    </p:spTree>
    <p:extLst>
      <p:ext uri="{BB962C8B-B14F-4D97-AF65-F5344CB8AC3E}">
        <p14:creationId xmlns:p14="http://schemas.microsoft.com/office/powerpoint/2010/main" val="94830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23401" y="7256"/>
            <a:ext cx="12192001" cy="6850744"/>
          </a:xfrm>
          <a:prstGeom prst="rect">
            <a:avLst/>
          </a:prstGeom>
          <a:ln w="12700">
            <a:miter lim="400000"/>
          </a:ln>
        </p:spPr>
      </p:pic>
      <p:sp>
        <p:nvSpPr>
          <p:cNvPr id="384" name="TextBox 9"/>
          <p:cNvSpPr txBox="1"/>
          <p:nvPr/>
        </p:nvSpPr>
        <p:spPr>
          <a:xfrm>
            <a:off x="1362041" y="562312"/>
            <a:ext cx="9467917" cy="877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kumimoji="0" lang="en-US" sz="54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Key Point</a:t>
            </a:r>
          </a:p>
        </p:txBody>
      </p:sp>
      <p:sp>
        <p:nvSpPr>
          <p:cNvPr id="2" name="TextBox 1">
            <a:extLst>
              <a:ext uri="{FF2B5EF4-FFF2-40B4-BE49-F238E27FC236}">
                <a16:creationId xmlns:a16="http://schemas.microsoft.com/office/drawing/2014/main" id="{A3A2BB60-4253-CF3A-1262-07DAF0525231}"/>
              </a:ext>
            </a:extLst>
          </p:cNvPr>
          <p:cNvSpPr txBox="1"/>
          <p:nvPr/>
        </p:nvSpPr>
        <p:spPr>
          <a:xfrm>
            <a:off x="1000125" y="2001784"/>
            <a:ext cx="10107147"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Trust and obey,</a:t>
            </a:r>
            <a:br>
              <a:rPr kumimoji="0" lang="en-US" sz="48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4000" b="1" i="0" u="none" strike="noStrike" kern="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For there’s no other way</a:t>
            </a:r>
            <a:br>
              <a:rPr kumimoji="0" lang="en-US" sz="4000" b="1" i="0" u="none" strike="noStrike" kern="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br>
            <a:r>
              <a:rPr kumimoji="0" lang="en-US" sz="4000" b="1" i="0" u="none" strike="noStrike" kern="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To be happy in Jesus</a:t>
            </a:r>
            <a:r>
              <a:rPr kumimoji="0" lang="en-US" sz="40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t>
            </a:r>
            <a:br>
              <a:rPr kumimoji="0" lang="en-US" sz="40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40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But to trust and obey!</a:t>
            </a:r>
          </a:p>
        </p:txBody>
      </p:sp>
    </p:spTree>
    <p:extLst>
      <p:ext uri="{BB962C8B-B14F-4D97-AF65-F5344CB8AC3E}">
        <p14:creationId xmlns:p14="http://schemas.microsoft.com/office/powerpoint/2010/main" val="175823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23400" y="0"/>
            <a:ext cx="12192001" cy="6850744"/>
          </a:xfrm>
          <a:prstGeom prst="rect">
            <a:avLst/>
          </a:prstGeom>
          <a:ln w="12700">
            <a:miter lim="400000"/>
          </a:ln>
        </p:spPr>
      </p:pic>
      <p:sp>
        <p:nvSpPr>
          <p:cNvPr id="384" name="TextBox 9"/>
          <p:cNvSpPr txBox="1"/>
          <p:nvPr/>
        </p:nvSpPr>
        <p:spPr>
          <a:xfrm>
            <a:off x="1362041" y="562312"/>
            <a:ext cx="9467917"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marL="0" marR="0" lvl="0" indent="0" algn="ctr" defTabSz="412739"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Summary of Key Points</a:t>
            </a:r>
          </a:p>
        </p:txBody>
      </p:sp>
      <p:sp>
        <p:nvSpPr>
          <p:cNvPr id="2" name="TextBox 1">
            <a:extLst>
              <a:ext uri="{FF2B5EF4-FFF2-40B4-BE49-F238E27FC236}">
                <a16:creationId xmlns:a16="http://schemas.microsoft.com/office/drawing/2014/main" id="{A3A2BB60-4253-CF3A-1262-07DAF0525231}"/>
              </a:ext>
            </a:extLst>
          </p:cNvPr>
          <p:cNvSpPr txBox="1"/>
          <p:nvPr/>
        </p:nvSpPr>
        <p:spPr>
          <a:xfrm>
            <a:off x="2070680" y="2001784"/>
            <a:ext cx="90365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Thy Will Be Done!</a:t>
            </a:r>
          </a:p>
        </p:txBody>
      </p:sp>
    </p:spTree>
    <p:extLst>
      <p:ext uri="{BB962C8B-B14F-4D97-AF65-F5344CB8AC3E}">
        <p14:creationId xmlns:p14="http://schemas.microsoft.com/office/powerpoint/2010/main" val="90529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70792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itle"/>
          <p:cNvSpPr txBox="1">
            <a:spLocks noGrp="1"/>
          </p:cNvSpPr>
          <p:nvPr>
            <p:ph type="title"/>
          </p:nvPr>
        </p:nvSpPr>
        <p:spPr>
          <a:prstGeom prst="rect">
            <a:avLst/>
          </a:prstGeom>
        </p:spPr>
        <p:txBody>
          <a:bodyPr/>
          <a:lstStyle/>
          <a:p>
            <a:endParaRPr dirty="0"/>
          </a:p>
        </p:txBody>
      </p:sp>
      <p:sp>
        <p:nvSpPr>
          <p:cNvPr id="621" name="Body"/>
          <p:cNvSpPr txBox="1">
            <a:spLocks noGrp="1"/>
          </p:cNvSpPr>
          <p:nvPr>
            <p:ph type="body" idx="1"/>
          </p:nvPr>
        </p:nvSpPr>
        <p:spPr>
          <a:prstGeom prst="rect">
            <a:avLst/>
          </a:prstGeom>
        </p:spPr>
        <p:txBody>
          <a:bodyPr/>
          <a:lstStyle/>
          <a:p>
            <a:endParaRPr dirty="0"/>
          </a:p>
        </p:txBody>
      </p:sp>
      <p:pic>
        <p:nvPicPr>
          <p:cNvPr id="622" name="0506079.jpg" descr="0506079.jpg"/>
          <p:cNvPicPr>
            <a:picLocks/>
          </p:cNvPicPr>
          <p:nvPr/>
        </p:nvPicPr>
        <p:blipFill>
          <a:blip r:embed="rId3"/>
          <a:stretch>
            <a:fillRect/>
          </a:stretch>
        </p:blipFill>
        <p:spPr>
          <a:xfrm>
            <a:off x="-10171" y="0"/>
            <a:ext cx="12212341" cy="6858000"/>
          </a:xfrm>
          <a:prstGeom prst="rect">
            <a:avLst/>
          </a:prstGeom>
          <a:ln w="12700">
            <a:miter lim="400000"/>
          </a:ln>
        </p:spPr>
      </p:pic>
      <p:grpSp>
        <p:nvGrpSpPr>
          <p:cNvPr id="2" name="Group 4">
            <a:extLst>
              <a:ext uri="{FF2B5EF4-FFF2-40B4-BE49-F238E27FC236}">
                <a16:creationId xmlns:a16="http://schemas.microsoft.com/office/drawing/2014/main" id="{3DE0CFED-3454-F3A7-C7F5-E78DDEF7F9CD}"/>
              </a:ext>
            </a:extLst>
          </p:cNvPr>
          <p:cNvGrpSpPr/>
          <p:nvPr/>
        </p:nvGrpSpPr>
        <p:grpSpPr>
          <a:xfrm>
            <a:off x="0" y="295165"/>
            <a:ext cx="4589763" cy="812801"/>
            <a:chOff x="0" y="0"/>
            <a:chExt cx="3442321" cy="609600"/>
          </a:xfrm>
        </p:grpSpPr>
        <p:sp>
          <p:nvSpPr>
            <p:cNvPr id="3" name="Chevron 1">
              <a:extLst>
                <a:ext uri="{FF2B5EF4-FFF2-40B4-BE49-F238E27FC236}">
                  <a16:creationId xmlns:a16="http://schemas.microsoft.com/office/drawing/2014/main" id="{B3FA4465-3A3F-5F21-066D-0EDFE91F4EE2}"/>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4" name="Rectangle 2">
              <a:extLst>
                <a:ext uri="{FF2B5EF4-FFF2-40B4-BE49-F238E27FC236}">
                  <a16:creationId xmlns:a16="http://schemas.microsoft.com/office/drawing/2014/main" id="{C7C62823-4E90-3E06-9EA0-9E24326A3D0B}"/>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5" name="TextBox 5">
            <a:extLst>
              <a:ext uri="{FF2B5EF4-FFF2-40B4-BE49-F238E27FC236}">
                <a16:creationId xmlns:a16="http://schemas.microsoft.com/office/drawing/2014/main" id="{63B1AEE8-9983-A138-B6C7-46FCE164C81D}"/>
              </a:ext>
            </a:extLst>
          </p:cNvPr>
          <p:cNvSpPr txBox="1"/>
          <p:nvPr/>
        </p:nvSpPr>
        <p:spPr>
          <a:xfrm>
            <a:off x="737402" y="347034"/>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3:16</a:t>
            </a:r>
            <a:endParaRPr sz="4267" kern="0" baseline="26500" dirty="0">
              <a:solidFill>
                <a:srgbClr val="141A2F"/>
              </a:solidFill>
              <a:latin typeface="League Gothic"/>
              <a:sym typeface="League Gothic"/>
            </a:endParaRPr>
          </a:p>
        </p:txBody>
      </p:sp>
      <p:sp>
        <p:nvSpPr>
          <p:cNvPr id="6" name="Book">
            <a:extLst>
              <a:ext uri="{FF2B5EF4-FFF2-40B4-BE49-F238E27FC236}">
                <a16:creationId xmlns:a16="http://schemas.microsoft.com/office/drawing/2014/main" id="{B3AC1DC1-85AF-75DE-F0F0-4B2CA4BD239D}"/>
              </a:ext>
            </a:extLst>
          </p:cNvPr>
          <p:cNvSpPr/>
          <p:nvPr/>
        </p:nvSpPr>
        <p:spPr>
          <a:xfrm>
            <a:off x="114485" y="468280"/>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642" name="TextBox 9"/>
          <p:cNvSpPr txBox="1"/>
          <p:nvPr/>
        </p:nvSpPr>
        <p:spPr>
          <a:xfrm>
            <a:off x="8080321" y="2707852"/>
            <a:ext cx="3978336" cy="207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ctr" defTabSz="309562">
              <a:defRPr sz="3300">
                <a:solidFill>
                  <a:srgbClr val="FFE8AC"/>
                </a:solidFill>
              </a:defRPr>
            </a:lvl1pPr>
          </a:lstStyle>
          <a:p>
            <a:pPr algn="l" defTabSz="412739" hangingPunct="0"/>
            <a:r>
              <a:rPr sz="4400" kern="0" dirty="0">
                <a:latin typeface="Calibri"/>
                <a:cs typeface="Calibri"/>
                <a:sym typeface="Calibri"/>
              </a:rPr>
              <a:t>“</a:t>
            </a:r>
            <a:r>
              <a:rPr lang="en-US" sz="4400" kern="0" dirty="0">
                <a:latin typeface="Calibri"/>
                <a:cs typeface="Calibri"/>
                <a:sym typeface="Calibri"/>
              </a:rPr>
              <a:t>For God </a:t>
            </a:r>
            <a:r>
              <a:rPr lang="en-US" sz="4400" b="1" kern="0" dirty="0">
                <a:latin typeface="Calibri"/>
                <a:cs typeface="Calibri"/>
                <a:sym typeface="Calibri"/>
              </a:rPr>
              <a:t>so loved</a:t>
            </a:r>
            <a:r>
              <a:rPr lang="en-US" sz="4400" kern="0" dirty="0">
                <a:latin typeface="Calibri"/>
                <a:cs typeface="Calibri"/>
                <a:sym typeface="Calibri"/>
              </a:rPr>
              <a:t> the world that He gave</a:t>
            </a:r>
            <a:r>
              <a:rPr sz="4400" kern="0" dirty="0">
                <a:latin typeface="Calibri"/>
                <a:cs typeface="Calibri"/>
                <a:sym typeface="Calibri"/>
              </a:rPr>
              <a:t>. . .”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Screen Shot 2019-08-21 at 3.06.08 PM copy.jpg" descr="Screen Shot 2019-08-21 at 3.06.08 PM copy.jpg"/>
          <p:cNvPicPr>
            <a:picLocks noChangeAspect="1"/>
          </p:cNvPicPr>
          <p:nvPr/>
        </p:nvPicPr>
        <p:blipFill>
          <a:blip r:embed="rId3"/>
          <a:stretch>
            <a:fillRect/>
          </a:stretch>
        </p:blipFill>
        <p:spPr>
          <a:xfrm>
            <a:off x="0" y="0"/>
            <a:ext cx="12192000" cy="6858000"/>
          </a:xfrm>
          <a:prstGeom prst="rect">
            <a:avLst/>
          </a:prstGeom>
          <a:ln w="12700">
            <a:miter lim="400000"/>
          </a:ln>
        </p:spPr>
      </p:pic>
      <p:grpSp>
        <p:nvGrpSpPr>
          <p:cNvPr id="502" name="Group 4"/>
          <p:cNvGrpSpPr/>
          <p:nvPr/>
        </p:nvGrpSpPr>
        <p:grpSpPr>
          <a:xfrm>
            <a:off x="0" y="367790"/>
            <a:ext cx="4589763" cy="812801"/>
            <a:chOff x="0" y="0"/>
            <a:chExt cx="3442321" cy="609600"/>
          </a:xfrm>
        </p:grpSpPr>
        <p:sp>
          <p:nvSpPr>
            <p:cNvPr id="500"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501"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50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505" name="TextBox 5"/>
          <p:cNvSpPr txBox="1"/>
          <p:nvPr/>
        </p:nvSpPr>
        <p:spPr>
          <a:xfrm>
            <a:off x="749248" y="505796"/>
            <a:ext cx="3756547" cy="53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defTabSz="457200">
              <a:defRPr b="1" i="1">
                <a:latin typeface="+mj-lt"/>
                <a:ea typeface="+mj-ea"/>
                <a:cs typeface="+mj-cs"/>
                <a:sym typeface="Helvetica"/>
              </a:defRPr>
            </a:lvl1pPr>
          </a:lstStyle>
          <a:p>
            <a:pPr defTabSz="412739" hangingPunct="0">
              <a:defRPr sz="3200">
                <a:solidFill>
                  <a:srgbClr val="141A2F"/>
                </a:solidFill>
                <a:latin typeface="League Gothic"/>
                <a:ea typeface="League Gothic"/>
                <a:cs typeface="League Gothic"/>
                <a:sym typeface="League Gothic"/>
              </a:defRPr>
            </a:pPr>
            <a:r>
              <a:rPr lang="en-US" sz="3200" i="1" kern="0" dirty="0">
                <a:solidFill>
                  <a:srgbClr val="141A2F"/>
                </a:solidFill>
                <a:latin typeface="League Gothic"/>
                <a:sym typeface="League Gothic"/>
              </a:rPr>
              <a:t>Jeremiah 31:3  </a:t>
            </a:r>
            <a:endParaRPr lang="en-US" sz="3200" kern="0" baseline="26500" dirty="0">
              <a:solidFill>
                <a:srgbClr val="141A2F"/>
              </a:solidFill>
              <a:latin typeface="League Gothic"/>
              <a:sym typeface="League Gothic"/>
            </a:endParaRPr>
          </a:p>
        </p:txBody>
      </p:sp>
      <p:sp>
        <p:nvSpPr>
          <p:cNvPr id="4" name="TextBox 9">
            <a:extLst>
              <a:ext uri="{FF2B5EF4-FFF2-40B4-BE49-F238E27FC236}">
                <a16:creationId xmlns:a16="http://schemas.microsoft.com/office/drawing/2014/main" id="{0D94D6F7-5CD4-8A5F-C8A5-21F0957BE943}"/>
              </a:ext>
            </a:extLst>
          </p:cNvPr>
          <p:cNvSpPr txBox="1"/>
          <p:nvPr/>
        </p:nvSpPr>
        <p:spPr>
          <a:xfrm>
            <a:off x="766192" y="2142777"/>
            <a:ext cx="5777483" cy="12772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000" kern="0" dirty="0">
                <a:latin typeface="Calibri"/>
                <a:cs typeface="Calibri"/>
                <a:sym typeface="Calibri"/>
              </a:rPr>
              <a:t>“Yes, I have </a:t>
            </a:r>
            <a:r>
              <a:rPr lang="en-US" sz="4000" b="1" kern="0" dirty="0">
                <a:latin typeface="Calibri"/>
                <a:cs typeface="Calibri"/>
                <a:sym typeface="Calibri"/>
              </a:rPr>
              <a:t>loved</a:t>
            </a:r>
            <a:r>
              <a:rPr lang="en-US" sz="4000" kern="0" dirty="0">
                <a:latin typeface="Calibri"/>
                <a:cs typeface="Calibri"/>
                <a:sym typeface="Calibri"/>
              </a:rPr>
              <a:t> you with an everlasting </a:t>
            </a:r>
            <a:r>
              <a:rPr lang="en-US" sz="4000" b="1" kern="0" dirty="0">
                <a:latin typeface="Calibri"/>
                <a:cs typeface="Calibri"/>
                <a:sym typeface="Calibri"/>
              </a:rPr>
              <a:t>love</a:t>
            </a:r>
            <a:r>
              <a:rPr lang="en-US" sz="4000" kern="0" dirty="0">
                <a:latin typeface="Calibri"/>
                <a:cs typeface="Calibri"/>
                <a:sym typeface="Calibri"/>
              </a:rPr>
              <a:t> . . .” </a:t>
            </a:r>
          </a:p>
        </p:txBody>
      </p:sp>
    </p:spTree>
    <p:extLst>
      <p:ext uri="{BB962C8B-B14F-4D97-AF65-F5344CB8AC3E}">
        <p14:creationId xmlns:p14="http://schemas.microsoft.com/office/powerpoint/2010/main" val="427358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Invitation.jpg" descr="Invitation.jpg"/>
          <p:cNvPicPr>
            <a:picLocks noChangeAspect="1"/>
          </p:cNvPicPr>
          <p:nvPr/>
        </p:nvPicPr>
        <p:blipFill>
          <a:blip r:embed="rId3"/>
          <a:stretch>
            <a:fillRect/>
          </a:stretch>
        </p:blipFill>
        <p:spPr>
          <a:xfrm>
            <a:off x="0" y="-40835"/>
            <a:ext cx="12192000" cy="6858000"/>
          </a:xfrm>
          <a:prstGeom prst="rect">
            <a:avLst/>
          </a:prstGeom>
          <a:ln w="12700">
            <a:miter lim="400000"/>
          </a:ln>
        </p:spPr>
      </p:pic>
      <p:sp>
        <p:nvSpPr>
          <p:cNvPr id="776" name="Response:…"/>
          <p:cNvSpPr txBox="1"/>
          <p:nvPr/>
        </p:nvSpPr>
        <p:spPr>
          <a:xfrm>
            <a:off x="390380" y="1542679"/>
            <a:ext cx="6443662"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p>
            <a:pPr defTabSz="412739" hangingPunct="0"/>
            <a:r>
              <a:rPr lang="en-US" sz="3600" kern="0" dirty="0">
                <a:solidFill>
                  <a:srgbClr val="FFE8AC"/>
                </a:solidFill>
                <a:latin typeface="Calibri"/>
                <a:cs typeface="Calibri"/>
                <a:sym typeface="Calibri"/>
              </a:rPr>
              <a:t>“</a:t>
            </a:r>
            <a:r>
              <a:rPr lang="en-US" sz="3600" kern="0" baseline="30000" dirty="0">
                <a:solidFill>
                  <a:srgbClr val="FFE8AC"/>
                </a:solidFill>
                <a:latin typeface="Calibri"/>
                <a:cs typeface="Calibri"/>
              </a:rPr>
              <a:t>11</a:t>
            </a:r>
            <a:r>
              <a:rPr lang="en-US" sz="3600" kern="0" dirty="0">
                <a:solidFill>
                  <a:srgbClr val="FFE8AC"/>
                </a:solidFill>
                <a:latin typeface="Calibri"/>
                <a:cs typeface="Calibri"/>
              </a:rPr>
              <a:t> </a:t>
            </a:r>
            <a:r>
              <a:rPr lang="en-US" sz="3600" b="1" kern="0" dirty="0">
                <a:solidFill>
                  <a:srgbClr val="FFE8AC"/>
                </a:solidFill>
                <a:latin typeface="Calibri"/>
                <a:cs typeface="Calibri"/>
              </a:rPr>
              <a:t>For I know the thoughts that I think toward you, says the Lord, thoughts of peace and not of evil, to give you a future and a hope. </a:t>
            </a:r>
            <a:endParaRPr lang="en-US" sz="3600" kern="0" dirty="0">
              <a:solidFill>
                <a:srgbClr val="FFE8AC"/>
              </a:solidFill>
              <a:latin typeface="Calibri"/>
              <a:cs typeface="Calibri"/>
            </a:endParaRPr>
          </a:p>
        </p:txBody>
      </p:sp>
      <p:grpSp>
        <p:nvGrpSpPr>
          <p:cNvPr id="7" name="Group 4">
            <a:extLst>
              <a:ext uri="{FF2B5EF4-FFF2-40B4-BE49-F238E27FC236}">
                <a16:creationId xmlns:a16="http://schemas.microsoft.com/office/drawing/2014/main" id="{297215B0-749F-1D02-5FFB-4FCFCBB9190C}"/>
              </a:ext>
            </a:extLst>
          </p:cNvPr>
          <p:cNvGrpSpPr/>
          <p:nvPr/>
        </p:nvGrpSpPr>
        <p:grpSpPr>
          <a:xfrm>
            <a:off x="14469" y="15652"/>
            <a:ext cx="4589763" cy="812801"/>
            <a:chOff x="0" y="0"/>
            <a:chExt cx="3442321" cy="609600"/>
          </a:xfrm>
        </p:grpSpPr>
        <p:sp>
          <p:nvSpPr>
            <p:cNvPr id="8" name="Chevron 1">
              <a:extLst>
                <a:ext uri="{FF2B5EF4-FFF2-40B4-BE49-F238E27FC236}">
                  <a16:creationId xmlns:a16="http://schemas.microsoft.com/office/drawing/2014/main" id="{4B171AB1-2589-1C28-4EEB-9076B68BA8BC}"/>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9" name="Rectangle 2">
              <a:extLst>
                <a:ext uri="{FF2B5EF4-FFF2-40B4-BE49-F238E27FC236}">
                  <a16:creationId xmlns:a16="http://schemas.microsoft.com/office/drawing/2014/main" id="{2DE9A877-C72B-6A26-A4C5-2508EE245599}"/>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grpSp>
      <p:sp>
        <p:nvSpPr>
          <p:cNvPr id="10" name="TextBox 5">
            <a:extLst>
              <a:ext uri="{FF2B5EF4-FFF2-40B4-BE49-F238E27FC236}">
                <a16:creationId xmlns:a16="http://schemas.microsoft.com/office/drawing/2014/main" id="{C4905AA1-A30E-021B-AF9A-7791298E26B3}"/>
              </a:ext>
            </a:extLst>
          </p:cNvPr>
          <p:cNvSpPr txBox="1"/>
          <p:nvPr/>
        </p:nvSpPr>
        <p:spPr>
          <a:xfrm>
            <a:off x="762909" y="155369"/>
            <a:ext cx="3756547"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4267" b="0" i="1" u="none" strike="noStrike" kern="0" cap="none" spc="0" normalizeH="0" baseline="0" noProof="0" dirty="0">
                <a:ln>
                  <a:noFill/>
                </a:ln>
                <a:solidFill>
                  <a:srgbClr val="141A2F"/>
                </a:solidFill>
                <a:effectLst/>
                <a:uLnTx/>
                <a:uFillTx/>
                <a:latin typeface="League Gothic"/>
                <a:sym typeface="League Gothic"/>
              </a:rPr>
              <a:t>Jeremiah 29:11-13</a:t>
            </a:r>
          </a:p>
        </p:txBody>
      </p:sp>
      <p:sp>
        <p:nvSpPr>
          <p:cNvPr id="11" name="Book">
            <a:extLst>
              <a:ext uri="{FF2B5EF4-FFF2-40B4-BE49-F238E27FC236}">
                <a16:creationId xmlns:a16="http://schemas.microsoft.com/office/drawing/2014/main" id="{AE7558ED-A80D-DF7C-4334-7D051B5013EB}"/>
              </a:ext>
            </a:extLst>
          </p:cNvPr>
          <p:cNvSpPr/>
          <p:nvPr/>
        </p:nvSpPr>
        <p:spPr>
          <a:xfrm>
            <a:off x="135470" y="283722"/>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dirty="0">
              <a:ln>
                <a:noFill/>
              </a:ln>
              <a:solidFill>
                <a:srgbClr val="CEC3D6"/>
              </a:solidFill>
              <a:effectLst>
                <a:outerShdw blurRad="38100" dist="12700" dir="5400000" rotWithShape="0">
                  <a:srgbClr val="000000">
                    <a:alpha val="50000"/>
                  </a:srgbClr>
                </a:outerShdw>
              </a:effectLst>
              <a:uLnTx/>
              <a:uFillTx/>
              <a:latin typeface="Helvetica"/>
              <a:ea typeface="+mn-ea"/>
              <a:cs typeface="Helvetica"/>
              <a:sym typeface="Helvetica"/>
            </a:endParaRPr>
          </a:p>
        </p:txBody>
      </p:sp>
    </p:spTree>
    <p:extLst>
      <p:ext uri="{BB962C8B-B14F-4D97-AF65-F5344CB8AC3E}">
        <p14:creationId xmlns:p14="http://schemas.microsoft.com/office/powerpoint/2010/main" val="307479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 name="Group 4"/>
          <p:cNvGrpSpPr/>
          <p:nvPr/>
        </p:nvGrpSpPr>
        <p:grpSpPr>
          <a:xfrm>
            <a:off x="0" y="367790"/>
            <a:ext cx="4589763" cy="812801"/>
            <a:chOff x="0" y="0"/>
            <a:chExt cx="3442321" cy="609600"/>
          </a:xfrm>
        </p:grpSpPr>
        <p:sp>
          <p:nvSpPr>
            <p:cNvPr id="508"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509"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511" name="TextBox 5"/>
          <p:cNvSpPr txBox="1"/>
          <p:nvPr/>
        </p:nvSpPr>
        <p:spPr>
          <a:xfrm>
            <a:off x="762909" y="511692"/>
            <a:ext cx="3756547"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b="1" i="1">
                <a:solidFill>
                  <a:srgbClr val="141A2F"/>
                </a:solidFill>
                <a:latin typeface="Helvetica Neue"/>
                <a:ea typeface="Helvetica Neue"/>
                <a:cs typeface="Helvetica Neue"/>
                <a:sym typeface="Helvetica Neue"/>
              </a:defRPr>
            </a:lvl1pPr>
          </a:lstStyle>
          <a:p>
            <a:pPr defTabSz="412739" hangingPunct="0">
              <a:defRPr sz="3200">
                <a:solidFill>
                  <a:srgbClr val="141A2F"/>
                </a:solidFill>
                <a:latin typeface="League Gothic"/>
                <a:ea typeface="League Gothic"/>
                <a:cs typeface="League Gothic"/>
                <a:sym typeface="League Gothic"/>
              </a:defRPr>
            </a:pPr>
            <a:r>
              <a:rPr lang="en-US" sz="4267" kern="0" dirty="0">
                <a:latin typeface="League Gothic" panose="00000500000000000000" pitchFamily="50" charset="0"/>
                <a:sym typeface="League Gothic"/>
              </a:rPr>
              <a:t>1 Corinthians 2:9</a:t>
            </a:r>
          </a:p>
        </p:txBody>
      </p:sp>
      <p:sp>
        <p:nvSpPr>
          <p:cNvPr id="512"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513" name="TextBox 9"/>
          <p:cNvSpPr txBox="1"/>
          <p:nvPr/>
        </p:nvSpPr>
        <p:spPr>
          <a:xfrm>
            <a:off x="541551" y="1500133"/>
            <a:ext cx="5554135" cy="3739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sz="3200" b="1" i="1">
                <a:solidFill>
                  <a:srgbClr val="FFE8AC"/>
                </a:solidFill>
                <a:latin typeface="Helvetica Neue"/>
                <a:ea typeface="Helvetica Neue"/>
                <a:cs typeface="Helvetica Neue"/>
                <a:sym typeface="Helvetica Neue"/>
              </a:defRPr>
            </a:lvl1pPr>
          </a:lstStyle>
          <a:p>
            <a:pPr algn="l" defTabSz="412739" hangingPunct="0"/>
            <a:r>
              <a:rPr lang="en-US" sz="4000" b="0" dirty="0"/>
              <a:t>Eye hath not seen, nor ear heard, neither have entered into the heart of man, the things which God hath prepared for them that love him.</a:t>
            </a:r>
            <a:endParaRPr lang="en-US" sz="4000" b="0" kern="0" dirty="0">
              <a:latin typeface="+mn-lt"/>
              <a:cs typeface="Calibri"/>
              <a:sym typeface="Calibri"/>
            </a:endParaRPr>
          </a:p>
        </p:txBody>
      </p:sp>
      <p:pic>
        <p:nvPicPr>
          <p:cNvPr id="514" name="N-14-079-HD.jpg" descr="N-14-079-HD.jpg"/>
          <p:cNvPicPr>
            <a:picLocks noChangeAspect="1"/>
          </p:cNvPicPr>
          <p:nvPr/>
        </p:nvPicPr>
        <p:blipFill>
          <a:blip r:embed="rId3"/>
          <a:srcRect l="54445"/>
          <a:stretch>
            <a:fillRect/>
          </a:stretch>
        </p:blipFill>
        <p:spPr>
          <a:xfrm>
            <a:off x="6637997" y="0"/>
            <a:ext cx="5554003" cy="6858000"/>
          </a:xfrm>
          <a:prstGeom prst="rect">
            <a:avLst/>
          </a:prstGeom>
          <a:ln w="12700">
            <a:miter lim="400000"/>
          </a:ln>
        </p:spPr>
      </p:pic>
    </p:spTree>
    <p:extLst>
      <p:ext uri="{BB962C8B-B14F-4D97-AF65-F5344CB8AC3E}">
        <p14:creationId xmlns:p14="http://schemas.microsoft.com/office/powerpoint/2010/main" val="66285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sp>
        <p:nvSpPr>
          <p:cNvPr id="382" name="TextBox 5"/>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Philippians 4:4</a:t>
            </a: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384" name="TextBox 9"/>
          <p:cNvSpPr txBox="1"/>
          <p:nvPr/>
        </p:nvSpPr>
        <p:spPr>
          <a:xfrm>
            <a:off x="659759" y="540906"/>
            <a:ext cx="10878838"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Extra…</a:t>
            </a:r>
          </a:p>
        </p:txBody>
      </p:sp>
    </p:spTree>
    <p:extLst>
      <p:ext uri="{BB962C8B-B14F-4D97-AF65-F5344CB8AC3E}">
        <p14:creationId xmlns:p14="http://schemas.microsoft.com/office/powerpoint/2010/main" val="291410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81" name="Screen Shot 2019-08-22 at 9.28.25 AM.jpg" descr="Screen Shot 2019-08-22 at 9.28.25 AM.jpg"/>
          <p:cNvPicPr>
            <a:picLocks noChangeAspect="1"/>
          </p:cNvPicPr>
          <p:nvPr/>
        </p:nvPicPr>
        <p:blipFill>
          <a:blip r:embed="rId4"/>
          <a:stretch>
            <a:fillRect/>
          </a:stretch>
        </p:blipFill>
        <p:spPr>
          <a:xfrm>
            <a:off x="1" y="2084"/>
            <a:ext cx="12192001" cy="6853832"/>
          </a:xfrm>
          <a:prstGeom prst="rect">
            <a:avLst/>
          </a:prstGeom>
          <a:ln w="12700">
            <a:miter lim="400000"/>
          </a:ln>
        </p:spPr>
      </p:pic>
      <p:grpSp>
        <p:nvGrpSpPr>
          <p:cNvPr id="484" name="Group 4"/>
          <p:cNvGrpSpPr/>
          <p:nvPr/>
        </p:nvGrpSpPr>
        <p:grpSpPr>
          <a:xfrm>
            <a:off x="1" y="323377"/>
            <a:ext cx="4634561" cy="820735"/>
            <a:chOff x="0" y="0"/>
            <a:chExt cx="3475920" cy="615549"/>
          </a:xfrm>
        </p:grpSpPr>
        <p:sp>
          <p:nvSpPr>
            <p:cNvPr id="482" name="Chevron 1"/>
            <p:cNvSpPr/>
            <p:nvPr/>
          </p:nvSpPr>
          <p:spPr>
            <a:xfrm flipH="1">
              <a:off x="10958" y="0"/>
              <a:ext cx="3464963" cy="61555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483" name="Rectangle 2"/>
            <p:cNvSpPr/>
            <p:nvPr/>
          </p:nvSpPr>
          <p:spPr>
            <a:xfrm flipH="1">
              <a:off x="0" y="0"/>
              <a:ext cx="723695" cy="61555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485" name="TextBox 5"/>
          <p:cNvSpPr txBox="1"/>
          <p:nvPr/>
        </p:nvSpPr>
        <p:spPr>
          <a:xfrm>
            <a:off x="756172" y="399843"/>
            <a:ext cx="3756547"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panose="00000500000000000000" pitchFamily="50" charset="0"/>
                <a:sym typeface="League Gothic"/>
              </a:rPr>
              <a:t>Luke 19:10</a:t>
            </a:r>
            <a:endParaRPr sz="4267" kern="0" baseline="26500" dirty="0">
              <a:solidFill>
                <a:srgbClr val="141A2F"/>
              </a:solidFill>
              <a:latin typeface="League Gothic" panose="00000500000000000000" pitchFamily="50" charset="0"/>
              <a:sym typeface="League Gothic"/>
            </a:endParaRPr>
          </a:p>
        </p:txBody>
      </p:sp>
      <p:sp>
        <p:nvSpPr>
          <p:cNvPr id="486"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487" name="TextBox 9"/>
          <p:cNvSpPr txBox="1"/>
          <p:nvPr/>
        </p:nvSpPr>
        <p:spPr>
          <a:xfrm>
            <a:off x="766192" y="1750885"/>
            <a:ext cx="5458901" cy="1892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algn="just" defTabSz="309562">
              <a:defRPr sz="3200">
                <a:solidFill>
                  <a:srgbClr val="FFE8AC"/>
                </a:solidFill>
              </a:defRPr>
            </a:lvl1pPr>
          </a:lstStyle>
          <a:p>
            <a:pPr algn="l" defTabSz="412739" hangingPunct="0"/>
            <a:r>
              <a:rPr sz="4000" kern="0" dirty="0">
                <a:latin typeface="Calibri"/>
                <a:cs typeface="Calibri"/>
                <a:sym typeface="Calibri"/>
              </a:rPr>
              <a:t>“</a:t>
            </a:r>
            <a:r>
              <a:rPr lang="en-US" sz="4000" dirty="0"/>
              <a:t>For the Son of man is come to seek and to save that which was lost.”</a:t>
            </a:r>
            <a:endParaRPr sz="4000" kern="0" dirty="0">
              <a:latin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 name="Screen Shot 2019-08-21 at 3.24.47 PM copy.jpg" descr="Screen Shot 2019-08-21 at 3.24.47 PM copy.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651" name="Screen Shot 2019-08-21 at 3.24.47 PM copy.jpg" descr="Screen Shot 2019-08-21 at 3.24.47 PM copy.jpg"/>
          <p:cNvPicPr>
            <a:picLocks noChangeAspect="1"/>
          </p:cNvPicPr>
          <p:nvPr/>
        </p:nvPicPr>
        <p:blipFill>
          <a:blip r:embed="rId4"/>
          <a:stretch>
            <a:fillRect/>
          </a:stretch>
        </p:blipFill>
        <p:spPr>
          <a:xfrm>
            <a:off x="0" y="0"/>
            <a:ext cx="12192000" cy="6858000"/>
          </a:xfrm>
          <a:prstGeom prst="rect">
            <a:avLst/>
          </a:prstGeom>
          <a:ln w="12700">
            <a:miter lim="400000"/>
          </a:ln>
        </p:spPr>
      </p:pic>
      <p:grpSp>
        <p:nvGrpSpPr>
          <p:cNvPr id="654" name="Group 4"/>
          <p:cNvGrpSpPr/>
          <p:nvPr/>
        </p:nvGrpSpPr>
        <p:grpSpPr>
          <a:xfrm>
            <a:off x="0" y="367790"/>
            <a:ext cx="4589763" cy="812801"/>
            <a:chOff x="0" y="0"/>
            <a:chExt cx="3442321" cy="609600"/>
          </a:xfrm>
        </p:grpSpPr>
        <p:sp>
          <p:nvSpPr>
            <p:cNvPr id="652"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a:defRPr sz="6600">
                  <a:solidFill>
                    <a:srgbClr val="CEC3D6"/>
                  </a:solidFill>
                  <a:latin typeface="Helvetica Light"/>
                  <a:ea typeface="Helvetica Light"/>
                  <a:cs typeface="Helvetica Light"/>
                  <a:sym typeface="Helvetica Light"/>
                </a:defRPr>
              </a:pPr>
              <a:endParaRPr sz="8800" dirty="0"/>
            </a:p>
          </p:txBody>
        </p:sp>
        <p:sp>
          <p:nvSpPr>
            <p:cNvPr id="653"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a:defRPr sz="6600">
                  <a:solidFill>
                    <a:srgbClr val="CEC3D6"/>
                  </a:solidFill>
                  <a:latin typeface="Helvetica Light"/>
                  <a:ea typeface="Helvetica Light"/>
                  <a:cs typeface="Helvetica Light"/>
                  <a:sym typeface="Helvetica Light"/>
                </a:defRPr>
              </a:pPr>
              <a:endParaRPr sz="8800" dirty="0"/>
            </a:p>
          </p:txBody>
        </p:sp>
      </p:grpSp>
      <p:sp>
        <p:nvSpPr>
          <p:cNvPr id="655" name="TextBox 5"/>
          <p:cNvSpPr txBox="1"/>
          <p:nvPr/>
        </p:nvSpPr>
        <p:spPr>
          <a:xfrm>
            <a:off x="749248" y="505797"/>
            <a:ext cx="3756547" cy="661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defTabSz="457200">
              <a:defRPr b="1" i="1">
                <a:latin typeface="+mj-lt"/>
                <a:ea typeface="+mj-ea"/>
                <a:cs typeface="+mj-cs"/>
                <a:sym typeface="Helvetica"/>
              </a:defRPr>
            </a:lvl1pPr>
          </a:lstStyle>
          <a:p>
            <a:pPr defTabSz="412739" hangingPunct="0">
              <a:defRPr sz="3200">
                <a:solidFill>
                  <a:srgbClr val="141A2F"/>
                </a:solidFill>
                <a:latin typeface="League Gothic"/>
                <a:ea typeface="League Gothic"/>
                <a:cs typeface="League Gothic"/>
                <a:sym typeface="League Gothic"/>
              </a:defRPr>
            </a:pPr>
            <a:r>
              <a:rPr lang="en-US" sz="4000" i="1" kern="0" dirty="0">
                <a:solidFill>
                  <a:srgbClr val="141A2F"/>
                </a:solidFill>
                <a:latin typeface="League Gothic"/>
                <a:sym typeface="League Gothic"/>
              </a:rPr>
              <a:t>John 17:24</a:t>
            </a:r>
            <a:endParaRPr lang="en-US" sz="4000" kern="0" baseline="26500" dirty="0">
              <a:solidFill>
                <a:srgbClr val="141A2F"/>
              </a:solidFill>
              <a:latin typeface="League Gothic"/>
              <a:sym typeface="League Gothic"/>
            </a:endParaRPr>
          </a:p>
        </p:txBody>
      </p:sp>
      <p:sp>
        <p:nvSpPr>
          <p:cNvPr id="656"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dirty="0"/>
          </a:p>
        </p:txBody>
      </p:sp>
      <p:sp>
        <p:nvSpPr>
          <p:cNvPr id="657" name="TextBox 9"/>
          <p:cNvSpPr txBox="1"/>
          <p:nvPr/>
        </p:nvSpPr>
        <p:spPr>
          <a:xfrm>
            <a:off x="306232" y="1823479"/>
            <a:ext cx="5377683" cy="2754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defTabSz="309562">
              <a:defRPr sz="3100" b="1">
                <a:solidFill>
                  <a:srgbClr val="FFE8AC"/>
                </a:solidFill>
                <a:latin typeface="Helvetica Neue"/>
                <a:ea typeface="Helvetica Neue"/>
                <a:cs typeface="Helvetica Neue"/>
                <a:sym typeface="Helvetica Neue"/>
              </a:defRPr>
            </a:lvl1pPr>
          </a:lstStyle>
          <a:p>
            <a:pPr algn="l" defTabSz="412739" hangingPunct="0"/>
            <a:r>
              <a:rPr lang="en-US" sz="4400" dirty="0">
                <a:latin typeface="+mn-lt"/>
              </a:rPr>
              <a:t>Father, I desire that they also whom You gave Me may be with Me where I am, …</a:t>
            </a:r>
            <a:endParaRPr lang="en-US" sz="4400" kern="0" dirty="0">
              <a:latin typeface="+mn-lt"/>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99" name="Screen Shot 2019-08-21 at 3.06.08 PM copy.jpg" descr="Screen Shot 2019-08-21 at 3.06.08 PM copy.jpg"/>
          <p:cNvPicPr>
            <a:picLocks noChangeAspect="1"/>
          </p:cNvPicPr>
          <p:nvPr/>
        </p:nvPicPr>
        <p:blipFill>
          <a:blip r:embed="rId4"/>
          <a:stretch>
            <a:fillRect/>
          </a:stretch>
        </p:blipFill>
        <p:spPr>
          <a:xfrm>
            <a:off x="0" y="0"/>
            <a:ext cx="12192000" cy="6858000"/>
          </a:xfrm>
          <a:prstGeom prst="rect">
            <a:avLst/>
          </a:prstGeom>
          <a:ln w="12700">
            <a:miter lim="400000"/>
          </a:ln>
        </p:spPr>
      </p:pic>
      <p:grpSp>
        <p:nvGrpSpPr>
          <p:cNvPr id="502" name="Group 4"/>
          <p:cNvGrpSpPr/>
          <p:nvPr/>
        </p:nvGrpSpPr>
        <p:grpSpPr>
          <a:xfrm>
            <a:off x="0" y="367790"/>
            <a:ext cx="4589763" cy="812801"/>
            <a:chOff x="0" y="0"/>
            <a:chExt cx="3442321" cy="609600"/>
          </a:xfrm>
        </p:grpSpPr>
        <p:sp>
          <p:nvSpPr>
            <p:cNvPr id="500"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501"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50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505" name="TextBox 5"/>
          <p:cNvSpPr txBox="1"/>
          <p:nvPr/>
        </p:nvSpPr>
        <p:spPr>
          <a:xfrm>
            <a:off x="749248" y="505796"/>
            <a:ext cx="3756547" cy="5386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defTabSz="457200">
              <a:defRPr b="1" i="1">
                <a:latin typeface="+mj-lt"/>
                <a:ea typeface="+mj-ea"/>
                <a:cs typeface="+mj-cs"/>
                <a:sym typeface="Helvetica"/>
              </a:defRPr>
            </a:lvl1pPr>
          </a:lstStyle>
          <a:p>
            <a:pPr defTabSz="609585" hangingPunct="0"/>
            <a:r>
              <a:rPr lang="en-US" sz="3200" kern="0" dirty="0">
                <a:solidFill>
                  <a:srgbClr val="000000"/>
                </a:solidFill>
                <a:latin typeface="Helvetica"/>
                <a:cs typeface="Helvetica"/>
              </a:rPr>
              <a:t>Luke 14:23</a:t>
            </a:r>
            <a:endParaRPr sz="3200" kern="0" dirty="0">
              <a:solidFill>
                <a:srgbClr val="000000"/>
              </a:solidFill>
              <a:latin typeface="Helvetica"/>
              <a:cs typeface="Helvetica"/>
            </a:endParaRPr>
          </a:p>
        </p:txBody>
      </p:sp>
      <p:sp>
        <p:nvSpPr>
          <p:cNvPr id="4" name="TextBox 9">
            <a:extLst>
              <a:ext uri="{FF2B5EF4-FFF2-40B4-BE49-F238E27FC236}">
                <a16:creationId xmlns:a16="http://schemas.microsoft.com/office/drawing/2014/main" id="{0D94D6F7-5CD4-8A5F-C8A5-21F0957BE943}"/>
              </a:ext>
            </a:extLst>
          </p:cNvPr>
          <p:cNvSpPr txBox="1"/>
          <p:nvPr/>
        </p:nvSpPr>
        <p:spPr>
          <a:xfrm>
            <a:off x="766192" y="1380773"/>
            <a:ext cx="5458901" cy="37394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algn="just" defTabSz="309562">
              <a:defRPr sz="3200">
                <a:solidFill>
                  <a:srgbClr val="FFE8AC"/>
                </a:solidFill>
              </a:defRPr>
            </a:lvl1pPr>
          </a:lstStyle>
          <a:p>
            <a:pPr algn="l" defTabSz="412739" hangingPunct="0"/>
            <a:r>
              <a:rPr sz="4000" kern="0" dirty="0">
                <a:cs typeface="Calibri"/>
                <a:sym typeface="Calibri"/>
              </a:rPr>
              <a:t>“</a:t>
            </a:r>
            <a:r>
              <a:rPr lang="en-US" sz="4000" dirty="0"/>
              <a:t>And the lord said unto the servant, Go out into the highways and hedges, and compel them to come in, </a:t>
            </a:r>
            <a:r>
              <a:rPr lang="en-US" sz="4000" b="1" dirty="0"/>
              <a:t>that my house may be filled</a:t>
            </a:r>
            <a:r>
              <a:rPr lang="en-US" sz="4000" dirty="0"/>
              <a:t>.</a:t>
            </a:r>
            <a:endParaRPr sz="4000" kern="0" dirty="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S-19-067-HD.jpg" descr="S-19-067-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561" name="Screen Shot 2019-08-21 at 4.58.31 PM copy.jpg" descr="Screen Shot 2019-08-21 at 4.58.31 PM copy.jpg"/>
          <p:cNvPicPr>
            <a:picLocks noChangeAspect="1"/>
          </p:cNvPicPr>
          <p:nvPr/>
        </p:nvPicPr>
        <p:blipFill>
          <a:blip r:embed="rId4"/>
          <a:stretch>
            <a:fillRect/>
          </a:stretch>
        </p:blipFill>
        <p:spPr>
          <a:xfrm>
            <a:off x="12874" y="1"/>
            <a:ext cx="12166253" cy="6858001"/>
          </a:xfrm>
          <a:prstGeom prst="rect">
            <a:avLst/>
          </a:prstGeom>
          <a:ln w="12700">
            <a:miter lim="400000"/>
          </a:ln>
        </p:spPr>
      </p:pic>
      <p:grpSp>
        <p:nvGrpSpPr>
          <p:cNvPr id="564" name="Group 4"/>
          <p:cNvGrpSpPr/>
          <p:nvPr/>
        </p:nvGrpSpPr>
        <p:grpSpPr>
          <a:xfrm>
            <a:off x="0" y="367790"/>
            <a:ext cx="4589763" cy="812801"/>
            <a:chOff x="0" y="0"/>
            <a:chExt cx="3442321" cy="609600"/>
          </a:xfrm>
        </p:grpSpPr>
        <p:sp>
          <p:nvSpPr>
            <p:cNvPr id="562"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563"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565" name="TextBox 5"/>
          <p:cNvSpPr txBox="1"/>
          <p:nvPr/>
        </p:nvSpPr>
        <p:spPr>
          <a:xfrm>
            <a:off x="822937" y="503469"/>
            <a:ext cx="3756545" cy="600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sz="2500" b="1" i="1">
                <a:solidFill>
                  <a:srgbClr val="141A2F"/>
                </a:solidFill>
                <a:latin typeface="Helvetica Neue"/>
                <a:ea typeface="Helvetica Neue"/>
                <a:cs typeface="Helvetica Neue"/>
                <a:sym typeface="Helvetica Neue"/>
              </a:defRPr>
            </a:lvl1pPr>
          </a:lstStyle>
          <a:p>
            <a:pPr defTabSz="412739" hangingPunct="0">
              <a:defRPr sz="3200">
                <a:solidFill>
                  <a:srgbClr val="141A2F"/>
                </a:solidFill>
                <a:latin typeface="League Gothic"/>
                <a:ea typeface="League Gothic"/>
                <a:cs typeface="League Gothic"/>
                <a:sym typeface="League Gothic"/>
              </a:defRPr>
            </a:pPr>
            <a:r>
              <a:rPr lang="en-US" sz="3600" i="1" kern="0" dirty="0">
                <a:solidFill>
                  <a:srgbClr val="141A2F"/>
                </a:solidFill>
                <a:latin typeface="League Gothic"/>
                <a:sym typeface="League Gothic"/>
              </a:rPr>
              <a:t>2 Peter 3:9</a:t>
            </a:r>
            <a:endParaRPr lang="en-US" sz="3600" kern="0" baseline="26500" dirty="0">
              <a:solidFill>
                <a:srgbClr val="141A2F"/>
              </a:solidFill>
              <a:latin typeface="League Gothic"/>
              <a:sym typeface="League Gothic"/>
            </a:endParaRPr>
          </a:p>
        </p:txBody>
      </p:sp>
      <p:sp>
        <p:nvSpPr>
          <p:cNvPr id="566"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n-lt"/>
                <a:ea typeface="+mn-ea"/>
                <a:cs typeface="+mn-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2" name="TextBox 9">
            <a:extLst>
              <a:ext uri="{FF2B5EF4-FFF2-40B4-BE49-F238E27FC236}">
                <a16:creationId xmlns:a16="http://schemas.microsoft.com/office/drawing/2014/main" id="{356877F5-6DB4-F14C-F377-E3030000FB16}"/>
              </a:ext>
            </a:extLst>
          </p:cNvPr>
          <p:cNvSpPr txBox="1"/>
          <p:nvPr/>
        </p:nvSpPr>
        <p:spPr>
          <a:xfrm>
            <a:off x="271463" y="1380773"/>
            <a:ext cx="6500811" cy="4970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sz="4000" kern="0" dirty="0">
                <a:cs typeface="Calibri"/>
                <a:sym typeface="Calibri"/>
              </a:rPr>
              <a:t>“</a:t>
            </a:r>
            <a:r>
              <a:rPr lang="en-US" sz="4000" dirty="0"/>
              <a:t>The Lord is not slack concerning his promise, as some men count slackness; but is longsuffering to us-ward, </a:t>
            </a:r>
            <a:r>
              <a:rPr lang="en-US" sz="4000" b="1" dirty="0"/>
              <a:t>not willing that any should perish, but that all should come to repentance</a:t>
            </a:r>
            <a:r>
              <a:rPr lang="en-US" sz="4000" dirty="0"/>
              <a:t>.”</a:t>
            </a:r>
            <a:endParaRPr sz="4000" kern="0" dirty="0">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Screen Shot 2019-08-21 at 8.28.14 AM.jpg" descr="Screen Shot 2019-08-21 at 8.28.14 AM.jpg"/>
          <p:cNvPicPr>
            <a:picLocks noChangeAspect="1"/>
          </p:cNvPicPr>
          <p:nvPr/>
        </p:nvPicPr>
        <p:blipFill>
          <a:blip r:embed="rId3"/>
          <a:stretch>
            <a:fillRect/>
          </a:stretch>
        </p:blipFill>
        <p:spPr>
          <a:xfrm>
            <a:off x="7257" y="-1"/>
            <a:ext cx="12298761" cy="6926300"/>
          </a:xfrm>
          <a:prstGeom prst="rect">
            <a:avLst/>
          </a:prstGeom>
          <a:ln w="12700">
            <a:miter lim="400000"/>
          </a:ln>
        </p:spPr>
      </p:pic>
      <p:sp>
        <p:nvSpPr>
          <p:cNvPr id="666" name="TextBox 9"/>
          <p:cNvSpPr txBox="1"/>
          <p:nvPr/>
        </p:nvSpPr>
        <p:spPr>
          <a:xfrm>
            <a:off x="5657850" y="1334746"/>
            <a:ext cx="6518263" cy="4970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defTabSz="309562">
              <a:defRPr>
                <a:solidFill>
                  <a:srgbClr val="FFE8AC"/>
                </a:solidFill>
              </a:defRPr>
            </a:lvl1pPr>
          </a:lstStyle>
          <a:p>
            <a:pPr marL="571500" indent="-571500">
              <a:buFont typeface="Arial" panose="020B0604020202020204" pitchFamily="34" charset="0"/>
              <a:buChar char="•"/>
            </a:pPr>
            <a:r>
              <a:rPr lang="en-US" sz="4000" dirty="0">
                <a:latin typeface="+mj-lt"/>
              </a:rPr>
              <a:t>God is omnipresent in space </a:t>
            </a:r>
            <a:r>
              <a:rPr lang="en-US" sz="4000" b="1" dirty="0">
                <a:latin typeface="+mj-lt"/>
              </a:rPr>
              <a:t>and</a:t>
            </a:r>
            <a:r>
              <a:rPr lang="en-US" sz="4000" dirty="0">
                <a:latin typeface="+mj-lt"/>
              </a:rPr>
              <a:t> time.</a:t>
            </a:r>
          </a:p>
          <a:p>
            <a:pPr marL="571500" indent="-571500">
              <a:buFont typeface="Arial" panose="020B0604020202020204" pitchFamily="34" charset="0"/>
              <a:buChar char="•"/>
            </a:pPr>
            <a:r>
              <a:rPr lang="en-US" sz="4000" dirty="0">
                <a:latin typeface="+mj-lt"/>
              </a:rPr>
              <a:t>God exists in all time at the same time.</a:t>
            </a:r>
          </a:p>
          <a:p>
            <a:pPr marL="571500" indent="-571500">
              <a:buFont typeface="Arial" panose="020B0604020202020204" pitchFamily="34" charset="0"/>
              <a:buChar char="•"/>
            </a:pPr>
            <a:r>
              <a:rPr lang="en-US" sz="4000" dirty="0">
                <a:latin typeface="+mj-lt"/>
              </a:rPr>
              <a:t>God doesn’t view the future as if watching television. </a:t>
            </a:r>
          </a:p>
          <a:p>
            <a:pPr marL="571500" indent="-571500">
              <a:buFont typeface="Arial" panose="020B0604020202020204" pitchFamily="34" charset="0"/>
              <a:buChar char="•"/>
            </a:pPr>
            <a:r>
              <a:rPr lang="en-US" sz="4000" dirty="0">
                <a:latin typeface="+mj-lt"/>
              </a:rPr>
              <a:t>God is in your </a:t>
            </a:r>
            <a:r>
              <a:rPr lang="en-US" sz="4000" b="1" dirty="0">
                <a:latin typeface="+mj-lt"/>
              </a:rPr>
              <a:t>future</a:t>
            </a:r>
            <a:r>
              <a:rPr lang="en-US" sz="4000" dirty="0">
                <a:latin typeface="+mj-lt"/>
              </a:rPr>
              <a:t> as much as He is in your </a:t>
            </a:r>
            <a:r>
              <a:rPr lang="en-US" sz="4000" b="1" dirty="0">
                <a:latin typeface="+mj-lt"/>
              </a:rPr>
              <a:t>now</a:t>
            </a:r>
            <a:r>
              <a:rPr lang="en-US" sz="4000" dirty="0">
                <a:latin typeface="+mj-lt"/>
              </a:rPr>
              <a:t>.</a:t>
            </a:r>
          </a:p>
        </p:txBody>
      </p:sp>
      <p:sp>
        <p:nvSpPr>
          <p:cNvPr id="670" name="TextBox 5"/>
          <p:cNvSpPr txBox="1"/>
          <p:nvPr/>
        </p:nvSpPr>
        <p:spPr>
          <a:xfrm>
            <a:off x="8597463" y="454629"/>
            <a:ext cx="3756547" cy="538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defTabSz="412739">
              <a:defRPr sz="2400" i="1">
                <a:solidFill>
                  <a:srgbClr val="141A2F"/>
                </a:solidFill>
              </a:defRPr>
            </a:pPr>
            <a:r>
              <a:rPr sz="3200" dirty="0"/>
              <a:t>Isaiah 65:17 </a:t>
            </a:r>
            <a:r>
              <a:rPr sz="3200" baseline="24666" dirty="0"/>
              <a:t>NKJV</a:t>
            </a:r>
          </a:p>
        </p:txBody>
      </p:sp>
      <p:sp>
        <p:nvSpPr>
          <p:cNvPr id="671" name="Book"/>
          <p:cNvSpPr/>
          <p:nvPr/>
        </p:nvSpPr>
        <p:spPr>
          <a:xfrm>
            <a:off x="7957203" y="565940"/>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a:defRPr sz="1800">
                <a:solidFill>
                  <a:srgbClr val="CEC3D6"/>
                </a:solidFill>
                <a:effectLst>
                  <a:outerShdw blurRad="38100" dist="12700" dir="5400000" rotWithShape="0">
                    <a:srgbClr val="000000">
                      <a:alpha val="50000"/>
                    </a:srgbClr>
                  </a:outerShdw>
                </a:effectLst>
                <a:latin typeface="Helvetica"/>
                <a:ea typeface="Helvetica"/>
                <a:cs typeface="Helvetica"/>
                <a:sym typeface="Helvetica"/>
              </a:defRPr>
            </a:pPr>
            <a:endParaRPr sz="2400" dirty="0"/>
          </a:p>
        </p:txBody>
      </p:sp>
      <p:sp>
        <p:nvSpPr>
          <p:cNvPr id="2" name="TextBox 1">
            <a:extLst>
              <a:ext uri="{FF2B5EF4-FFF2-40B4-BE49-F238E27FC236}">
                <a16:creationId xmlns:a16="http://schemas.microsoft.com/office/drawing/2014/main" id="{812D33BD-B313-F19E-D7D6-7E8748B48A0C}"/>
              </a:ext>
            </a:extLst>
          </p:cNvPr>
          <p:cNvSpPr txBox="1"/>
          <p:nvPr/>
        </p:nvSpPr>
        <p:spPr>
          <a:xfrm>
            <a:off x="6469051" y="153707"/>
            <a:ext cx="485775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4800" b="1" dirty="0">
                <a:solidFill>
                  <a:srgbClr val="FFE8AC"/>
                </a:solidFill>
                <a:latin typeface="Calibri body"/>
                <a:sym typeface="Calibri"/>
              </a:rPr>
              <a:t>God and Time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66">
                                            <p:txEl>
                                              <p:pRg st="0" end="0"/>
                                            </p:txEl>
                                          </p:spTgt>
                                        </p:tgtEl>
                                        <p:attrNameLst>
                                          <p:attrName>style.visibility</p:attrName>
                                        </p:attrNameLst>
                                      </p:cBhvr>
                                      <p:to>
                                        <p:strVal val="visible"/>
                                      </p:to>
                                    </p:set>
                                    <p:anim calcmode="lin" valueType="num">
                                      <p:cBhvr additive="base">
                                        <p:cTn id="7" dur="500" fill="hold"/>
                                        <p:tgtEl>
                                          <p:spTgt spid="66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66">
                                            <p:txEl>
                                              <p:pRg st="1" end="1"/>
                                            </p:txEl>
                                          </p:spTgt>
                                        </p:tgtEl>
                                        <p:attrNameLst>
                                          <p:attrName>style.visibility</p:attrName>
                                        </p:attrNameLst>
                                      </p:cBhvr>
                                      <p:to>
                                        <p:strVal val="visible"/>
                                      </p:to>
                                    </p:set>
                                    <p:anim calcmode="lin" valueType="num">
                                      <p:cBhvr additive="base">
                                        <p:cTn id="13" dur="500" fill="hold"/>
                                        <p:tgtEl>
                                          <p:spTgt spid="66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66">
                                            <p:txEl>
                                              <p:pRg st="2" end="2"/>
                                            </p:txEl>
                                          </p:spTgt>
                                        </p:tgtEl>
                                        <p:attrNameLst>
                                          <p:attrName>style.visibility</p:attrName>
                                        </p:attrNameLst>
                                      </p:cBhvr>
                                      <p:to>
                                        <p:strVal val="visible"/>
                                      </p:to>
                                    </p:set>
                                    <p:anim calcmode="lin" valueType="num">
                                      <p:cBhvr additive="base">
                                        <p:cTn id="19" dur="500" fill="hold"/>
                                        <p:tgtEl>
                                          <p:spTgt spid="66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66">
                                            <p:txEl>
                                              <p:pRg st="3" end="3"/>
                                            </p:txEl>
                                          </p:spTgt>
                                        </p:tgtEl>
                                        <p:attrNameLst>
                                          <p:attrName>style.visibility</p:attrName>
                                        </p:attrNameLst>
                                      </p:cBhvr>
                                      <p:to>
                                        <p:strVal val="visible"/>
                                      </p:to>
                                    </p:set>
                                    <p:anim calcmode="lin" valueType="num">
                                      <p:cBhvr additive="base">
                                        <p:cTn id="25" dur="500" fill="hold"/>
                                        <p:tgtEl>
                                          <p:spTgt spid="66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6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extLst>
              <a:ext uri="{BEBA8EAE-BF5A-486C-A8C5-ECC9F3942E4B}">
                <a14:imgProps xmlns:a14="http://schemas.microsoft.com/office/drawing/2010/main">
                  <a14:imgLayer r:embed="rId5">
                    <a14:imgEffect>
                      <a14:brightnessContrast bright="-51000"/>
                    </a14:imgEffect>
                  </a14:imgLayer>
                </a14:imgProps>
              </a:ext>
            </a:extLst>
          </a:blip>
          <a:stretch>
            <a:fillRect/>
          </a:stretch>
        </p:blipFill>
        <p:spPr>
          <a:xfrm>
            <a:off x="14469" y="7256"/>
            <a:ext cx="12192001" cy="6850744"/>
          </a:xfrm>
          <a:prstGeom prst="rect">
            <a:avLst/>
          </a:prstGeom>
          <a:ln w="12700">
            <a:miter lim="400000"/>
          </a:ln>
        </p:spPr>
      </p:pic>
      <p:grpSp>
        <p:nvGrpSpPr>
          <p:cNvPr id="381" name="Group 4"/>
          <p:cNvGrpSpPr/>
          <p:nvPr/>
        </p:nvGrpSpPr>
        <p:grpSpPr>
          <a:xfrm>
            <a:off x="0" y="367790"/>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grpSp>
      <p:sp>
        <p:nvSpPr>
          <p:cNvPr id="382" name="TextBox 5"/>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4267" b="0" i="1" u="none" strike="noStrike" kern="0" cap="none" spc="0" normalizeH="0" baseline="0" noProof="0" dirty="0">
                <a:ln>
                  <a:noFill/>
                </a:ln>
                <a:solidFill>
                  <a:srgbClr val="141A2F"/>
                </a:solidFill>
                <a:effectLst/>
                <a:uLnTx/>
                <a:uFillTx/>
                <a:latin typeface="League Gothic"/>
                <a:sym typeface="League Gothic"/>
              </a:rPr>
              <a:t>Psalm 139:1-10</a:t>
            </a: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dirty="0">
              <a:ln>
                <a:noFill/>
              </a:ln>
              <a:solidFill>
                <a:srgbClr val="CEC3D6"/>
              </a:solidFill>
              <a:effectLst>
                <a:outerShdw blurRad="38100" dist="12700" dir="5400000" rotWithShape="0">
                  <a:srgbClr val="000000">
                    <a:alpha val="50000"/>
                  </a:srgbClr>
                </a:outerShdw>
              </a:effectLst>
              <a:uLnTx/>
              <a:uFillTx/>
              <a:latin typeface="Helvetica"/>
              <a:ea typeface="+mn-ea"/>
              <a:cs typeface="Helvetica"/>
              <a:sym typeface="Helvetica"/>
            </a:endParaRPr>
          </a:p>
        </p:txBody>
      </p:sp>
      <p:sp>
        <p:nvSpPr>
          <p:cNvPr id="384" name="TextBox 9"/>
          <p:cNvSpPr txBox="1"/>
          <p:nvPr/>
        </p:nvSpPr>
        <p:spPr>
          <a:xfrm>
            <a:off x="135471" y="1351048"/>
            <a:ext cx="11880318" cy="5124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r>
              <a:rPr kumimoji="0" lang="en-US" sz="3000" b="0" i="0" u="none" strike="noStrike" kern="0" cap="none" spc="0" normalizeH="0" baseline="0" noProof="0" dirty="0">
                <a:ln>
                  <a:noFill/>
                </a:ln>
                <a:solidFill>
                  <a:srgbClr val="FFE8AC"/>
                </a:solidFill>
                <a:effectLst/>
                <a:uLnTx/>
                <a:uFillTx/>
                <a:ea typeface="+mn-ea"/>
                <a:cs typeface="Calibri"/>
                <a:sym typeface="Calibri"/>
              </a:rPr>
              <a:t>“</a:t>
            </a:r>
            <a:r>
              <a:rPr lang="en-US" sz="3000" dirty="0">
                <a:effectLst/>
                <a:latin typeface="Calibri" panose="020F0502020204030204" pitchFamily="34" charset="0"/>
                <a:ea typeface="Calibri" panose="020F0502020204030204" pitchFamily="34" charset="0"/>
                <a:cs typeface="Times New Roman" panose="02020603050405020304" pitchFamily="18" charset="0"/>
              </a:rPr>
              <a:t>O Lord, You have searched me and known </a:t>
            </a:r>
            <a:r>
              <a:rPr lang="en-US" sz="3000" i="1" dirty="0">
                <a:effectLst/>
                <a:latin typeface="Calibri" panose="020F0502020204030204" pitchFamily="34" charset="0"/>
                <a:ea typeface="Calibri" panose="020F0502020204030204" pitchFamily="34" charset="0"/>
                <a:cs typeface="Times New Roman" panose="02020603050405020304" pitchFamily="18" charset="0"/>
              </a:rPr>
              <a:t>me. </a:t>
            </a:r>
            <a:r>
              <a:rPr lang="en-US" sz="30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3000" dirty="0">
                <a:effectLst/>
                <a:latin typeface="Calibri" panose="020F0502020204030204" pitchFamily="34" charset="0"/>
                <a:ea typeface="Calibri" panose="020F0502020204030204" pitchFamily="34" charset="0"/>
                <a:cs typeface="Times New Roman" panose="02020603050405020304" pitchFamily="18" charset="0"/>
              </a:rPr>
              <a:t> You know my sitting down and my rising up; You understand my thought afar off. </a:t>
            </a:r>
            <a:r>
              <a:rPr lang="en-US" sz="30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3000" dirty="0">
                <a:effectLst/>
                <a:latin typeface="Calibri" panose="020F0502020204030204" pitchFamily="34" charset="0"/>
                <a:ea typeface="Calibri" panose="020F0502020204030204" pitchFamily="34" charset="0"/>
                <a:cs typeface="Times New Roman" panose="02020603050405020304" pitchFamily="18" charset="0"/>
              </a:rPr>
              <a:t> You comprehend my path and my lying down, And are acquainted with all my ways. </a:t>
            </a:r>
            <a:r>
              <a:rPr lang="en-US" sz="30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en-US" sz="3000" dirty="0">
                <a:effectLst/>
                <a:latin typeface="Calibri" panose="020F0502020204030204" pitchFamily="34" charset="0"/>
                <a:ea typeface="Calibri" panose="020F0502020204030204" pitchFamily="34" charset="0"/>
                <a:cs typeface="Times New Roman" panose="02020603050405020304" pitchFamily="18" charset="0"/>
              </a:rPr>
              <a:t> For </a:t>
            </a:r>
            <a:r>
              <a:rPr lang="en-US" sz="3000" i="1" dirty="0">
                <a:effectLst/>
                <a:latin typeface="Calibri" panose="020F0502020204030204" pitchFamily="34" charset="0"/>
                <a:ea typeface="Calibri" panose="020F0502020204030204" pitchFamily="34" charset="0"/>
                <a:cs typeface="Times New Roman" panose="02020603050405020304" pitchFamily="18" charset="0"/>
              </a:rPr>
              <a:t>there is</a:t>
            </a:r>
            <a:r>
              <a:rPr lang="en-US" sz="3000" dirty="0">
                <a:effectLst/>
                <a:latin typeface="Calibri" panose="020F0502020204030204" pitchFamily="34" charset="0"/>
                <a:ea typeface="Calibri" panose="020F0502020204030204" pitchFamily="34" charset="0"/>
                <a:cs typeface="Times New Roman" panose="02020603050405020304" pitchFamily="18" charset="0"/>
              </a:rPr>
              <a:t> not a word on my tongue,</a:t>
            </a:r>
            <a:r>
              <a:rPr lang="en-US" sz="3000" dirty="0">
                <a:effectLst/>
              </a:rPr>
              <a:t> </a:t>
            </a:r>
            <a:r>
              <a:rPr lang="en-US" sz="3000" i="1" dirty="0">
                <a:effectLst/>
              </a:rPr>
              <a:t>But</a:t>
            </a:r>
            <a:r>
              <a:rPr lang="en-US" sz="3000" dirty="0">
                <a:effectLst/>
              </a:rPr>
              <a:t> behold, O </a:t>
            </a:r>
            <a:r>
              <a:rPr lang="en-US" sz="3000" cap="small" dirty="0">
                <a:effectLst/>
              </a:rPr>
              <a:t>Lord</a:t>
            </a:r>
            <a:r>
              <a:rPr lang="en-US" sz="3000" dirty="0">
                <a:effectLst/>
              </a:rPr>
              <a:t>, You know it altogether. </a:t>
            </a:r>
            <a:r>
              <a:rPr lang="en-US" sz="3000" baseline="30000" dirty="0">
                <a:effectLst/>
              </a:rPr>
              <a:t>5 </a:t>
            </a:r>
            <a:r>
              <a:rPr lang="en-US" sz="3000" dirty="0">
                <a:effectLst/>
              </a:rPr>
              <a:t>You have hedged me behind and before, And laid Your hand upon me. </a:t>
            </a:r>
            <a:r>
              <a:rPr lang="en-US" sz="3000" baseline="30000" dirty="0">
                <a:effectLst/>
              </a:rPr>
              <a:t>6 </a:t>
            </a:r>
            <a:r>
              <a:rPr lang="en-US" sz="3000" i="1" dirty="0">
                <a:effectLst/>
              </a:rPr>
              <a:t>Such</a:t>
            </a:r>
            <a:r>
              <a:rPr lang="en-US" sz="3000" dirty="0">
                <a:effectLst/>
              </a:rPr>
              <a:t> knowledge </a:t>
            </a:r>
            <a:r>
              <a:rPr lang="en-US" sz="3000" i="1" dirty="0">
                <a:effectLst/>
              </a:rPr>
              <a:t>is</a:t>
            </a:r>
            <a:r>
              <a:rPr lang="en-US" sz="3000" dirty="0">
                <a:effectLst/>
              </a:rPr>
              <a:t> too wonderful for me; It is high, I cannot </a:t>
            </a:r>
            <a:r>
              <a:rPr lang="en-US" sz="3000" i="1" dirty="0">
                <a:effectLst/>
              </a:rPr>
              <a:t>attain</a:t>
            </a:r>
            <a:r>
              <a:rPr lang="en-US" sz="3000" dirty="0">
                <a:effectLst/>
              </a:rPr>
              <a:t> it. </a:t>
            </a:r>
            <a:r>
              <a:rPr lang="en-US" sz="3000" baseline="30000" dirty="0">
                <a:effectLst/>
              </a:rPr>
              <a:t>7 </a:t>
            </a:r>
            <a:r>
              <a:rPr lang="en-US" sz="3000" b="1" dirty="0">
                <a:solidFill>
                  <a:srgbClr val="92D050"/>
                </a:solidFill>
                <a:effectLst/>
              </a:rPr>
              <a:t>Where can I go from Your Spirit? Or where can I flee from Your presence? </a:t>
            </a:r>
            <a:r>
              <a:rPr lang="en-US" sz="3000" baseline="30000" dirty="0">
                <a:effectLst/>
              </a:rPr>
              <a:t>8 </a:t>
            </a:r>
            <a:r>
              <a:rPr lang="en-US" sz="3000" dirty="0">
                <a:effectLst/>
              </a:rPr>
              <a:t>If I ascend into heaven, You </a:t>
            </a:r>
            <a:r>
              <a:rPr lang="en-US" sz="3000" i="1" dirty="0">
                <a:effectLst/>
              </a:rPr>
              <a:t>are</a:t>
            </a:r>
            <a:r>
              <a:rPr lang="en-US" sz="3000" dirty="0">
                <a:effectLst/>
              </a:rPr>
              <a:t> there; If I make my bed in hell, behold, You </a:t>
            </a:r>
            <a:r>
              <a:rPr lang="en-US" sz="3000" i="1" dirty="0">
                <a:effectLst/>
              </a:rPr>
              <a:t>are there. </a:t>
            </a:r>
            <a:r>
              <a:rPr lang="en-US" sz="3000" baseline="30000" dirty="0">
                <a:effectLst/>
              </a:rPr>
              <a:t>9 </a:t>
            </a:r>
            <a:r>
              <a:rPr lang="en-US" sz="3000" i="1" dirty="0">
                <a:effectLst/>
              </a:rPr>
              <a:t>If</a:t>
            </a:r>
            <a:r>
              <a:rPr lang="en-US" sz="3000" dirty="0">
                <a:effectLst/>
              </a:rPr>
              <a:t> I take the wings of the morning, </a:t>
            </a:r>
            <a:r>
              <a:rPr lang="en-US" sz="3000" i="1" dirty="0">
                <a:effectLst/>
              </a:rPr>
              <a:t>And</a:t>
            </a:r>
            <a:r>
              <a:rPr lang="en-US" sz="3000" dirty="0">
                <a:effectLst/>
              </a:rPr>
              <a:t> dwell in the uttermost parts of the sea, </a:t>
            </a:r>
            <a:r>
              <a:rPr lang="en-US" sz="3000" baseline="30000" dirty="0">
                <a:effectLst/>
              </a:rPr>
              <a:t>10 </a:t>
            </a:r>
            <a:r>
              <a:rPr lang="en-US" sz="3000" dirty="0">
                <a:effectLst/>
              </a:rPr>
              <a:t>Even there Your hand shall lead me, And Your right hand shall hold me.</a:t>
            </a:r>
            <a:endParaRPr lang="en-US" sz="3000" dirty="0"/>
          </a:p>
        </p:txBody>
      </p:sp>
      <p:sp>
        <p:nvSpPr>
          <p:cNvPr id="3" name="TextBox 2">
            <a:extLst>
              <a:ext uri="{FF2B5EF4-FFF2-40B4-BE49-F238E27FC236}">
                <a16:creationId xmlns:a16="http://schemas.microsoft.com/office/drawing/2014/main" id="{B6A3DEA5-17C1-FE8F-3842-9FE8F5C5695E}"/>
              </a:ext>
            </a:extLst>
          </p:cNvPr>
          <p:cNvSpPr txBox="1"/>
          <p:nvPr/>
        </p:nvSpPr>
        <p:spPr>
          <a:xfrm>
            <a:off x="4604234" y="312298"/>
            <a:ext cx="7602236" cy="923330"/>
          </a:xfrm>
          <a:prstGeom prst="rect">
            <a:avLst/>
          </a:prstGeom>
          <a:noFill/>
        </p:spPr>
        <p:txBody>
          <a:bodyPr wrap="square" rtlCol="0">
            <a:spAutoFit/>
          </a:bodyPr>
          <a:lstStyle/>
          <a:p>
            <a:r>
              <a:rPr kumimoji="0" lang="en-US" sz="54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God is Always With Us</a:t>
            </a:r>
          </a:p>
        </p:txBody>
      </p:sp>
    </p:spTree>
    <p:extLst>
      <p:ext uri="{BB962C8B-B14F-4D97-AF65-F5344CB8AC3E}">
        <p14:creationId xmlns:p14="http://schemas.microsoft.com/office/powerpoint/2010/main" val="369305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14469"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723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kern="0" dirty="0">
                <a:latin typeface="Calibri"/>
                <a:cs typeface="Calibri"/>
                <a:sym typeface="Calibri"/>
              </a:rPr>
              <a:t>“</a:t>
            </a:r>
            <a:r>
              <a:rPr lang="en-US" sz="4400" dirty="0"/>
              <a:t>I am the </a:t>
            </a:r>
            <a:r>
              <a:rPr lang="en-US" sz="4400" b="1" dirty="0"/>
              <a:t>vine</a:t>
            </a:r>
            <a:r>
              <a:rPr lang="en-US" sz="4400" dirty="0"/>
              <a:t>, ye are the branches.</a:t>
            </a:r>
            <a:r>
              <a:rPr lang="en-US" sz="4400" kern="0" dirty="0">
                <a:latin typeface="Calibri"/>
                <a:cs typeface="Calibri"/>
                <a:sym typeface="Calibri"/>
              </a:rPr>
              <a:t>”</a:t>
            </a: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 The vine</a:t>
            </a:r>
            <a:r>
              <a:rPr sz="4267" i="1" kern="0" dirty="0">
                <a:solidFill>
                  <a:srgbClr val="141A2F"/>
                </a:solidFill>
                <a:latin typeface="League Gothic"/>
                <a:sym typeface="League Gothic"/>
              </a:rPr>
              <a:t> </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296137503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1461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kern="0" dirty="0">
                <a:latin typeface="Calibri"/>
                <a:cs typeface="Calibri"/>
                <a:sym typeface="Calibri"/>
              </a:rPr>
              <a:t>“</a:t>
            </a:r>
            <a:r>
              <a:rPr lang="en-US" sz="4400" dirty="0"/>
              <a:t>I am the </a:t>
            </a:r>
            <a:r>
              <a:rPr lang="en-US" sz="4400" b="1" dirty="0"/>
              <a:t>true</a:t>
            </a:r>
            <a:r>
              <a:rPr lang="en-US" sz="4400" dirty="0"/>
              <a:t> vine, and my Father is the husbandman.</a:t>
            </a:r>
            <a:r>
              <a:rPr lang="en-US" sz="4800" kern="0" dirty="0">
                <a:latin typeface="Calibri"/>
                <a:cs typeface="Calibri"/>
                <a:sym typeface="Calibri"/>
              </a:rPr>
              <a:t>”</a:t>
            </a: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15:1</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2603448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3431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kern="0" dirty="0">
                <a:latin typeface="Calibri"/>
                <a:cs typeface="Calibri"/>
                <a:sym typeface="Calibri"/>
              </a:rPr>
              <a:t>“</a:t>
            </a:r>
            <a:r>
              <a:rPr lang="en-US" sz="4400" dirty="0"/>
              <a:t>Every branch in me that does not bear fruit he </a:t>
            </a:r>
            <a:r>
              <a:rPr lang="en-US" sz="4400" b="1" dirty="0"/>
              <a:t>takes away</a:t>
            </a:r>
            <a:r>
              <a:rPr lang="en-US" sz="4400" dirty="0"/>
              <a:t> [lifts up]: and every branch that bears fruit, he </a:t>
            </a:r>
            <a:r>
              <a:rPr lang="en-US" sz="4400" b="1" dirty="0"/>
              <a:t>prunes</a:t>
            </a:r>
            <a:r>
              <a:rPr lang="en-US" sz="4400" dirty="0"/>
              <a:t> it, that it may bring forth more fruit.”</a:t>
            </a:r>
            <a:endParaRPr lang="en-US" sz="4400" kern="0" dirty="0">
              <a:latin typeface="Calibri"/>
              <a:cs typeface="Calibri"/>
              <a:sym typeface="Calibri"/>
            </a:endParaRP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1140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15:2</a:t>
            </a:r>
          </a:p>
          <a:p>
            <a:pPr defTabSz="412739" hangingPunct="0">
              <a:defRPr sz="3200">
                <a:solidFill>
                  <a:srgbClr val="141A2F"/>
                </a:solidFill>
                <a:latin typeface="League Gothic"/>
                <a:ea typeface="League Gothic"/>
                <a:cs typeface="League Gothic"/>
                <a:sym typeface="League Gothic"/>
              </a:defRPr>
            </a:pP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224526658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1400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kern="0" dirty="0">
                <a:latin typeface="Calibri"/>
                <a:cs typeface="Calibri"/>
                <a:sym typeface="Calibri"/>
              </a:rPr>
              <a:t>“</a:t>
            </a:r>
            <a:r>
              <a:rPr lang="en-US" sz="4400" dirty="0"/>
              <a:t>You are already </a:t>
            </a:r>
            <a:r>
              <a:rPr lang="en-US" sz="4400" b="1" dirty="0"/>
              <a:t>clean</a:t>
            </a:r>
            <a:r>
              <a:rPr lang="en-US" sz="4400" dirty="0"/>
              <a:t> because of the word which I have spoken to you.”</a:t>
            </a:r>
            <a:endParaRPr lang="en-US" sz="4400" kern="0" dirty="0">
              <a:latin typeface="Calibri"/>
              <a:cs typeface="Calibri"/>
              <a:sym typeface="Calibri"/>
            </a:endParaRP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15:3</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345696674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C22B25-D896-6F35-C45E-F9D0A37D2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9">
            <a:extLst>
              <a:ext uri="{FF2B5EF4-FFF2-40B4-BE49-F238E27FC236}">
                <a16:creationId xmlns:a16="http://schemas.microsoft.com/office/drawing/2014/main" id="{C66F2754-42EA-EC7D-CD9F-53C31548AB88}"/>
              </a:ext>
            </a:extLst>
          </p:cNvPr>
          <p:cNvSpPr txBox="1"/>
          <p:nvPr/>
        </p:nvSpPr>
        <p:spPr>
          <a:xfrm>
            <a:off x="659759" y="540906"/>
            <a:ext cx="10878838"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Extra…</a:t>
            </a:r>
          </a:p>
        </p:txBody>
      </p:sp>
    </p:spTree>
    <p:extLst>
      <p:ext uri="{BB962C8B-B14F-4D97-AF65-F5344CB8AC3E}">
        <p14:creationId xmlns:p14="http://schemas.microsoft.com/office/powerpoint/2010/main" val="295840561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2816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kern="0" dirty="0">
                <a:latin typeface="Calibri"/>
                <a:cs typeface="Calibri"/>
                <a:sym typeface="Calibri"/>
              </a:rPr>
              <a:t>“</a:t>
            </a:r>
            <a:r>
              <a:rPr lang="en-US" sz="4400" b="1" dirty="0"/>
              <a:t>Abide</a:t>
            </a:r>
            <a:r>
              <a:rPr lang="en-US" sz="4400" dirty="0"/>
              <a:t> in Me, and I in you. As the branch cannot bear fruit of itself, unless it </a:t>
            </a:r>
            <a:r>
              <a:rPr lang="en-US" sz="4400" b="1" dirty="0"/>
              <a:t>abides</a:t>
            </a:r>
            <a:r>
              <a:rPr lang="en-US" sz="4400" dirty="0"/>
              <a:t> in the vine, neither can you, unless you </a:t>
            </a:r>
            <a:r>
              <a:rPr lang="en-US" sz="4400" b="1" dirty="0"/>
              <a:t>abide</a:t>
            </a:r>
            <a:r>
              <a:rPr lang="en-US" sz="4400" dirty="0"/>
              <a:t> in Me.</a:t>
            </a:r>
            <a:r>
              <a:rPr lang="en-US" sz="4800" kern="0" dirty="0">
                <a:latin typeface="Calibri"/>
                <a:cs typeface="Calibri"/>
                <a:sym typeface="Calibri"/>
              </a:rPr>
              <a:t>”</a:t>
            </a: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15:4</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398574308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95835" y="309283"/>
            <a:ext cx="11577918" cy="6340197"/>
          </a:xfrm>
          <a:prstGeom prst="rect">
            <a:avLst/>
          </a:prstGeom>
          <a:noFill/>
        </p:spPr>
        <p:txBody>
          <a:bodyPr wrap="square" rtlCol="0">
            <a:spAutoFit/>
          </a:bodyPr>
          <a:lstStyle/>
          <a:p>
            <a:pPr algn="ctr"/>
            <a:r>
              <a:rPr lang="en-US" sz="5400" b="1" dirty="0">
                <a:solidFill>
                  <a:srgbClr val="FFE8AC"/>
                </a:solidFill>
                <a:latin typeface="Arial" panose="020B0604020202020204" pitchFamily="34" charset="0"/>
                <a:cs typeface="Arial" panose="020B0604020202020204" pitchFamily="34" charset="0"/>
              </a:rPr>
              <a:t>Abide</a:t>
            </a:r>
            <a:r>
              <a:rPr lang="en-US" sz="3200" b="1" dirty="0">
                <a:solidFill>
                  <a:srgbClr val="FFE8AC"/>
                </a:solidFill>
                <a:latin typeface="Arial" panose="020B0604020202020204" pitchFamily="34" charset="0"/>
                <a:cs typeface="Arial" panose="020B0604020202020204" pitchFamily="34" charset="0"/>
              </a:rPr>
              <a:t> (Webster online)</a:t>
            </a:r>
          </a:p>
          <a:p>
            <a:r>
              <a:rPr lang="en-US" sz="3200" b="1" i="1" u="sng" dirty="0">
                <a:solidFill>
                  <a:srgbClr val="FFE8AC"/>
                </a:solidFill>
              </a:rPr>
              <a:t>Transitive verb</a:t>
            </a:r>
          </a:p>
          <a:p>
            <a:r>
              <a:rPr lang="en-US" sz="3200" dirty="0">
                <a:solidFill>
                  <a:srgbClr val="FFE8AC"/>
                </a:solidFill>
              </a:rPr>
              <a:t>1a. To bear </a:t>
            </a:r>
            <a:r>
              <a:rPr lang="en-US" sz="3200" b="1" dirty="0">
                <a:solidFill>
                  <a:srgbClr val="FFE8AC"/>
                </a:solidFill>
              </a:rPr>
              <a:t>patiently</a:t>
            </a:r>
            <a:r>
              <a:rPr lang="en-US" sz="3200" dirty="0">
                <a:solidFill>
                  <a:srgbClr val="FFE8AC"/>
                </a:solidFill>
              </a:rPr>
              <a:t>; tolerate. </a:t>
            </a:r>
            <a:r>
              <a:rPr lang="en-US" sz="3200" i="1" dirty="0">
                <a:solidFill>
                  <a:srgbClr val="FFE8AC"/>
                </a:solidFill>
              </a:rPr>
              <a:t>“…cannot abide such nonsense”</a:t>
            </a:r>
          </a:p>
          <a:p>
            <a:r>
              <a:rPr lang="en-US" sz="3200" dirty="0">
                <a:solidFill>
                  <a:srgbClr val="FFE8AC"/>
                </a:solidFill>
              </a:rPr>
              <a:t>1b. To endure </a:t>
            </a:r>
            <a:r>
              <a:rPr lang="en-US" sz="3200" b="1" dirty="0">
                <a:solidFill>
                  <a:srgbClr val="FFE8AC"/>
                </a:solidFill>
              </a:rPr>
              <a:t>without yielding;</a:t>
            </a:r>
            <a:r>
              <a:rPr lang="en-US" sz="3200" dirty="0">
                <a:solidFill>
                  <a:srgbClr val="FFE8AC"/>
                </a:solidFill>
              </a:rPr>
              <a:t> withstand. </a:t>
            </a:r>
          </a:p>
          <a:p>
            <a:r>
              <a:rPr lang="en-US" sz="3200" dirty="0">
                <a:solidFill>
                  <a:srgbClr val="FFE8AC"/>
                </a:solidFill>
              </a:rPr>
              <a:t>       </a:t>
            </a:r>
            <a:r>
              <a:rPr lang="en-US" sz="3200" i="1" dirty="0">
                <a:solidFill>
                  <a:srgbClr val="FFE8AC"/>
                </a:solidFill>
              </a:rPr>
              <a:t>“…abide the onrush of the enemy.”</a:t>
            </a:r>
          </a:p>
          <a:p>
            <a:r>
              <a:rPr lang="en-US" sz="3200" dirty="0">
                <a:solidFill>
                  <a:srgbClr val="FFE8AC"/>
                </a:solidFill>
              </a:rPr>
              <a:t>2.   To wait for; await. </a:t>
            </a:r>
            <a:r>
              <a:rPr lang="en-US" sz="3200" i="1" dirty="0">
                <a:solidFill>
                  <a:srgbClr val="FFE8AC"/>
                </a:solidFill>
              </a:rPr>
              <a:t>“I will abide the coming of my lord.”</a:t>
            </a:r>
            <a:r>
              <a:rPr lang="en-US" sz="3200" dirty="0">
                <a:solidFill>
                  <a:srgbClr val="FFE8AC"/>
                </a:solidFill>
              </a:rPr>
              <a:t> </a:t>
            </a:r>
          </a:p>
          <a:p>
            <a:r>
              <a:rPr lang="en-US" sz="3200" dirty="0">
                <a:solidFill>
                  <a:srgbClr val="FFE8AC"/>
                </a:solidFill>
              </a:rPr>
              <a:t>3.   To accept </a:t>
            </a:r>
            <a:r>
              <a:rPr lang="en-US" sz="3200" b="1" dirty="0">
                <a:solidFill>
                  <a:srgbClr val="FFE8AC"/>
                </a:solidFill>
              </a:rPr>
              <a:t>without objection</a:t>
            </a:r>
            <a:r>
              <a:rPr lang="en-US" sz="3200" dirty="0">
                <a:solidFill>
                  <a:srgbClr val="FFE8AC"/>
                </a:solidFill>
              </a:rPr>
              <a:t>. </a:t>
            </a:r>
            <a:r>
              <a:rPr lang="en-US" sz="3200" i="1" dirty="0">
                <a:solidFill>
                  <a:srgbClr val="FFE8AC"/>
                </a:solidFill>
              </a:rPr>
              <a:t>“…Abide a decision.”</a:t>
            </a:r>
          </a:p>
          <a:p>
            <a:r>
              <a:rPr lang="en-US" sz="3200" b="1" i="1" u="sng" dirty="0">
                <a:solidFill>
                  <a:srgbClr val="FFE8AC"/>
                </a:solidFill>
              </a:rPr>
              <a:t>Intransitive verb</a:t>
            </a:r>
          </a:p>
          <a:p>
            <a:pPr marL="514350" indent="-514350">
              <a:buAutoNum type="arabicPeriod"/>
            </a:pPr>
            <a:r>
              <a:rPr lang="en-US" sz="3200" dirty="0">
                <a:solidFill>
                  <a:srgbClr val="FFE8AC"/>
                </a:solidFill>
              </a:rPr>
              <a:t>To remain stable or </a:t>
            </a:r>
            <a:r>
              <a:rPr lang="en-US" sz="3200" b="1" dirty="0">
                <a:solidFill>
                  <a:srgbClr val="FFE8AC"/>
                </a:solidFill>
              </a:rPr>
              <a:t>fixed in a state</a:t>
            </a:r>
            <a:r>
              <a:rPr lang="en-US" sz="3200" dirty="0">
                <a:solidFill>
                  <a:srgbClr val="FFE8AC"/>
                </a:solidFill>
              </a:rPr>
              <a:t>. </a:t>
            </a:r>
          </a:p>
          <a:p>
            <a:r>
              <a:rPr lang="en-US" sz="3200" dirty="0">
                <a:solidFill>
                  <a:srgbClr val="FFE8AC"/>
                </a:solidFill>
              </a:rPr>
              <a:t>      </a:t>
            </a:r>
            <a:r>
              <a:rPr lang="en-US" sz="3200" i="1" dirty="0">
                <a:solidFill>
                  <a:srgbClr val="FFE8AC"/>
                </a:solidFill>
              </a:rPr>
              <a:t>“…a love that abided with him all his days.”</a:t>
            </a:r>
          </a:p>
          <a:p>
            <a:pPr marL="514350" indent="-514350">
              <a:buAutoNum type="arabicPeriod" startAt="2"/>
            </a:pPr>
            <a:r>
              <a:rPr lang="en-US" sz="3200" dirty="0">
                <a:solidFill>
                  <a:srgbClr val="FFE8AC"/>
                </a:solidFill>
              </a:rPr>
              <a:t>To </a:t>
            </a:r>
            <a:r>
              <a:rPr lang="en-US" sz="3200" b="1" dirty="0">
                <a:solidFill>
                  <a:srgbClr val="FFE8AC"/>
                </a:solidFill>
              </a:rPr>
              <a:t>continue in a place;</a:t>
            </a:r>
            <a:r>
              <a:rPr lang="en-US" sz="3200" dirty="0">
                <a:solidFill>
                  <a:srgbClr val="FFE8AC"/>
                </a:solidFill>
              </a:rPr>
              <a:t> sojourn. </a:t>
            </a:r>
          </a:p>
          <a:p>
            <a:r>
              <a:rPr lang="en-US" sz="3200" dirty="0">
                <a:solidFill>
                  <a:srgbClr val="FFE8AC"/>
                </a:solidFill>
              </a:rPr>
              <a:t>      </a:t>
            </a:r>
            <a:r>
              <a:rPr lang="en-US" sz="3200" i="1" dirty="0">
                <a:solidFill>
                  <a:srgbClr val="FFE8AC"/>
                </a:solidFill>
              </a:rPr>
              <a:t>“…will abide in the house of the Lord forever.”</a:t>
            </a:r>
          </a:p>
        </p:txBody>
      </p:sp>
    </p:spTree>
    <p:extLst>
      <p:ext uri="{BB962C8B-B14F-4D97-AF65-F5344CB8AC3E}">
        <p14:creationId xmlns:p14="http://schemas.microsoft.com/office/powerpoint/2010/main" val="4100104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510" name="Group 4"/>
          <p:cNvGrpSpPr/>
          <p:nvPr/>
        </p:nvGrpSpPr>
        <p:grpSpPr>
          <a:xfrm>
            <a:off x="0" y="367790"/>
            <a:ext cx="4589763" cy="812801"/>
            <a:chOff x="0" y="0"/>
            <a:chExt cx="3442321" cy="609600"/>
          </a:xfrm>
        </p:grpSpPr>
        <p:sp>
          <p:nvSpPr>
            <p:cNvPr id="508"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509"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511" name="TextBox 5"/>
          <p:cNvSpPr txBox="1"/>
          <p:nvPr/>
        </p:nvSpPr>
        <p:spPr>
          <a:xfrm>
            <a:off x="762909" y="511692"/>
            <a:ext cx="3756547" cy="538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b="1" i="1">
                <a:solidFill>
                  <a:srgbClr val="141A2F"/>
                </a:solidFill>
                <a:latin typeface="Helvetica Neue"/>
                <a:ea typeface="Helvetica Neue"/>
                <a:cs typeface="Helvetica Neue"/>
                <a:sym typeface="Helvetica Neue"/>
              </a:defRPr>
            </a:lvl1pPr>
          </a:lstStyle>
          <a:p>
            <a:pPr defTabSz="412739" hangingPunct="0"/>
            <a:r>
              <a:rPr sz="3200" kern="0" dirty="0"/>
              <a:t>Psalms 91:1</a:t>
            </a:r>
            <a:r>
              <a:rPr lang="en-US" sz="3200" kern="0" dirty="0"/>
              <a:t>, 4</a:t>
            </a:r>
            <a:endParaRPr sz="3200" kern="0" dirty="0"/>
          </a:p>
        </p:txBody>
      </p:sp>
      <p:sp>
        <p:nvSpPr>
          <p:cNvPr id="512"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513" name="TextBox 9"/>
          <p:cNvSpPr txBox="1"/>
          <p:nvPr/>
        </p:nvSpPr>
        <p:spPr>
          <a:xfrm>
            <a:off x="541551" y="1500133"/>
            <a:ext cx="5554135" cy="3924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sz="3200" b="1" i="1">
                <a:solidFill>
                  <a:srgbClr val="FFE8AC"/>
                </a:solidFill>
                <a:latin typeface="Helvetica Neue"/>
                <a:ea typeface="Helvetica Neue"/>
                <a:cs typeface="Helvetica Neue"/>
                <a:sym typeface="Helvetica Neue"/>
              </a:defRPr>
            </a:lvl1pPr>
          </a:lstStyle>
          <a:p>
            <a:pPr defTabSz="412739" hangingPunct="0"/>
            <a:r>
              <a:rPr sz="3600" b="0" kern="0" dirty="0">
                <a:latin typeface="+mn-lt"/>
              </a:rPr>
              <a:t>“</a:t>
            </a:r>
            <a:r>
              <a:rPr lang="en-US" sz="3600" b="0" kern="0" baseline="30000" dirty="0">
                <a:latin typeface="+mn-lt"/>
              </a:rPr>
              <a:t>1</a:t>
            </a:r>
            <a:r>
              <a:rPr sz="3600" b="0" kern="0" dirty="0">
                <a:latin typeface="+mn-lt"/>
              </a:rPr>
              <a:t>He who dwells in the secret place of the Most High </a:t>
            </a:r>
            <a:r>
              <a:rPr sz="3600" kern="0" dirty="0">
                <a:latin typeface="+mn-lt"/>
              </a:rPr>
              <a:t>shall abide </a:t>
            </a:r>
            <a:r>
              <a:rPr sz="3600" b="0" kern="0" dirty="0">
                <a:latin typeface="+mn-lt"/>
              </a:rPr>
              <a:t>under the shadow of the Almighty</a:t>
            </a:r>
            <a:r>
              <a:rPr lang="en-US" sz="3600" b="0" kern="0" dirty="0">
                <a:latin typeface="+mn-lt"/>
              </a:rPr>
              <a:t>… </a:t>
            </a:r>
            <a:r>
              <a:rPr lang="en-US" sz="3600" b="0" kern="0" baseline="30000" dirty="0">
                <a:latin typeface="+mn-lt"/>
              </a:rPr>
              <a:t>4</a:t>
            </a:r>
            <a:r>
              <a:rPr lang="en-US" sz="3600" b="0" dirty="0"/>
              <a:t>He shall cover you with his feathers, and under his wings shalt thou trust…</a:t>
            </a:r>
            <a:endParaRPr sz="3600" b="0" kern="0" dirty="0">
              <a:latin typeface="+mn-lt"/>
            </a:endParaRPr>
          </a:p>
        </p:txBody>
      </p:sp>
      <p:pic>
        <p:nvPicPr>
          <p:cNvPr id="2" name="N-14-113-HD.jpg" descr="N-14-113-HD.jpg">
            <a:extLst>
              <a:ext uri="{FF2B5EF4-FFF2-40B4-BE49-F238E27FC236}">
                <a16:creationId xmlns:a16="http://schemas.microsoft.com/office/drawing/2014/main" id="{246F9AAA-D1FA-9001-E9F5-278E432DFE50}"/>
              </a:ext>
            </a:extLst>
          </p:cNvPr>
          <p:cNvPicPr>
            <a:picLocks noChangeAspect="1"/>
          </p:cNvPicPr>
          <p:nvPr/>
        </p:nvPicPr>
        <p:blipFill>
          <a:blip r:embed="rId4"/>
          <a:srcRect l="53819"/>
          <a:stretch>
            <a:fillRect/>
          </a:stretch>
        </p:blipFill>
        <p:spPr>
          <a:xfrm>
            <a:off x="6561674" y="0"/>
            <a:ext cx="5630327"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2816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kern="0" dirty="0">
                <a:latin typeface="Calibri"/>
                <a:cs typeface="Calibri"/>
                <a:sym typeface="Calibri"/>
              </a:rPr>
              <a:t>“</a:t>
            </a:r>
            <a:r>
              <a:rPr lang="en-US" sz="4400" b="1" dirty="0"/>
              <a:t>Abide</a:t>
            </a:r>
            <a:r>
              <a:rPr lang="en-US" sz="4400" dirty="0"/>
              <a:t> in Me, and I in you. As the branch cannot bear fruit of itself, unless it </a:t>
            </a:r>
            <a:r>
              <a:rPr lang="en-US" sz="4400" b="1" dirty="0"/>
              <a:t>abides</a:t>
            </a:r>
            <a:r>
              <a:rPr lang="en-US" sz="4400" dirty="0"/>
              <a:t> in the vine, neither can you, unless you </a:t>
            </a:r>
            <a:r>
              <a:rPr lang="en-US" sz="4400" b="1" dirty="0"/>
              <a:t>abide</a:t>
            </a:r>
            <a:r>
              <a:rPr lang="en-US" sz="4400" dirty="0"/>
              <a:t> in Me.</a:t>
            </a:r>
            <a:r>
              <a:rPr lang="en-US" sz="4800" kern="0" dirty="0">
                <a:latin typeface="Calibri"/>
                <a:cs typeface="Calibri"/>
                <a:sym typeface="Calibri"/>
              </a:rPr>
              <a:t>”</a:t>
            </a: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15:4</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8848704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01706" y="309283"/>
            <a:ext cx="11860305"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Questions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FFE8AC"/>
              </a:solidFill>
              <a:latin typeface="Calibri" panose="020F0502020204030204"/>
            </a:endParaRPr>
          </a:p>
          <a:p>
            <a:pPr marL="514350" indent="-514350">
              <a:buFont typeface="+mj-lt"/>
              <a:buAutoNum type="arabicPeriod"/>
              <a:defRPr/>
            </a:pPr>
            <a:r>
              <a:rPr lang="en-US" sz="3200" dirty="0">
                <a:solidFill>
                  <a:srgbClr val="FFE8AC"/>
                </a:solidFill>
              </a:rPr>
              <a:t>Does  God love us with a perfect love?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dirty="0">
                <a:solidFill>
                  <a:srgbClr val="FFE8AC"/>
                </a:solidFill>
                <a:latin typeface="Calibri" panose="020F0502020204030204"/>
              </a:rPr>
              <a:t>Since God exists equally in all time, does God know our struggles?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dirty="0">
                <a:solidFill>
                  <a:srgbClr val="FFE8AC"/>
                </a:solidFill>
                <a:latin typeface="Calibri" panose="020F0502020204030204"/>
              </a:rPr>
              <a:t>Could God easily prevent each and every new challenge?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dirty="0">
                <a:solidFill>
                  <a:srgbClr val="FFE8AC"/>
                </a:solidFill>
                <a:latin typeface="Calibri" panose="020F0502020204030204"/>
              </a:rPr>
              <a:t>Could God easily resolve your current struggles in an instant?</a:t>
            </a:r>
          </a:p>
          <a:p>
            <a:pPr marL="514350" indent="-514350">
              <a:buFont typeface="+mj-lt"/>
              <a:buAutoNum type="arabicPeriod"/>
              <a:defRPr/>
            </a:pPr>
            <a:r>
              <a:rPr lang="en-US" sz="3200" dirty="0">
                <a:solidFill>
                  <a:srgbClr val="FFE8AC"/>
                </a:solidFill>
                <a:latin typeface="Calibri" panose="020F0502020204030204"/>
              </a:rPr>
              <a:t>Though He promises wisdom and help through the struggles, He does not prevent or remove them!</a:t>
            </a:r>
          </a:p>
          <a:p>
            <a:pPr marL="514350" indent="-514350">
              <a:buFont typeface="+mj-lt"/>
              <a:buAutoNum type="arabicPeriod"/>
              <a:defRPr/>
            </a:pPr>
            <a:r>
              <a:rPr lang="en-US" sz="3200" b="1" dirty="0">
                <a:solidFill>
                  <a:srgbClr val="FFE8AC"/>
                </a:solidFill>
                <a:latin typeface="Calibri" panose="020F0502020204030204"/>
              </a:rPr>
              <a:t>WHY?   </a:t>
            </a:r>
            <a:r>
              <a:rPr lang="en-US" sz="3200" dirty="0">
                <a:solidFill>
                  <a:srgbClr val="FFE8AC"/>
                </a:solidFill>
                <a:latin typeface="Calibri" panose="020F0502020204030204"/>
              </a:rPr>
              <a:t>… </a:t>
            </a:r>
          </a:p>
          <a:p>
            <a:pPr marL="514350" indent="-514350">
              <a:buFont typeface="+mj-lt"/>
              <a:buAutoNum type="arabicPeriod"/>
              <a:defRPr/>
            </a:pPr>
            <a:r>
              <a:rPr lang="en-US" sz="3200" dirty="0">
                <a:solidFill>
                  <a:srgbClr val="FFE8AC"/>
                </a:solidFill>
                <a:latin typeface="Calibri" panose="020F0502020204030204"/>
              </a:rPr>
              <a:t>Only conclusion is that struggles for our ultimate good, perhaps the good of others, and, for God’s ultimate vindication and Glory!</a:t>
            </a:r>
          </a:p>
          <a:p>
            <a:pPr marL="514350" indent="-514350">
              <a:buFont typeface="+mj-lt"/>
              <a:buAutoNum type="arabicPeriod"/>
              <a:defRPr/>
            </a:pPr>
            <a:r>
              <a:rPr lang="en-US" sz="3200" dirty="0">
                <a:solidFill>
                  <a:srgbClr val="FFE8AC"/>
                </a:solidFill>
                <a:latin typeface="Calibri" panose="020F0502020204030204"/>
              </a:rPr>
              <a:t> Bottom line is that God knows </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that some </a:t>
            </a:r>
            <a:r>
              <a:rPr kumimoji="0" lang="en-US" sz="3200" b="0" i="0" u="none" strike="noStrike" kern="1200" cap="none" spc="0" normalizeH="0" baseline="0" noProof="0">
                <a:ln>
                  <a:noFill/>
                </a:ln>
                <a:solidFill>
                  <a:srgbClr val="FFE8AC"/>
                </a:solidFill>
                <a:effectLst/>
                <a:uLnTx/>
                <a:uFillTx/>
                <a:latin typeface="Calibri" panose="020F0502020204030204"/>
                <a:ea typeface="+mn-ea"/>
                <a:cs typeface="+mn-cs"/>
              </a:rPr>
              <a:t>struggles are needed </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to prepare us for future struggles and for heaven!</a:t>
            </a:r>
          </a:p>
        </p:txBody>
      </p:sp>
    </p:spTree>
    <p:extLst>
      <p:ext uri="{BB962C8B-B14F-4D97-AF65-F5344CB8AC3E}">
        <p14:creationId xmlns:p14="http://schemas.microsoft.com/office/powerpoint/2010/main" val="245836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125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38" dur="1250" fill="hold"/>
                                        <p:tgtEl>
                                          <p:spTgt spid="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01706" y="309283"/>
            <a:ext cx="11860305" cy="6432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Some Reasons</a:t>
            </a:r>
            <a:r>
              <a:rPr kumimoji="0" lang="en-US" sz="4000" b="1" i="0" u="none" strike="noStrike" kern="1200" cap="none" spc="0" normalizeH="0" noProof="0" dirty="0">
                <a:ln>
                  <a:noFill/>
                </a:ln>
                <a:solidFill>
                  <a:srgbClr val="FFE8AC"/>
                </a:solidFill>
                <a:effectLst/>
                <a:uLnTx/>
                <a:uFillTx/>
                <a:latin typeface="Arial" panose="020B0604020202020204" pitchFamily="34" charset="0"/>
                <a:ea typeface="+mn-ea"/>
                <a:cs typeface="Arial" panose="020B0604020202020204" pitchFamily="34" charset="0"/>
              </a:rPr>
              <a:t> Life’s Trials</a:t>
            </a:r>
            <a:endPar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FFE8AC"/>
              </a:solidFill>
              <a:latin typeface="Calibri" panose="020F0502020204030204"/>
            </a:endParaRPr>
          </a:p>
          <a:p>
            <a:pPr marL="514350" indent="-514350">
              <a:buFont typeface="+mj-lt"/>
              <a:buAutoNum type="arabicPeriod"/>
              <a:defRPr/>
            </a:pPr>
            <a:r>
              <a:rPr lang="en-US" sz="3600" dirty="0">
                <a:solidFill>
                  <a:srgbClr val="FFE8AC"/>
                </a:solidFill>
              </a:rPr>
              <a:t>A Consequence of our sin or our mistakes.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600" dirty="0">
                <a:solidFill>
                  <a:srgbClr val="FFE8AC"/>
                </a:solidFill>
                <a:latin typeface="Calibri" panose="020F0502020204030204"/>
              </a:rPr>
              <a:t>To chip away things in our lives that do not conform to His image.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600" dirty="0">
                <a:solidFill>
                  <a:srgbClr val="FFE8AC"/>
                </a:solidFill>
                <a:latin typeface="Calibri" panose="020F0502020204030204"/>
              </a:rPr>
              <a:t>To prepare us for future work in His vineyard; to give us the ability to cope with future crises that God knows that we are to face.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600" dirty="0">
                <a:solidFill>
                  <a:srgbClr val="FFE8AC"/>
                </a:solidFill>
                <a:latin typeface="Calibri" panose="020F0502020204030204"/>
              </a:rPr>
              <a:t>So that we can comfort others with the comfort we have received during similar experiences.</a:t>
            </a:r>
          </a:p>
          <a:p>
            <a:pPr marL="514350" indent="-514350">
              <a:buFont typeface="+mj-lt"/>
              <a:buAutoNum type="arabicPeriod"/>
              <a:defRPr/>
            </a:pPr>
            <a:r>
              <a:rPr lang="en-US" sz="3600" dirty="0">
                <a:solidFill>
                  <a:srgbClr val="FFE8AC"/>
                </a:solidFill>
                <a:latin typeface="Calibri" panose="020F0502020204030204"/>
              </a:rPr>
              <a:t>Because there this is a fallen world and bad things happen to God’s children.</a:t>
            </a:r>
          </a:p>
        </p:txBody>
      </p:sp>
    </p:spTree>
    <p:extLst>
      <p:ext uri="{BB962C8B-B14F-4D97-AF65-F5344CB8AC3E}">
        <p14:creationId xmlns:p14="http://schemas.microsoft.com/office/powerpoint/2010/main" val="13367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01706" y="309283"/>
            <a:ext cx="11860305" cy="6247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Be Proactive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indent="-514350">
              <a:buFont typeface="+mj-lt"/>
              <a:buAutoNum type="arabicPeriod"/>
              <a:defRPr/>
            </a:pPr>
            <a:r>
              <a:rPr lang="en-US" sz="3200" dirty="0">
                <a:solidFill>
                  <a:srgbClr val="FFE8AC"/>
                </a:solidFill>
              </a:rPr>
              <a:t>“Everything can be taken from a man but one thing: the last of the human freedoms – to choose one's attitude in any given set of circumstances, to choose one's own way.”  </a:t>
            </a:r>
            <a:r>
              <a:rPr lang="en-US" sz="3200" dirty="0">
                <a:solidFill>
                  <a:schemeClr val="accent5">
                    <a:lumMod val="20000"/>
                    <a:lumOff val="80000"/>
                  </a:schemeClr>
                </a:solidFill>
                <a:hlinkClick r:id="rId3">
                  <a:extLst>
                    <a:ext uri="{A12FA001-AC4F-418D-AE19-62706E023703}">
                      <ahyp:hlinkClr xmlns:ahyp="http://schemas.microsoft.com/office/drawing/2018/hyperlinkcolor" val="tx"/>
                    </a:ext>
                  </a:extLst>
                </a:hlinkClick>
              </a:rPr>
              <a:t>Viktor Frankl</a:t>
            </a:r>
            <a:endParaRPr lang="en-US" sz="3200" dirty="0">
              <a:solidFill>
                <a:schemeClr val="accent5">
                  <a:lumMod val="20000"/>
                  <a:lumOff val="80000"/>
                </a:schemeClr>
              </a:solidFill>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Steven</a:t>
            </a:r>
            <a:r>
              <a:rPr kumimoji="0" lang="en-US" sz="3200" b="0" i="0" u="none" strike="noStrike" kern="1200" cap="none" spc="0" normalizeH="0" noProof="0" dirty="0">
                <a:ln>
                  <a:noFill/>
                </a:ln>
                <a:solidFill>
                  <a:srgbClr val="FFE8AC"/>
                </a:solidFill>
                <a:effectLst/>
                <a:uLnTx/>
                <a:uFillTx/>
                <a:latin typeface="Calibri" panose="020F0502020204030204"/>
                <a:ea typeface="+mn-ea"/>
                <a:cs typeface="+mn-cs"/>
              </a:rPr>
              <a:t> Covey in </a:t>
            </a:r>
            <a:r>
              <a:rPr kumimoji="0" lang="en-US" sz="3200" u="none" strike="noStrike" kern="1200" cap="none" spc="0" normalizeH="0" noProof="0" dirty="0">
                <a:ln>
                  <a:noFill/>
                </a:ln>
                <a:solidFill>
                  <a:schemeClr val="accent5">
                    <a:lumMod val="20000"/>
                    <a:lumOff val="80000"/>
                  </a:scheme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Seven Habits of Highly Effective People</a:t>
            </a:r>
            <a:r>
              <a:rPr kumimoji="0" lang="en-US" sz="3200" u="none" strike="noStrike" kern="1200" cap="none" spc="0" normalizeH="0" noProof="0" dirty="0">
                <a:ln>
                  <a:noFill/>
                </a:ln>
                <a:solidFill>
                  <a:srgbClr val="FFE8AC"/>
                </a:solidFill>
                <a:effectLst/>
                <a:uLnTx/>
                <a:uFillTx/>
                <a:latin typeface="Calibri" panose="020F0502020204030204"/>
                <a:ea typeface="+mn-ea"/>
                <a:cs typeface="+mn-cs"/>
              </a:rPr>
              <a:t> says </a:t>
            </a:r>
            <a:r>
              <a:rPr lang="en-US" sz="3200" dirty="0">
                <a:solidFill>
                  <a:srgbClr val="FFE8AC"/>
                </a:solidFill>
                <a:latin typeface="Calibri" panose="020F0502020204030204"/>
              </a:rPr>
              <a:t>choosing our response is </a:t>
            </a:r>
            <a:r>
              <a:rPr kumimoji="0" lang="en-US" sz="3200" u="none" strike="noStrike" kern="1200" cap="none" spc="0" normalizeH="0" noProof="0" dirty="0">
                <a:ln>
                  <a:noFill/>
                </a:ln>
                <a:solidFill>
                  <a:schemeClr val="accent5">
                    <a:lumMod val="20000"/>
                    <a:lumOff val="80000"/>
                  </a:scheme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habit one</a:t>
            </a:r>
            <a:r>
              <a:rPr lang="en-US" sz="3200" noProof="0" dirty="0">
                <a:solidFill>
                  <a:srgbClr val="FFE8AC"/>
                </a:solidFill>
                <a:latin typeface="Calibri" panose="020F0502020204030204"/>
              </a:rPr>
              <a:t>, our being</a:t>
            </a:r>
            <a:r>
              <a:rPr kumimoji="0" lang="en-US" sz="3200" u="none" strike="noStrike" kern="1200" cap="none" spc="0" normalizeH="0" noProof="0" dirty="0">
                <a:ln>
                  <a:noFill/>
                </a:ln>
                <a:solidFill>
                  <a:srgbClr val="FFE8AC"/>
                </a:solidFill>
                <a:effectLst/>
                <a:uLnTx/>
                <a:uFillTx/>
                <a:latin typeface="Calibri" panose="020F0502020204030204"/>
                <a:ea typeface="+mn-ea"/>
                <a:cs typeface="+mn-cs"/>
              </a:rPr>
              <a:t> “proactive.”</a:t>
            </a:r>
            <a:endPar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dirty="0">
                <a:solidFill>
                  <a:srgbClr val="FFE8AC"/>
                </a:solidFill>
                <a:latin typeface="Calibri" panose="020F0502020204030204"/>
              </a:rPr>
              <a:t>Covey indicates that we are “response-able”, that is, we can choose our response to issues and trials.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The thought is to pry open a space between arrival of a stimulus</a:t>
            </a:r>
            <a:r>
              <a:rPr kumimoji="0" lang="en-US" sz="3200" b="0" i="0" u="none" strike="noStrike" kern="1200" cap="none" spc="0" normalizeH="0" noProof="0" dirty="0">
                <a:ln>
                  <a:noFill/>
                </a:ln>
                <a:solidFill>
                  <a:srgbClr val="FFE8AC"/>
                </a:solidFill>
                <a:effectLst/>
                <a:uLnTx/>
                <a:uFillTx/>
                <a:latin typeface="Calibri" panose="020F0502020204030204"/>
                <a:ea typeface="+mn-ea"/>
                <a:cs typeface="+mn-cs"/>
              </a:rPr>
              <a:t> and our response to it. Then we can interject conscious thought. For the Christian, this thought is a prayer.</a:t>
            </a:r>
            <a:endParaRPr kumimoji="0" lang="en-US" sz="40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10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grpSp>
        <p:nvGrpSpPr>
          <p:cNvPr id="381" name="Group 4"/>
          <p:cNvGrpSpPr/>
          <p:nvPr/>
        </p:nvGrpSpPr>
        <p:grpSpPr>
          <a:xfrm>
            <a:off x="0" y="367790"/>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grpSp>
      <p:sp>
        <p:nvSpPr>
          <p:cNvPr id="382" name="TextBox 5"/>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4267" b="0" i="1" u="none" strike="noStrike" kern="0" cap="none" spc="0" normalizeH="0" baseline="0" noProof="0" dirty="0">
                <a:ln>
                  <a:noFill/>
                </a:ln>
                <a:solidFill>
                  <a:srgbClr val="141A2F"/>
                </a:solidFill>
                <a:effectLst/>
                <a:uLnTx/>
                <a:uFillTx/>
                <a:latin typeface="League Gothic"/>
                <a:sym typeface="League Gothic"/>
              </a:rPr>
              <a:t>Nehemiah</a:t>
            </a:r>
            <a:r>
              <a:rPr lang="en-US" sz="4267" i="1" kern="0" dirty="0">
                <a:solidFill>
                  <a:srgbClr val="141A2F"/>
                </a:solidFill>
                <a:latin typeface="League Gothic"/>
                <a:sym typeface="League Gothic"/>
              </a:rPr>
              <a:t> 2:2-4</a:t>
            </a:r>
            <a:endParaRPr kumimoji="0" lang="en-US" sz="4267" b="0" i="1" u="none" strike="noStrike" kern="0" cap="none" spc="0" normalizeH="0" baseline="0" noProof="0" dirty="0">
              <a:ln>
                <a:noFill/>
              </a:ln>
              <a:solidFill>
                <a:srgbClr val="141A2F"/>
              </a:solidFill>
              <a:effectLst/>
              <a:uLnTx/>
              <a:uFillTx/>
              <a:latin typeface="League Gothic"/>
              <a:sym typeface="League Gothic"/>
            </a:endParaRP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dirty="0">
              <a:ln>
                <a:noFill/>
              </a:ln>
              <a:solidFill>
                <a:srgbClr val="CEC3D6"/>
              </a:solidFill>
              <a:effectLst>
                <a:outerShdw blurRad="38100" dist="12700" dir="5400000" rotWithShape="0">
                  <a:srgbClr val="000000">
                    <a:alpha val="50000"/>
                  </a:srgbClr>
                </a:outerShdw>
              </a:effectLst>
              <a:uLnTx/>
              <a:uFillTx/>
              <a:latin typeface="Helvetica"/>
              <a:ea typeface="+mn-ea"/>
              <a:cs typeface="Helvetica"/>
              <a:sym typeface="Helvetica"/>
            </a:endParaRPr>
          </a:p>
        </p:txBody>
      </p:sp>
      <p:sp>
        <p:nvSpPr>
          <p:cNvPr id="384" name="TextBox 9"/>
          <p:cNvSpPr txBox="1"/>
          <p:nvPr/>
        </p:nvSpPr>
        <p:spPr>
          <a:xfrm>
            <a:off x="762909" y="393804"/>
            <a:ext cx="10878838" cy="5709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a:r>
              <a:rPr lang="en-US" sz="3600" kern="0" dirty="0">
                <a:latin typeface="Calibri"/>
                <a:cs typeface="Calibri"/>
                <a:sym typeface="Calibri"/>
              </a:rPr>
              <a:t>														“W</a:t>
            </a:r>
            <a:r>
              <a:rPr lang="en-US" sz="3600" b="0" i="0" u="none" strike="noStrike" baseline="0" dirty="0">
                <a:latin typeface="CMR12"/>
              </a:rPr>
              <a:t>herefore the king said unto me,</a:t>
            </a:r>
          </a:p>
          <a:p>
            <a:pPr algn="l"/>
            <a:r>
              <a:rPr lang="en-US" sz="3600" dirty="0">
                <a:latin typeface="CMR12"/>
              </a:rPr>
              <a:t>														</a:t>
            </a:r>
            <a:r>
              <a:rPr lang="en-US" sz="3600" b="0" i="0" u="none" strike="noStrike" baseline="0" dirty="0">
                <a:latin typeface="CMR12"/>
              </a:rPr>
              <a:t> ‘why </a:t>
            </a:r>
            <a:r>
              <a:rPr lang="en-US" sz="3600" b="0" i="0" u="none" strike="noStrike" baseline="0" dirty="0">
                <a:latin typeface="CMTI12"/>
              </a:rPr>
              <a:t>is </a:t>
            </a:r>
            <a:r>
              <a:rPr lang="en-US" sz="3600" b="0" i="0" u="none" strike="noStrike" baseline="0" dirty="0">
                <a:latin typeface="CMR12"/>
              </a:rPr>
              <a:t>thy countenance sad, seeing thou </a:t>
            </a:r>
            <a:r>
              <a:rPr lang="en-US" sz="3600" b="0" i="0" u="none" strike="noStrike" baseline="0" dirty="0">
                <a:latin typeface="CMTI12"/>
              </a:rPr>
              <a:t>art </a:t>
            </a:r>
            <a:r>
              <a:rPr lang="en-US" sz="3600" b="0" i="0" u="none" strike="noStrike" baseline="0" dirty="0">
                <a:latin typeface="CMR12"/>
              </a:rPr>
              <a:t>not sick? This </a:t>
            </a:r>
            <a:r>
              <a:rPr lang="en-US" sz="3600" b="0" i="0" u="none" strike="noStrike" baseline="0" dirty="0">
                <a:latin typeface="CMTI12"/>
              </a:rPr>
              <a:t>is </a:t>
            </a:r>
            <a:r>
              <a:rPr lang="en-US" sz="3600" i="0" u="none" strike="noStrike" baseline="0" dirty="0">
                <a:latin typeface="CMR12"/>
              </a:rPr>
              <a:t>nothing </a:t>
            </a:r>
            <a:r>
              <a:rPr lang="en-US" sz="3600" i="0" u="none" strike="noStrike" baseline="0" dirty="0">
                <a:latin typeface="CMTI12"/>
              </a:rPr>
              <a:t>else </a:t>
            </a:r>
            <a:r>
              <a:rPr lang="en-US" sz="3600" i="0" u="none" strike="noStrike" baseline="0" dirty="0">
                <a:latin typeface="CMR12"/>
              </a:rPr>
              <a:t>but sorrow of heart.’ </a:t>
            </a:r>
            <a:r>
              <a:rPr lang="en-US" sz="3600" i="0" u="none" strike="noStrike" baseline="30000" dirty="0">
                <a:latin typeface="CMR12"/>
              </a:rPr>
              <a:t>3</a:t>
            </a:r>
            <a:r>
              <a:rPr lang="en-US" sz="3600" i="0" u="none" strike="noStrike" baseline="0" dirty="0">
                <a:latin typeface="CMR12"/>
              </a:rPr>
              <a:t> Then I was very sore afraid, </a:t>
            </a:r>
            <a:r>
              <a:rPr lang="en-US" sz="3600" b="0" i="0" u="none" strike="noStrike" baseline="0" dirty="0">
                <a:latin typeface="CMR12"/>
              </a:rPr>
              <a:t>and said unto the king, ‘Let the king live for ever: why should not my countenance be sad, when the city, the place of my fathers’ sepulchers, </a:t>
            </a:r>
            <a:r>
              <a:rPr lang="en-US" sz="3600" b="0" i="0" u="none" strike="noStrike" baseline="0" dirty="0">
                <a:latin typeface="CMTI12"/>
              </a:rPr>
              <a:t>lieth </a:t>
            </a:r>
            <a:r>
              <a:rPr lang="en-US" sz="3600" b="0" i="0" u="none" strike="noStrike" baseline="0" dirty="0">
                <a:latin typeface="CMR12"/>
              </a:rPr>
              <a:t>waste, and the gates thereof are consumed with fire?’ </a:t>
            </a:r>
            <a:r>
              <a:rPr lang="en-US" sz="3600" b="0" i="0" u="none" strike="noStrike" baseline="30000" dirty="0">
                <a:latin typeface="CMR12"/>
              </a:rPr>
              <a:t>4 </a:t>
            </a:r>
            <a:r>
              <a:rPr lang="en-US" sz="3600" b="1" i="0" u="none" strike="noStrike" baseline="0" dirty="0">
                <a:latin typeface="CMR12"/>
              </a:rPr>
              <a:t>Then the king said unto me, ‘for what dost thou make request? </a:t>
            </a:r>
            <a:r>
              <a:rPr lang="en-US" sz="3600" b="1" dirty="0">
                <a:latin typeface="CMR12"/>
              </a:rPr>
              <a:t>So I prayed to the God of heaven. …’”</a:t>
            </a:r>
            <a:endParaRPr lang="en-US" sz="3600" b="1" dirty="0">
              <a:latin typeface="CMR12"/>
              <a:sym typeface="Calibri"/>
            </a:endParaRPr>
          </a:p>
        </p:txBody>
      </p:sp>
    </p:spTree>
    <p:extLst>
      <p:ext uri="{BB962C8B-B14F-4D97-AF65-F5344CB8AC3E}">
        <p14:creationId xmlns:p14="http://schemas.microsoft.com/office/powerpoint/2010/main" val="13719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01706" y="309283"/>
            <a:ext cx="11860305"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Questions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indent="-514350">
              <a:buFont typeface="+mj-lt"/>
              <a:buAutoNum type="arabicPeriod" startAt="6"/>
              <a:defRPr/>
            </a:pPr>
            <a:r>
              <a:rPr lang="en-US" sz="3200" dirty="0">
                <a:solidFill>
                  <a:srgbClr val="FFE8AC"/>
                </a:solidFill>
              </a:rPr>
              <a:t>So, how does being proactive help us keep a proper attitude?</a:t>
            </a:r>
          </a:p>
          <a:p>
            <a:pPr marL="971550" lvl="1" indent="-514350">
              <a:buFont typeface="Arial" panose="020B0604020202020204" pitchFamily="34" charset="0"/>
              <a:buChar char="•"/>
              <a:defRPr/>
            </a:pPr>
            <a:r>
              <a:rPr lang="en-US" sz="3200" dirty="0">
                <a:solidFill>
                  <a:srgbClr val="FFE8AC"/>
                </a:solidFill>
              </a:rPr>
              <a:t>Expect trials and thank God for them </a:t>
            </a:r>
            <a:r>
              <a:rPr lang="en-US" sz="3200" b="1" dirty="0">
                <a:solidFill>
                  <a:srgbClr val="92D050"/>
                </a:solidFill>
              </a:rPr>
              <a:t>before</a:t>
            </a:r>
            <a:r>
              <a:rPr lang="en-US" sz="3200" b="1" dirty="0">
                <a:solidFill>
                  <a:srgbClr val="FFE8AC"/>
                </a:solidFill>
              </a:rPr>
              <a:t> we start each day</a:t>
            </a:r>
            <a:r>
              <a:rPr lang="en-US" sz="3200" dirty="0">
                <a:solidFill>
                  <a:srgbClr val="FFE8AC"/>
                </a:solidFill>
              </a:rPr>
              <a:t>. This includes existing struggles and new ones to be encountered.</a:t>
            </a:r>
          </a:p>
          <a:p>
            <a:pPr marL="971550" lvl="1" indent="-514350">
              <a:buFont typeface="Arial" panose="020B0604020202020204" pitchFamily="34" charset="0"/>
              <a:buChar char="•"/>
              <a:defRPr/>
            </a:pPr>
            <a:r>
              <a:rPr lang="en-US" sz="3200" dirty="0">
                <a:solidFill>
                  <a:srgbClr val="FFE8AC"/>
                </a:solidFill>
              </a:rPr>
              <a:t>Thank God for new trials as they are encountered knowing that they are for our good.</a:t>
            </a:r>
          </a:p>
          <a:p>
            <a:pPr marL="971550" lvl="1" indent="-514350">
              <a:buFont typeface="Arial" panose="020B0604020202020204" pitchFamily="34" charset="0"/>
              <a:buChar char="•"/>
              <a:defRPr/>
            </a:pPr>
            <a:r>
              <a:rPr lang="en-US" sz="3200" dirty="0">
                <a:solidFill>
                  <a:srgbClr val="FFE8AC"/>
                </a:solidFill>
              </a:rPr>
              <a:t>We need not get angry, frustrated.</a:t>
            </a:r>
          </a:p>
          <a:p>
            <a:pPr marL="971550" lvl="1" indent="-514350">
              <a:buFont typeface="Arial" panose="020B0604020202020204" pitchFamily="34" charset="0"/>
              <a:buChar char="•"/>
              <a:defRPr/>
            </a:pPr>
            <a:r>
              <a:rPr lang="en-US" sz="3200" b="1" dirty="0">
                <a:solidFill>
                  <a:srgbClr val="FFE8AC"/>
                </a:solidFill>
              </a:rPr>
              <a:t>We mustn’t complain!</a:t>
            </a:r>
            <a:r>
              <a:rPr lang="en-US" sz="3200" dirty="0">
                <a:solidFill>
                  <a:srgbClr val="FFE8AC"/>
                </a:solidFill>
              </a:rPr>
              <a:t> It says God</a:t>
            </a:r>
          </a:p>
          <a:p>
            <a:pPr lvl="1">
              <a:defRPr/>
            </a:pPr>
            <a:r>
              <a:rPr lang="en-US" sz="3200" dirty="0">
                <a:solidFill>
                  <a:srgbClr val="FFE8AC"/>
                </a:solidFill>
              </a:rPr>
              <a:t>	doesn’t know what he is doing.</a:t>
            </a:r>
          </a:p>
          <a:p>
            <a:pPr algn="ctr">
              <a:defRPr/>
            </a:pPr>
            <a:endParaRPr lang="en-US" sz="1200" b="1" dirty="0">
              <a:solidFill>
                <a:srgbClr val="FFE8AC"/>
              </a:solidFill>
            </a:endParaRPr>
          </a:p>
          <a:p>
            <a:pPr>
              <a:defRPr/>
            </a:pPr>
            <a:r>
              <a:rPr lang="en-US" sz="3600" b="1" dirty="0">
                <a:solidFill>
                  <a:srgbClr val="FFE8AC"/>
                </a:solidFill>
              </a:rPr>
              <a:t>	We keep a proper attitude by </a:t>
            </a:r>
          </a:p>
          <a:p>
            <a:pPr>
              <a:defRPr/>
            </a:pPr>
            <a:r>
              <a:rPr lang="en-US" sz="3600" b="1" dirty="0">
                <a:solidFill>
                  <a:srgbClr val="FFE8AC"/>
                </a:solidFill>
              </a:rPr>
              <a:t>	abiding in Christ.</a:t>
            </a:r>
          </a:p>
        </p:txBody>
      </p:sp>
    </p:spTree>
    <p:extLst>
      <p:ext uri="{BB962C8B-B14F-4D97-AF65-F5344CB8AC3E}">
        <p14:creationId xmlns:p14="http://schemas.microsoft.com/office/powerpoint/2010/main" val="19986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 calcmode="lin" valueType="num">
                                      <p:cBhvr additive="base">
                                        <p:cTn id="2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additive="base">
                                        <p:cTn id="3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510" name="Group 4"/>
          <p:cNvGrpSpPr/>
          <p:nvPr/>
        </p:nvGrpSpPr>
        <p:grpSpPr>
          <a:xfrm>
            <a:off x="0" y="367790"/>
            <a:ext cx="4589763" cy="812801"/>
            <a:chOff x="0" y="0"/>
            <a:chExt cx="3442321" cy="609600"/>
          </a:xfrm>
        </p:grpSpPr>
        <p:sp>
          <p:nvSpPr>
            <p:cNvPr id="508"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509"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grpSp>
      <p:sp>
        <p:nvSpPr>
          <p:cNvPr id="511" name="TextBox 5"/>
          <p:cNvSpPr txBox="1"/>
          <p:nvPr/>
        </p:nvSpPr>
        <p:spPr>
          <a:xfrm>
            <a:off x="762909" y="511692"/>
            <a:ext cx="3756547" cy="538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b="1" i="1">
                <a:solidFill>
                  <a:srgbClr val="141A2F"/>
                </a:solidFill>
                <a:latin typeface="Helvetica Neue"/>
                <a:ea typeface="Helvetica Neue"/>
                <a:cs typeface="Helvetica Neue"/>
                <a:sym typeface="Helvetica Neue"/>
              </a:defRPr>
            </a:lvl1pPr>
          </a:lstStyle>
          <a:p>
            <a:pPr marL="0" marR="0" lvl="0" indent="0" algn="l" defTabSz="412739" rtl="0" eaLnBrk="1" fontAlgn="auto" latinLnBrk="0" hangingPunct="0">
              <a:lnSpc>
                <a:spcPct val="100000"/>
              </a:lnSpc>
              <a:spcBef>
                <a:spcPts val="0"/>
              </a:spcBef>
              <a:spcAft>
                <a:spcPts val="0"/>
              </a:spcAft>
              <a:buClrTx/>
              <a:buSzTx/>
              <a:buFontTx/>
              <a:buNone/>
              <a:tabLst/>
              <a:defRPr/>
            </a:pPr>
            <a:r>
              <a:rPr kumimoji="0" lang="en-US" sz="3200" b="1" i="1" u="none" strike="noStrike" kern="0" cap="none" spc="0" normalizeH="0" baseline="0" noProof="0" dirty="0">
                <a:ln>
                  <a:noFill/>
                </a:ln>
                <a:solidFill>
                  <a:srgbClr val="141A2F"/>
                </a:solidFill>
                <a:effectLst/>
                <a:uLnTx/>
                <a:uFillTx/>
                <a:latin typeface="Helvetica Neue"/>
                <a:sym typeface="Helvetica Neue"/>
              </a:rPr>
              <a:t>Numbers 21:5-6</a:t>
            </a:r>
            <a:endParaRPr kumimoji="0" sz="3200" b="1" i="1" u="none" strike="noStrike" kern="0" cap="none" spc="0" normalizeH="0" baseline="0" noProof="0" dirty="0">
              <a:ln>
                <a:noFill/>
              </a:ln>
              <a:solidFill>
                <a:srgbClr val="141A2F"/>
              </a:solidFill>
              <a:effectLst/>
              <a:uLnTx/>
              <a:uFillTx/>
              <a:latin typeface="Helvetica Neue"/>
              <a:sym typeface="Helvetica Neue"/>
            </a:endParaRPr>
          </a:p>
        </p:txBody>
      </p:sp>
      <p:sp>
        <p:nvSpPr>
          <p:cNvPr id="512"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dirty="0">
              <a:ln>
                <a:noFill/>
              </a:ln>
              <a:solidFill>
                <a:srgbClr val="CEC3D6"/>
              </a:solidFill>
              <a:effectLst>
                <a:outerShdw blurRad="38100" dist="12700" dir="5400000" rotWithShape="0">
                  <a:srgbClr val="000000">
                    <a:alpha val="50000"/>
                  </a:srgbClr>
                </a:outerShdw>
              </a:effectLst>
              <a:uLnTx/>
              <a:uFillTx/>
              <a:latin typeface="Helvetica"/>
              <a:cs typeface="Helvetica"/>
              <a:sym typeface="Helvetica"/>
            </a:endParaRPr>
          </a:p>
        </p:txBody>
      </p:sp>
      <p:sp>
        <p:nvSpPr>
          <p:cNvPr id="513" name="TextBox 9"/>
          <p:cNvSpPr txBox="1"/>
          <p:nvPr/>
        </p:nvSpPr>
        <p:spPr>
          <a:xfrm>
            <a:off x="166173" y="1217110"/>
            <a:ext cx="4575296" cy="55861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defTabSz="309562">
              <a:defRPr sz="3200" b="1" i="1">
                <a:solidFill>
                  <a:srgbClr val="FFE8AC"/>
                </a:solidFill>
                <a:latin typeface="Helvetica Neue"/>
                <a:ea typeface="Helvetica Neue"/>
                <a:cs typeface="Helvetica Neue"/>
                <a:sym typeface="Helvetica Neue"/>
              </a:defRPr>
            </a:lvl1pPr>
          </a:lstStyle>
          <a:p>
            <a:pPr marL="0" marR="0" lvl="0" indent="0" algn="l" defTabSz="412739" rtl="0" eaLnBrk="1" fontAlgn="auto" latinLnBrk="0" hangingPunct="0">
              <a:lnSpc>
                <a:spcPct val="100000"/>
              </a:lnSpc>
              <a:spcBef>
                <a:spcPts val="0"/>
              </a:spcBef>
              <a:spcAft>
                <a:spcPts val="0"/>
              </a:spcAft>
              <a:buClrTx/>
              <a:buSzTx/>
              <a:buFontTx/>
              <a:buNone/>
              <a:tabLst/>
              <a:defRPr/>
            </a:pPr>
            <a:r>
              <a:rPr lang="en-US" sz="3600" b="0" baseline="30000" dirty="0"/>
              <a:t>5 </a:t>
            </a:r>
            <a:r>
              <a:rPr kumimoji="0" sz="3600" b="0" i="1" u="none" strike="noStrike" kern="0" cap="none" spc="0" normalizeH="0" baseline="0" noProof="0" dirty="0">
                <a:ln>
                  <a:noFill/>
                </a:ln>
                <a:solidFill>
                  <a:srgbClr val="FFE8AC"/>
                </a:solidFill>
                <a:effectLst/>
                <a:uLnTx/>
                <a:uFillTx/>
                <a:latin typeface="Calibri"/>
                <a:sym typeface="Helvetica Neue"/>
              </a:rPr>
              <a:t>“</a:t>
            </a:r>
            <a:r>
              <a:rPr lang="en-US" sz="3600" b="0" dirty="0"/>
              <a:t>And the people spoke against God and against Moses: ‘Why have you brought us up out of Egypt to die in the wilderness?’ </a:t>
            </a:r>
            <a:r>
              <a:rPr lang="en-US" sz="3600" b="0" baseline="30000" dirty="0"/>
              <a:t>6 </a:t>
            </a:r>
            <a:r>
              <a:rPr lang="en-US" sz="3600" dirty="0"/>
              <a:t>So the </a:t>
            </a:r>
            <a:r>
              <a:rPr lang="en-US" sz="3600" cap="small" dirty="0">
                <a:effectLst/>
              </a:rPr>
              <a:t>Lord</a:t>
            </a:r>
            <a:r>
              <a:rPr lang="en-US" sz="3600" dirty="0"/>
              <a:t> sent fiery serpents among the people…”</a:t>
            </a:r>
            <a:endParaRPr kumimoji="0" sz="3600" i="1" u="none" strike="noStrike" kern="0" cap="none" spc="0" normalizeH="0" baseline="0" noProof="0" dirty="0">
              <a:ln>
                <a:noFill/>
              </a:ln>
              <a:solidFill>
                <a:srgbClr val="FFE8AC"/>
              </a:solidFill>
              <a:effectLst/>
              <a:uLnTx/>
              <a:uFillTx/>
              <a:latin typeface="Calibri"/>
              <a:sym typeface="Helvetica Neue"/>
            </a:endParaRPr>
          </a:p>
        </p:txBody>
      </p:sp>
      <p:pic>
        <p:nvPicPr>
          <p:cNvPr id="3" name="Picture 2">
            <a:extLst>
              <a:ext uri="{FF2B5EF4-FFF2-40B4-BE49-F238E27FC236}">
                <a16:creationId xmlns:a16="http://schemas.microsoft.com/office/drawing/2014/main" id="{C858AF8A-45AC-D3E0-EA94-32B5BDDDD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469" y="0"/>
            <a:ext cx="7450531" cy="6858000"/>
          </a:xfrm>
          <a:prstGeom prst="rect">
            <a:avLst/>
          </a:prstGeom>
        </p:spPr>
      </p:pic>
    </p:spTree>
    <p:extLst>
      <p:ext uri="{BB962C8B-B14F-4D97-AF65-F5344CB8AC3E}">
        <p14:creationId xmlns:p14="http://schemas.microsoft.com/office/powerpoint/2010/main" val="216978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Sunrise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12192000" cy="6888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9">
            <a:extLst>
              <a:ext uri="{FF2B5EF4-FFF2-40B4-BE49-F238E27FC236}">
                <a16:creationId xmlns:a16="http://schemas.microsoft.com/office/drawing/2014/main" id="{B0DD98FB-FE7F-E6B3-0AB9-A50349E40C1A}"/>
              </a:ext>
            </a:extLst>
          </p:cNvPr>
          <p:cNvSpPr txBox="1"/>
          <p:nvPr/>
        </p:nvSpPr>
        <p:spPr>
          <a:xfrm>
            <a:off x="659759" y="540906"/>
            <a:ext cx="10878838"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Extra…</a:t>
            </a:r>
          </a:p>
        </p:txBody>
      </p:sp>
    </p:spTree>
    <p:extLst>
      <p:ext uri="{BB962C8B-B14F-4D97-AF65-F5344CB8AC3E}">
        <p14:creationId xmlns:p14="http://schemas.microsoft.com/office/powerpoint/2010/main" val="1074523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01706" y="309283"/>
            <a:ext cx="11860305"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Abiding and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FFE8AC"/>
              </a:solidFill>
              <a:latin typeface="Calibri" panose="020F0502020204030204"/>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srgbClr val="FFE8AC"/>
                </a:solidFill>
                <a:latin typeface="Calibri" panose="020F0502020204030204"/>
              </a:rPr>
              <a:t>Abiding requires absolute trust in Christ!</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srgbClr val="FFE8AC"/>
                </a:solidFill>
                <a:latin typeface="Calibri" panose="020F0502020204030204"/>
              </a:rPr>
              <a:t>Conversely, having this absolute trust means that we will be abiding.</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srgbClr val="FFE8AC"/>
                </a:solidFill>
                <a:latin typeface="Calibri" panose="020F0502020204030204"/>
              </a:rPr>
              <a:t>Properly understood, then, </a:t>
            </a:r>
            <a:r>
              <a:rPr lang="en-US" sz="4000" b="1" dirty="0">
                <a:solidFill>
                  <a:srgbClr val="92D050"/>
                </a:solidFill>
                <a:latin typeface="Calibri" panose="020F0502020204030204"/>
              </a:rPr>
              <a:t>abiding  eliminates worry and will bring the promised peace</a:t>
            </a:r>
            <a:r>
              <a:rPr lang="en-US" sz="4000" dirty="0">
                <a:solidFill>
                  <a:srgbClr val="FFE8AC"/>
                </a:solidFill>
                <a:latin typeface="Calibri" panose="020F0502020204030204"/>
              </a:rPr>
              <a:t>. </a:t>
            </a:r>
          </a:p>
        </p:txBody>
      </p:sp>
    </p:spTree>
    <p:extLst>
      <p:ext uri="{BB962C8B-B14F-4D97-AF65-F5344CB8AC3E}">
        <p14:creationId xmlns:p14="http://schemas.microsoft.com/office/powerpoint/2010/main" val="272967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6" name="Group 4"/>
          <p:cNvGrpSpPr/>
          <p:nvPr/>
        </p:nvGrpSpPr>
        <p:grpSpPr>
          <a:xfrm>
            <a:off x="0" y="367790"/>
            <a:ext cx="4589763" cy="812801"/>
            <a:chOff x="0" y="0"/>
            <a:chExt cx="3442321" cy="609600"/>
          </a:xfrm>
        </p:grpSpPr>
        <p:sp>
          <p:nvSpPr>
            <p:cNvPr id="744"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a:defRPr sz="6600">
                  <a:solidFill>
                    <a:srgbClr val="CEC3D6"/>
                  </a:solidFill>
                  <a:latin typeface="Helvetica Light"/>
                  <a:ea typeface="Helvetica Light"/>
                  <a:cs typeface="Helvetica Light"/>
                  <a:sym typeface="Helvetica Light"/>
                </a:defRPr>
              </a:pPr>
              <a:endParaRPr sz="8800" dirty="0"/>
            </a:p>
          </p:txBody>
        </p:sp>
        <p:sp>
          <p:nvSpPr>
            <p:cNvPr id="745"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a:defRPr sz="6600">
                  <a:solidFill>
                    <a:srgbClr val="CEC3D6"/>
                  </a:solidFill>
                  <a:latin typeface="Helvetica Light"/>
                  <a:ea typeface="Helvetica Light"/>
                  <a:cs typeface="Helvetica Light"/>
                  <a:sym typeface="Helvetica Light"/>
                </a:defRPr>
              </a:pPr>
              <a:endParaRPr sz="8800" dirty="0"/>
            </a:p>
          </p:txBody>
        </p:sp>
      </p:grpSp>
      <p:sp>
        <p:nvSpPr>
          <p:cNvPr id="747" name="TextBox 5"/>
          <p:cNvSpPr txBox="1"/>
          <p:nvPr/>
        </p:nvSpPr>
        <p:spPr>
          <a:xfrm>
            <a:off x="762909" y="511691"/>
            <a:ext cx="3756547" cy="4154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defTabSz="412739">
              <a:defRPr b="1" i="1">
                <a:solidFill>
                  <a:srgbClr val="141A2F"/>
                </a:solidFill>
                <a:latin typeface="Helvetica Neue"/>
                <a:ea typeface="Helvetica Neue"/>
                <a:cs typeface="Helvetica Neue"/>
                <a:sym typeface="Helvetica Neue"/>
              </a:defRPr>
            </a:pPr>
            <a:r>
              <a:rPr sz="2400" dirty="0"/>
              <a:t>Psalms 91:4 </a:t>
            </a:r>
            <a:r>
              <a:rPr sz="2400" baseline="24666" dirty="0"/>
              <a:t>NKJV</a:t>
            </a:r>
          </a:p>
        </p:txBody>
      </p:sp>
      <p:sp>
        <p:nvSpPr>
          <p:cNvPr id="748"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dirty="0"/>
          </a:p>
        </p:txBody>
      </p:sp>
      <p:sp>
        <p:nvSpPr>
          <p:cNvPr id="749" name="TextBox 9"/>
          <p:cNvSpPr txBox="1"/>
          <p:nvPr/>
        </p:nvSpPr>
        <p:spPr>
          <a:xfrm>
            <a:off x="430401" y="1766692"/>
            <a:ext cx="5630335" cy="3123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sz="3200" b="1" i="1">
                <a:solidFill>
                  <a:srgbClr val="FFE8AC"/>
                </a:solidFill>
                <a:latin typeface="Helvetica Neue"/>
                <a:ea typeface="Helvetica Neue"/>
                <a:cs typeface="Helvetica Neue"/>
                <a:sym typeface="Helvetica Neue"/>
              </a:defRPr>
            </a:lvl1pPr>
          </a:lstStyle>
          <a:p>
            <a:r>
              <a:rPr sz="4000" b="0" i="0" dirty="0">
                <a:latin typeface="+mn-lt"/>
              </a:rPr>
              <a:t>“He shall cover you with His feathers, and </a:t>
            </a:r>
            <a:r>
              <a:rPr sz="4000" i="0" dirty="0">
                <a:latin typeface="+mn-lt"/>
              </a:rPr>
              <a:t>under His wings you shall take refuge</a:t>
            </a:r>
            <a:r>
              <a:rPr sz="4000" b="0" i="0" dirty="0">
                <a:latin typeface="+mn-lt"/>
              </a:rPr>
              <a:t>; His truth shall be your shield and</a:t>
            </a:r>
            <a:r>
              <a:rPr sz="4000" b="0" dirty="0">
                <a:latin typeface="+mn-lt"/>
              </a:rPr>
              <a:t> </a:t>
            </a:r>
            <a:r>
              <a:rPr sz="4000" b="0" i="0" dirty="0">
                <a:latin typeface="+mn-lt"/>
              </a:rPr>
              <a:t>buckler</a:t>
            </a:r>
            <a:r>
              <a:rPr sz="4000" b="0" dirty="0">
                <a:latin typeface="+mn-lt"/>
              </a:rPr>
              <a:t>.”</a:t>
            </a:r>
          </a:p>
        </p:txBody>
      </p:sp>
      <p:pic>
        <p:nvPicPr>
          <p:cNvPr id="750" name="N-14-113-HD.jpg" descr="N-14-113-HD.jpg"/>
          <p:cNvPicPr>
            <a:picLocks noChangeAspect="1"/>
          </p:cNvPicPr>
          <p:nvPr/>
        </p:nvPicPr>
        <p:blipFill>
          <a:blip r:embed="rId3"/>
          <a:srcRect l="53819"/>
          <a:stretch>
            <a:fillRect/>
          </a:stretch>
        </p:blipFill>
        <p:spPr>
          <a:xfrm>
            <a:off x="6561674" y="0"/>
            <a:ext cx="5630327"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0" y="0"/>
            <a:ext cx="12192001" cy="6850744"/>
          </a:xfrm>
          <a:prstGeom prst="rect">
            <a:avLst/>
          </a:prstGeom>
          <a:ln w="12700">
            <a:miter lim="400000"/>
          </a:ln>
        </p:spPr>
      </p:pic>
      <p:sp>
        <p:nvSpPr>
          <p:cNvPr id="384" name="TextBox 9"/>
          <p:cNvSpPr txBox="1"/>
          <p:nvPr/>
        </p:nvSpPr>
        <p:spPr>
          <a:xfrm>
            <a:off x="659759" y="540906"/>
            <a:ext cx="10878838"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Trust and Obey (590)</a:t>
            </a:r>
          </a:p>
        </p:txBody>
      </p:sp>
      <p:sp>
        <p:nvSpPr>
          <p:cNvPr id="2" name="TextBox 1">
            <a:extLst>
              <a:ext uri="{FF2B5EF4-FFF2-40B4-BE49-F238E27FC236}">
                <a16:creationId xmlns:a16="http://schemas.microsoft.com/office/drawing/2014/main" id="{A3A2BB60-4253-CF3A-1262-07DAF0525231}"/>
              </a:ext>
            </a:extLst>
          </p:cNvPr>
          <p:cNvSpPr txBox="1"/>
          <p:nvPr/>
        </p:nvSpPr>
        <p:spPr>
          <a:xfrm>
            <a:off x="170424" y="1988337"/>
            <a:ext cx="9036592" cy="3416320"/>
          </a:xfrm>
          <a:prstGeom prst="rect">
            <a:avLst/>
          </a:prstGeom>
          <a:noFill/>
        </p:spPr>
        <p:txBody>
          <a:bodyPr wrap="square" rtlCol="0">
            <a:spAutoFit/>
          </a:bodyPr>
          <a:lstStyle/>
          <a:p>
            <a:r>
              <a:rPr lang="en-US" sz="3600" kern="0" dirty="0">
                <a:solidFill>
                  <a:srgbClr val="FFE8AC"/>
                </a:solidFill>
                <a:cs typeface="Arial" panose="020B0604020202020204" pitchFamily="34" charset="0"/>
              </a:rPr>
              <a:t>When we walk with the Lord</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In the light of His Word,</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What a glory He sheds on our way;</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a:t>
            </a:r>
            <a:r>
              <a:rPr lang="en-US" sz="3600" b="1" kern="0" dirty="0">
                <a:solidFill>
                  <a:srgbClr val="FFE8AC"/>
                </a:solidFill>
                <a:cs typeface="Arial" panose="020B0604020202020204" pitchFamily="34" charset="0"/>
              </a:rPr>
              <a:t>While we </a:t>
            </a:r>
            <a:r>
              <a:rPr lang="en-US" sz="3600" b="1" kern="0" dirty="0">
                <a:solidFill>
                  <a:srgbClr val="92D050"/>
                </a:solidFill>
                <a:cs typeface="Arial" panose="020B0604020202020204" pitchFamily="34" charset="0"/>
              </a:rPr>
              <a:t>do</a:t>
            </a:r>
            <a:r>
              <a:rPr lang="en-US" sz="3600" b="1" kern="0" dirty="0">
                <a:solidFill>
                  <a:srgbClr val="FFE8AC"/>
                </a:solidFill>
                <a:cs typeface="Arial" panose="020B0604020202020204" pitchFamily="34" charset="0"/>
              </a:rPr>
              <a:t> His good will,</a:t>
            </a:r>
            <a:br>
              <a:rPr lang="en-US" sz="3600" b="1" kern="0" dirty="0">
                <a:solidFill>
                  <a:srgbClr val="FFE8AC"/>
                </a:solidFill>
                <a:cs typeface="Arial" panose="020B0604020202020204" pitchFamily="34" charset="0"/>
              </a:rPr>
            </a:br>
            <a:r>
              <a:rPr lang="en-US" sz="3600" b="1" kern="0" dirty="0">
                <a:solidFill>
                  <a:srgbClr val="FFE8AC"/>
                </a:solidFill>
                <a:cs typeface="Arial" panose="020B0604020202020204" pitchFamily="34" charset="0"/>
              </a:rPr>
              <a:t>  </a:t>
            </a:r>
            <a:r>
              <a:rPr lang="en-US" sz="3600" kern="0" dirty="0">
                <a:solidFill>
                  <a:srgbClr val="FFE8AC"/>
                </a:solidFill>
                <a:cs typeface="Arial" panose="020B0604020202020204" pitchFamily="34" charset="0"/>
              </a:rPr>
              <a:t>He abides with us still,</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And </a:t>
            </a:r>
            <a:r>
              <a:rPr lang="en-US" sz="3600" b="1" kern="0" dirty="0">
                <a:solidFill>
                  <a:srgbClr val="FFE8AC"/>
                </a:solidFill>
                <a:cs typeface="Arial" panose="020B0604020202020204" pitchFamily="34" charset="0"/>
              </a:rPr>
              <a:t>with </a:t>
            </a:r>
            <a:r>
              <a:rPr lang="en-US" sz="3600" b="1" kern="0" dirty="0">
                <a:solidFill>
                  <a:srgbClr val="92D050"/>
                </a:solidFill>
                <a:cs typeface="Arial" panose="020B0604020202020204" pitchFamily="34" charset="0"/>
              </a:rPr>
              <a:t>all</a:t>
            </a:r>
            <a:r>
              <a:rPr lang="en-US" sz="3600" b="1" kern="0" dirty="0">
                <a:solidFill>
                  <a:srgbClr val="FFE8AC"/>
                </a:solidFill>
                <a:cs typeface="Arial" panose="020B0604020202020204" pitchFamily="34" charset="0"/>
              </a:rPr>
              <a:t> who will trust and obey</a:t>
            </a:r>
            <a:r>
              <a:rPr lang="en-US" sz="3600" kern="0" dirty="0">
                <a:solidFill>
                  <a:srgbClr val="FFE8AC"/>
                </a:solidFill>
                <a:cs typeface="Arial" panose="020B0604020202020204" pitchFamily="34" charset="0"/>
              </a:rPr>
              <a:t>.</a:t>
            </a:r>
          </a:p>
        </p:txBody>
      </p:sp>
      <p:sp>
        <p:nvSpPr>
          <p:cNvPr id="3" name="Right Triangle 2">
            <a:hlinkClick r:id="rId5" action="ppaction://hlinksldjump" tooltip="More articles by Ellen White"/>
            <a:extLst>
              <a:ext uri="{FF2B5EF4-FFF2-40B4-BE49-F238E27FC236}">
                <a16:creationId xmlns:a16="http://schemas.microsoft.com/office/drawing/2014/main" id="{C90BFF2F-A071-4DC2-FC03-1EFB1CABA730}"/>
              </a:ext>
            </a:extLst>
          </p:cNvPr>
          <p:cNvSpPr/>
          <p:nvPr/>
        </p:nvSpPr>
        <p:spPr>
          <a:xfrm rot="10800000" flipV="1">
            <a:off x="11219525" y="565470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t>
            </a:r>
          </a:p>
        </p:txBody>
      </p:sp>
    </p:spTree>
    <p:extLst>
      <p:ext uri="{BB962C8B-B14F-4D97-AF65-F5344CB8AC3E}">
        <p14:creationId xmlns:p14="http://schemas.microsoft.com/office/powerpoint/2010/main" val="289376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sp>
        <p:nvSpPr>
          <p:cNvPr id="384" name="TextBox 9"/>
          <p:cNvSpPr txBox="1"/>
          <p:nvPr/>
        </p:nvSpPr>
        <p:spPr>
          <a:xfrm>
            <a:off x="659759" y="540906"/>
            <a:ext cx="10878838" cy="877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Trust and Obey (590)</a:t>
            </a:r>
          </a:p>
        </p:txBody>
      </p:sp>
      <p:sp>
        <p:nvSpPr>
          <p:cNvPr id="2" name="TextBox 1">
            <a:extLst>
              <a:ext uri="{FF2B5EF4-FFF2-40B4-BE49-F238E27FC236}">
                <a16:creationId xmlns:a16="http://schemas.microsoft.com/office/drawing/2014/main" id="{A3A2BB60-4253-CF3A-1262-07DAF0525231}"/>
              </a:ext>
            </a:extLst>
          </p:cNvPr>
          <p:cNvSpPr txBox="1"/>
          <p:nvPr/>
        </p:nvSpPr>
        <p:spPr>
          <a:xfrm>
            <a:off x="213304" y="1988337"/>
            <a:ext cx="9036592" cy="3416320"/>
          </a:xfrm>
          <a:prstGeom prst="rect">
            <a:avLst/>
          </a:prstGeom>
          <a:noFill/>
        </p:spPr>
        <p:txBody>
          <a:bodyPr wrap="square" rtlCol="0">
            <a:spAutoFit/>
          </a:bodyPr>
          <a:lstStyle/>
          <a:p>
            <a:r>
              <a:rPr lang="en-US" sz="3600" kern="0" dirty="0">
                <a:solidFill>
                  <a:srgbClr val="FFE8AC"/>
                </a:solidFill>
                <a:cs typeface="Arial" panose="020B0604020202020204" pitchFamily="34" charset="0"/>
              </a:rPr>
              <a:t>Not a shadow can rise,</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Not a cloud in the skies,</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But His smile quickly drives it away;</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Not a doubt or a fear,</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Not a sigh or a tear,</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Can abide while we trust and obey</a:t>
            </a:r>
            <a:r>
              <a:rPr lang="en-US" sz="3600" dirty="0"/>
              <a:t>.</a:t>
            </a:r>
            <a:endParaRPr lang="en-US" sz="3600" kern="0" dirty="0">
              <a:solidFill>
                <a:srgbClr val="FFE8AC"/>
              </a:solidFill>
              <a:cs typeface="Arial" panose="020B0604020202020204" pitchFamily="34" charset="0"/>
            </a:endParaRPr>
          </a:p>
        </p:txBody>
      </p:sp>
      <p:sp>
        <p:nvSpPr>
          <p:cNvPr id="3" name="Right Triangle 2">
            <a:extLst>
              <a:ext uri="{FF2B5EF4-FFF2-40B4-BE49-F238E27FC236}">
                <a16:creationId xmlns:a16="http://schemas.microsoft.com/office/drawing/2014/main" id="{FA92B497-DE70-8D53-7BC2-935A7C30DBAE}"/>
              </a:ext>
            </a:extLst>
          </p:cNvPr>
          <p:cNvSpPr/>
          <p:nvPr/>
        </p:nvSpPr>
        <p:spPr>
          <a:xfrm flipV="1">
            <a:off x="13366" y="5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H</a:t>
            </a:r>
          </a:p>
        </p:txBody>
      </p:sp>
    </p:spTree>
    <p:extLst>
      <p:ext uri="{BB962C8B-B14F-4D97-AF65-F5344CB8AC3E}">
        <p14:creationId xmlns:p14="http://schemas.microsoft.com/office/powerpoint/2010/main" val="28558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sp>
        <p:nvSpPr>
          <p:cNvPr id="384" name="TextBox 9"/>
          <p:cNvSpPr txBox="1"/>
          <p:nvPr/>
        </p:nvSpPr>
        <p:spPr>
          <a:xfrm>
            <a:off x="659759" y="540906"/>
            <a:ext cx="10878838" cy="877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Trust and Obey (590)</a:t>
            </a:r>
          </a:p>
        </p:txBody>
      </p:sp>
      <p:sp>
        <p:nvSpPr>
          <p:cNvPr id="2" name="TextBox 1">
            <a:extLst>
              <a:ext uri="{FF2B5EF4-FFF2-40B4-BE49-F238E27FC236}">
                <a16:creationId xmlns:a16="http://schemas.microsoft.com/office/drawing/2014/main" id="{A3A2BB60-4253-CF3A-1262-07DAF0525231}"/>
              </a:ext>
            </a:extLst>
          </p:cNvPr>
          <p:cNvSpPr txBox="1"/>
          <p:nvPr/>
        </p:nvSpPr>
        <p:spPr>
          <a:xfrm>
            <a:off x="284722" y="2001784"/>
            <a:ext cx="9036592" cy="3416320"/>
          </a:xfrm>
          <a:prstGeom prst="rect">
            <a:avLst/>
          </a:prstGeom>
          <a:noFill/>
        </p:spPr>
        <p:txBody>
          <a:bodyPr wrap="square" rtlCol="0">
            <a:spAutoFit/>
          </a:bodyPr>
          <a:lstStyle/>
          <a:p>
            <a:r>
              <a:rPr lang="en-US" sz="3600" kern="0" dirty="0">
                <a:solidFill>
                  <a:srgbClr val="FFE8AC"/>
                </a:solidFill>
                <a:cs typeface="Arial" panose="020B0604020202020204" pitchFamily="34" charset="0"/>
              </a:rPr>
              <a:t>Not a burden we bear,</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Not a sorrow we share,</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But our toil He doth richly repay;</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Not a grief or a loss,</a:t>
            </a:r>
            <a:br>
              <a:rPr lang="en-US" sz="3600" kern="0" dirty="0">
                <a:solidFill>
                  <a:srgbClr val="FFE8AC"/>
                </a:solidFill>
                <a:cs typeface="Arial" panose="020B0604020202020204" pitchFamily="34" charset="0"/>
              </a:rPr>
            </a:br>
            <a:r>
              <a:rPr lang="en-US" sz="3600" kern="0" dirty="0">
                <a:solidFill>
                  <a:srgbClr val="FFE8AC"/>
                </a:solidFill>
                <a:cs typeface="Arial" panose="020B0604020202020204" pitchFamily="34" charset="0"/>
              </a:rPr>
              <a:t>  Not a frown or a cross,</a:t>
            </a:r>
            <a:br>
              <a:rPr lang="en-US" sz="3600" kern="0" dirty="0">
                <a:solidFill>
                  <a:srgbClr val="FFE8AC"/>
                </a:solidFill>
                <a:cs typeface="Arial" panose="020B0604020202020204" pitchFamily="34" charset="0"/>
              </a:rPr>
            </a:br>
            <a:r>
              <a:rPr lang="en-US" sz="3600" b="1" kern="0" dirty="0">
                <a:solidFill>
                  <a:srgbClr val="FFE8AC"/>
                </a:solidFill>
                <a:cs typeface="Arial" panose="020B0604020202020204" pitchFamily="34" charset="0"/>
              </a:rPr>
              <a:t>But is blest if we trust and obey</a:t>
            </a:r>
            <a:r>
              <a:rPr lang="en-US" sz="3600" kern="0" dirty="0">
                <a:solidFill>
                  <a:srgbClr val="FFE8AC"/>
                </a:solidFill>
                <a:cs typeface="Arial" panose="020B0604020202020204" pitchFamily="34" charset="0"/>
              </a:rPr>
              <a:t>.</a:t>
            </a:r>
          </a:p>
        </p:txBody>
      </p:sp>
      <p:sp>
        <p:nvSpPr>
          <p:cNvPr id="3" name="Right Triangle 2">
            <a:extLst>
              <a:ext uri="{FF2B5EF4-FFF2-40B4-BE49-F238E27FC236}">
                <a16:creationId xmlns:a16="http://schemas.microsoft.com/office/drawing/2014/main" id="{38B33B7F-7A1B-0A4A-B9C4-B5DA15CBFA72}"/>
              </a:ext>
            </a:extLst>
          </p:cNvPr>
          <p:cNvSpPr/>
          <p:nvPr/>
        </p:nvSpPr>
        <p:spPr>
          <a:xfrm flipV="1">
            <a:off x="-922" y="5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H</a:t>
            </a:r>
          </a:p>
        </p:txBody>
      </p:sp>
    </p:spTree>
    <p:extLst>
      <p:ext uri="{BB962C8B-B14F-4D97-AF65-F5344CB8AC3E}">
        <p14:creationId xmlns:p14="http://schemas.microsoft.com/office/powerpoint/2010/main" val="356521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sp>
        <p:nvSpPr>
          <p:cNvPr id="384" name="TextBox 9"/>
          <p:cNvSpPr txBox="1"/>
          <p:nvPr/>
        </p:nvSpPr>
        <p:spPr>
          <a:xfrm>
            <a:off x="659759" y="540906"/>
            <a:ext cx="10878838" cy="877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Trust and Obey (590)</a:t>
            </a:r>
          </a:p>
        </p:txBody>
      </p:sp>
      <p:sp>
        <p:nvSpPr>
          <p:cNvPr id="2" name="TextBox 1">
            <a:extLst>
              <a:ext uri="{FF2B5EF4-FFF2-40B4-BE49-F238E27FC236}">
                <a16:creationId xmlns:a16="http://schemas.microsoft.com/office/drawing/2014/main" id="{A3A2BB60-4253-CF3A-1262-07DAF0525231}"/>
              </a:ext>
            </a:extLst>
          </p:cNvPr>
          <p:cNvSpPr txBox="1"/>
          <p:nvPr/>
        </p:nvSpPr>
        <p:spPr>
          <a:xfrm>
            <a:off x="341875" y="2001784"/>
            <a:ext cx="9467917" cy="3970318"/>
          </a:xfrm>
          <a:prstGeom prst="rect">
            <a:avLst/>
          </a:prstGeom>
          <a:noFill/>
        </p:spPr>
        <p:txBody>
          <a:bodyPr wrap="square" rtlCol="0">
            <a:spAutoFit/>
          </a:bodyPr>
          <a:lstStyle/>
          <a:p>
            <a:r>
              <a:rPr lang="en-US" sz="3600" kern="0" dirty="0">
                <a:solidFill>
                  <a:srgbClr val="FFE8AC"/>
                </a:solidFill>
                <a:latin typeface="Arial" panose="020B0604020202020204" pitchFamily="34" charset="0"/>
                <a:cs typeface="Arial" panose="020B0604020202020204" pitchFamily="34" charset="0"/>
              </a:rPr>
              <a:t>But we never can prove</a:t>
            </a:r>
            <a:br>
              <a:rPr lang="en-US" sz="3600" kern="0" dirty="0">
                <a:solidFill>
                  <a:srgbClr val="FFE8AC"/>
                </a:solidFill>
                <a:latin typeface="Arial" panose="020B0604020202020204" pitchFamily="34" charset="0"/>
                <a:cs typeface="Arial" panose="020B0604020202020204" pitchFamily="34" charset="0"/>
              </a:rPr>
            </a:br>
            <a:r>
              <a:rPr lang="en-US" sz="3600" kern="0" dirty="0">
                <a:solidFill>
                  <a:srgbClr val="FFE8AC"/>
                </a:solidFill>
                <a:latin typeface="Arial" panose="020B0604020202020204" pitchFamily="34" charset="0"/>
                <a:cs typeface="Arial" panose="020B0604020202020204" pitchFamily="34" charset="0"/>
              </a:rPr>
              <a:t>  The delights of His love,</a:t>
            </a:r>
            <a:br>
              <a:rPr lang="en-US" sz="3600" kern="0" dirty="0">
                <a:solidFill>
                  <a:srgbClr val="FFE8AC"/>
                </a:solidFill>
                <a:latin typeface="Arial" panose="020B0604020202020204" pitchFamily="34" charset="0"/>
                <a:cs typeface="Arial" panose="020B0604020202020204" pitchFamily="34" charset="0"/>
              </a:rPr>
            </a:br>
            <a:r>
              <a:rPr lang="en-US" sz="3600" kern="0" dirty="0">
                <a:solidFill>
                  <a:srgbClr val="FFE8AC"/>
                </a:solidFill>
                <a:latin typeface="Arial" panose="020B0604020202020204" pitchFamily="34" charset="0"/>
                <a:cs typeface="Arial" panose="020B0604020202020204" pitchFamily="34" charset="0"/>
              </a:rPr>
              <a:t>Until</a:t>
            </a:r>
            <a:r>
              <a:rPr lang="en-US" sz="3600" b="1" kern="0" dirty="0">
                <a:solidFill>
                  <a:srgbClr val="FFE8AC"/>
                </a:solidFill>
                <a:latin typeface="Arial" panose="020B0604020202020204" pitchFamily="34" charset="0"/>
                <a:cs typeface="Arial" panose="020B0604020202020204" pitchFamily="34" charset="0"/>
              </a:rPr>
              <a:t> all on the altar we lay</a:t>
            </a:r>
            <a:r>
              <a:rPr lang="en-US" sz="3600" kern="0" dirty="0">
                <a:solidFill>
                  <a:srgbClr val="FFE8AC"/>
                </a:solidFill>
                <a:latin typeface="Arial" panose="020B0604020202020204" pitchFamily="34" charset="0"/>
                <a:cs typeface="Arial" panose="020B0604020202020204" pitchFamily="34" charset="0"/>
              </a:rPr>
              <a:t>;</a:t>
            </a:r>
            <a:br>
              <a:rPr lang="en-US" sz="3600" kern="0" dirty="0">
                <a:solidFill>
                  <a:srgbClr val="FFE8AC"/>
                </a:solidFill>
                <a:latin typeface="Arial" panose="020B0604020202020204" pitchFamily="34" charset="0"/>
                <a:cs typeface="Arial" panose="020B0604020202020204" pitchFamily="34" charset="0"/>
              </a:rPr>
            </a:br>
            <a:r>
              <a:rPr lang="en-US" sz="3600" kern="0" dirty="0">
                <a:solidFill>
                  <a:srgbClr val="FFE8AC"/>
                </a:solidFill>
                <a:latin typeface="Arial" panose="020B0604020202020204" pitchFamily="34" charset="0"/>
                <a:cs typeface="Arial" panose="020B0604020202020204" pitchFamily="34" charset="0"/>
              </a:rPr>
              <a:t>  For the favor He shows,</a:t>
            </a:r>
            <a:br>
              <a:rPr lang="en-US" sz="3600" kern="0" dirty="0">
                <a:solidFill>
                  <a:srgbClr val="FFE8AC"/>
                </a:solidFill>
                <a:latin typeface="Arial" panose="020B0604020202020204" pitchFamily="34" charset="0"/>
                <a:cs typeface="Arial" panose="020B0604020202020204" pitchFamily="34" charset="0"/>
              </a:rPr>
            </a:br>
            <a:r>
              <a:rPr lang="en-US" sz="3600" kern="0" dirty="0">
                <a:solidFill>
                  <a:srgbClr val="FFE8AC"/>
                </a:solidFill>
                <a:latin typeface="Arial" panose="020B0604020202020204" pitchFamily="34" charset="0"/>
                <a:cs typeface="Arial" panose="020B0604020202020204" pitchFamily="34" charset="0"/>
              </a:rPr>
              <a:t>  And the joy He bestows,</a:t>
            </a:r>
            <a:br>
              <a:rPr lang="en-US" sz="3600" kern="0" dirty="0">
                <a:solidFill>
                  <a:srgbClr val="FFE8AC"/>
                </a:solidFill>
                <a:latin typeface="Arial" panose="020B0604020202020204" pitchFamily="34" charset="0"/>
                <a:cs typeface="Arial" panose="020B0604020202020204" pitchFamily="34" charset="0"/>
              </a:rPr>
            </a:br>
            <a:r>
              <a:rPr lang="en-US" sz="3600" b="1" kern="0" dirty="0">
                <a:solidFill>
                  <a:srgbClr val="FFE8AC"/>
                </a:solidFill>
                <a:latin typeface="Arial" panose="020B0604020202020204" pitchFamily="34" charset="0"/>
                <a:cs typeface="Arial" panose="020B0604020202020204" pitchFamily="34" charset="0"/>
              </a:rPr>
              <a:t>Are for them who will </a:t>
            </a:r>
          </a:p>
          <a:p>
            <a:r>
              <a:rPr lang="en-US" sz="3600" b="1" kern="0" dirty="0">
                <a:solidFill>
                  <a:srgbClr val="FFE8AC"/>
                </a:solidFill>
                <a:latin typeface="Arial" panose="020B0604020202020204" pitchFamily="34" charset="0"/>
                <a:cs typeface="Arial" panose="020B0604020202020204" pitchFamily="34" charset="0"/>
              </a:rPr>
              <a:t>	trust and obey!</a:t>
            </a:r>
            <a:r>
              <a:rPr lang="en-US" sz="3600" dirty="0"/>
              <a:t>.</a:t>
            </a:r>
            <a:endParaRPr lang="en-US" sz="3600" kern="0" dirty="0">
              <a:solidFill>
                <a:srgbClr val="FFE8AC"/>
              </a:solidFill>
              <a:latin typeface="Arial" panose="020B0604020202020204" pitchFamily="34" charset="0"/>
              <a:cs typeface="Arial" panose="020B0604020202020204" pitchFamily="34" charset="0"/>
            </a:endParaRPr>
          </a:p>
        </p:txBody>
      </p:sp>
      <p:sp>
        <p:nvSpPr>
          <p:cNvPr id="3" name="Right Triangle 2">
            <a:extLst>
              <a:ext uri="{FF2B5EF4-FFF2-40B4-BE49-F238E27FC236}">
                <a16:creationId xmlns:a16="http://schemas.microsoft.com/office/drawing/2014/main" id="{16D8B034-72EA-380E-F36C-5D349F92B8A7}"/>
              </a:ext>
            </a:extLst>
          </p:cNvPr>
          <p:cNvSpPr/>
          <p:nvPr/>
        </p:nvSpPr>
        <p:spPr>
          <a:xfrm flipV="1">
            <a:off x="-922" y="5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H</a:t>
            </a:r>
          </a:p>
        </p:txBody>
      </p:sp>
    </p:spTree>
    <p:extLst>
      <p:ext uri="{BB962C8B-B14F-4D97-AF65-F5344CB8AC3E}">
        <p14:creationId xmlns:p14="http://schemas.microsoft.com/office/powerpoint/2010/main" val="198085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5"/>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6"/>
          <a:stretch>
            <a:fillRect/>
          </a:stretch>
        </p:blipFill>
        <p:spPr>
          <a:xfrm>
            <a:off x="23400" y="0"/>
            <a:ext cx="12192001" cy="6850744"/>
          </a:xfrm>
          <a:prstGeom prst="rect">
            <a:avLst/>
          </a:prstGeom>
          <a:ln w="12700">
            <a:miter lim="400000"/>
          </a:ln>
        </p:spPr>
      </p:pic>
      <p:sp>
        <p:nvSpPr>
          <p:cNvPr id="384" name="TextBox 9"/>
          <p:cNvSpPr txBox="1"/>
          <p:nvPr/>
        </p:nvSpPr>
        <p:spPr>
          <a:xfrm>
            <a:off x="659759" y="540906"/>
            <a:ext cx="10878838" cy="877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Trust and Obey (590)</a:t>
            </a:r>
          </a:p>
        </p:txBody>
      </p:sp>
      <p:sp>
        <p:nvSpPr>
          <p:cNvPr id="2" name="TextBox 1">
            <a:extLst>
              <a:ext uri="{FF2B5EF4-FFF2-40B4-BE49-F238E27FC236}">
                <a16:creationId xmlns:a16="http://schemas.microsoft.com/office/drawing/2014/main" id="{A3A2BB60-4253-CF3A-1262-07DAF0525231}"/>
              </a:ext>
            </a:extLst>
          </p:cNvPr>
          <p:cNvSpPr txBox="1"/>
          <p:nvPr/>
        </p:nvSpPr>
        <p:spPr>
          <a:xfrm>
            <a:off x="299020" y="2001784"/>
            <a:ext cx="9036592" cy="3046988"/>
          </a:xfrm>
          <a:prstGeom prst="rect">
            <a:avLst/>
          </a:prstGeom>
          <a:noFill/>
        </p:spPr>
        <p:txBody>
          <a:bodyPr wrap="square" rtlCol="0">
            <a:spAutoFit/>
          </a:bodyPr>
          <a:lstStyle/>
          <a:p>
            <a:r>
              <a:rPr lang="en-US" sz="4800" kern="0" dirty="0">
                <a:solidFill>
                  <a:srgbClr val="FFE8AC"/>
                </a:solidFill>
                <a:cs typeface="Arial" panose="020B0604020202020204" pitchFamily="34" charset="0"/>
              </a:rPr>
              <a:t>Trust and obey,</a:t>
            </a:r>
            <a:br>
              <a:rPr lang="en-US" sz="4800" kern="0" dirty="0">
                <a:solidFill>
                  <a:srgbClr val="FFE8AC"/>
                </a:solidFill>
                <a:cs typeface="Arial" panose="020B0604020202020204" pitchFamily="34" charset="0"/>
              </a:rPr>
            </a:br>
            <a:r>
              <a:rPr lang="en-US" sz="4800" kern="0" dirty="0">
                <a:solidFill>
                  <a:srgbClr val="FFE8AC"/>
                </a:solidFill>
                <a:cs typeface="Arial" panose="020B0604020202020204" pitchFamily="34" charset="0"/>
              </a:rPr>
              <a:t>For there’s </a:t>
            </a:r>
            <a:r>
              <a:rPr lang="en-US" sz="4800" b="1" kern="0" dirty="0">
                <a:solidFill>
                  <a:srgbClr val="FFE8AC"/>
                </a:solidFill>
                <a:cs typeface="Arial" panose="020B0604020202020204" pitchFamily="34" charset="0"/>
              </a:rPr>
              <a:t>no other way</a:t>
            </a:r>
            <a:br>
              <a:rPr lang="en-US" sz="4800" kern="0" dirty="0">
                <a:solidFill>
                  <a:srgbClr val="FFE8AC"/>
                </a:solidFill>
                <a:cs typeface="Arial" panose="020B0604020202020204" pitchFamily="34" charset="0"/>
              </a:rPr>
            </a:br>
            <a:r>
              <a:rPr lang="en-US" sz="4800" b="1" kern="0" dirty="0">
                <a:solidFill>
                  <a:srgbClr val="FFE8AC"/>
                </a:solidFill>
                <a:cs typeface="Arial" panose="020B0604020202020204" pitchFamily="34" charset="0"/>
              </a:rPr>
              <a:t>To be happy in Jesus</a:t>
            </a:r>
            <a:r>
              <a:rPr lang="en-US" sz="4800" kern="0" dirty="0">
                <a:solidFill>
                  <a:srgbClr val="FFE8AC"/>
                </a:solidFill>
                <a:cs typeface="Arial" panose="020B0604020202020204" pitchFamily="34" charset="0"/>
              </a:rPr>
              <a:t>,</a:t>
            </a:r>
            <a:br>
              <a:rPr lang="en-US" sz="4800" kern="0" dirty="0">
                <a:solidFill>
                  <a:srgbClr val="FFE8AC"/>
                </a:solidFill>
                <a:cs typeface="Arial" panose="020B0604020202020204" pitchFamily="34" charset="0"/>
              </a:rPr>
            </a:br>
            <a:r>
              <a:rPr lang="en-US" sz="4800" kern="0" dirty="0">
                <a:solidFill>
                  <a:srgbClr val="FFE8AC"/>
                </a:solidFill>
                <a:cs typeface="Arial" panose="020B0604020202020204" pitchFamily="34" charset="0"/>
              </a:rPr>
              <a:t>  But to trust and obey.</a:t>
            </a:r>
          </a:p>
        </p:txBody>
      </p:sp>
      <p:pic>
        <p:nvPicPr>
          <p:cNvPr id="3" name="Trust and Obey Chorus">
            <a:hlinkClick r:id="" action="ppaction://media"/>
            <a:extLst>
              <a:ext uri="{FF2B5EF4-FFF2-40B4-BE49-F238E27FC236}">
                <a16:creationId xmlns:a16="http://schemas.microsoft.com/office/drawing/2014/main" id="{6B0507F3-E9D9-A7D6-FA3C-314514C7FE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9759" y="777714"/>
            <a:ext cx="609600" cy="609600"/>
          </a:xfrm>
          <a:prstGeom prst="rect">
            <a:avLst/>
          </a:prstGeom>
          <a:ln w="57150">
            <a:solidFill>
              <a:srgbClr val="FFFF00"/>
            </a:solidFill>
          </a:ln>
        </p:spPr>
      </p:pic>
    </p:spTree>
    <p:extLst>
      <p:ext uri="{BB962C8B-B14F-4D97-AF65-F5344CB8AC3E}">
        <p14:creationId xmlns:p14="http://schemas.microsoft.com/office/powerpoint/2010/main" val="364845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 fill="hold"/>
                                        <p:tgtEl>
                                          <p:spTgt spid="3"/>
                                        </p:tgtEl>
                                      </p:cBhvr>
                                    </p:cmd>
                                  </p:childTnLst>
                                </p:cTn>
                              </p:par>
                            </p:childTnLst>
                          </p:cTn>
                        </p:par>
                      </p:childTnLst>
                    </p:cTn>
                  </p:par>
                </p:childTnLst>
              </p:cTn>
              <p:nextCondLst>
                <p:cond evt="onClick" delay="0">
                  <p:tgtEl>
                    <p:spTgt spid="3"/>
                  </p:tgtEl>
                </p:cond>
              </p:nextCondLst>
            </p:seq>
            <p:audio>
              <p:cMediaNode vol="2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grpSp>
        <p:nvGrpSpPr>
          <p:cNvPr id="381" name="Group 4"/>
          <p:cNvGrpSpPr/>
          <p:nvPr/>
        </p:nvGrpSpPr>
        <p:grpSpPr>
          <a:xfrm>
            <a:off x="-14470" y="412553"/>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382" name="TextBox 5"/>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Philippians 4:4-7</a:t>
            </a: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384" name="TextBox 9"/>
          <p:cNvSpPr txBox="1"/>
          <p:nvPr/>
        </p:nvSpPr>
        <p:spPr>
          <a:xfrm>
            <a:off x="316670" y="1348525"/>
            <a:ext cx="11680257" cy="4970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a:r>
              <a:rPr lang="en-US" sz="4000" baseline="30000" dirty="0"/>
              <a:t>4 </a:t>
            </a:r>
            <a:r>
              <a:rPr lang="en-US" sz="4000" dirty="0"/>
              <a:t>Rejoice in the Lord always; again I will say, rejoice.  … </a:t>
            </a:r>
            <a:r>
              <a:rPr lang="en-US" sz="4000" baseline="30000" dirty="0"/>
              <a:t>6 </a:t>
            </a:r>
            <a:r>
              <a:rPr lang="en-US" sz="4000" b="1" dirty="0"/>
              <a:t>do not be anxious about anything</a:t>
            </a:r>
            <a:r>
              <a:rPr lang="en-US" sz="4000" dirty="0"/>
              <a:t>, but in everything by prayer and supplication with thanksgiving let your requests be made known to God. </a:t>
            </a:r>
          </a:p>
          <a:p>
            <a:pPr algn="l"/>
            <a:r>
              <a:rPr lang="en-US" sz="4000" baseline="30000" dirty="0"/>
              <a:t>7 </a:t>
            </a:r>
            <a:r>
              <a:rPr lang="en-US" sz="4000" b="1" dirty="0"/>
              <a:t>And the peace of God, which </a:t>
            </a:r>
          </a:p>
          <a:p>
            <a:pPr algn="l"/>
            <a:r>
              <a:rPr lang="en-US" sz="4000" b="1" dirty="0"/>
              <a:t>surpasses all understanding, </a:t>
            </a:r>
          </a:p>
          <a:p>
            <a:pPr algn="l"/>
            <a:r>
              <a:rPr lang="en-US" sz="4000" b="1" dirty="0"/>
              <a:t>will guard your hearts and </a:t>
            </a:r>
          </a:p>
          <a:p>
            <a:pPr algn="l"/>
            <a:r>
              <a:rPr lang="en-US" sz="4000" b="1" dirty="0"/>
              <a:t>your minds in Christ Jesus.</a:t>
            </a:r>
          </a:p>
        </p:txBody>
      </p:sp>
    </p:spTree>
    <p:extLst>
      <p:ext uri="{BB962C8B-B14F-4D97-AF65-F5344CB8AC3E}">
        <p14:creationId xmlns:p14="http://schemas.microsoft.com/office/powerpoint/2010/main" val="8230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 y="0"/>
            <a:ext cx="12192001" cy="6850744"/>
          </a:xfrm>
          <a:prstGeom prst="rect">
            <a:avLst/>
          </a:prstGeom>
          <a:ln w="12700">
            <a:miter lim="400000"/>
          </a:ln>
        </p:spPr>
      </p:pic>
      <p:sp>
        <p:nvSpPr>
          <p:cNvPr id="382" name="TextBox 5"/>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Philippians 4:4</a:t>
            </a: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384" name="TextBox 9"/>
          <p:cNvSpPr txBox="1"/>
          <p:nvPr/>
        </p:nvSpPr>
        <p:spPr>
          <a:xfrm>
            <a:off x="868443" y="788477"/>
            <a:ext cx="7198352" cy="5032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5400" kern="0" dirty="0">
                <a:latin typeface="Arial" panose="020B0604020202020204" pitchFamily="34" charset="0"/>
                <a:cs typeface="Arial" panose="020B0604020202020204" pitchFamily="34" charset="0"/>
                <a:sym typeface="Calibri"/>
              </a:rPr>
              <a:t>   Absolute Trust</a:t>
            </a:r>
          </a:p>
          <a:p>
            <a:pPr algn="l" defTabSz="412739" hangingPunct="0"/>
            <a:r>
              <a:rPr lang="en-US" sz="5400" u="sng" kern="0" dirty="0">
                <a:latin typeface="Arial" panose="020B0604020202020204" pitchFamily="34" charset="0"/>
                <a:cs typeface="Arial" panose="020B0604020202020204" pitchFamily="34" charset="0"/>
                <a:sym typeface="Calibri"/>
              </a:rPr>
              <a:t>+ Complete Obedience</a:t>
            </a:r>
          </a:p>
          <a:p>
            <a:pPr algn="l" defTabSz="412739" hangingPunct="0"/>
            <a:r>
              <a:rPr lang="en-US" sz="5400" kern="0" dirty="0">
                <a:latin typeface="Arial" panose="020B0604020202020204" pitchFamily="34" charset="0"/>
                <a:cs typeface="Arial" panose="020B0604020202020204" pitchFamily="34" charset="0"/>
                <a:sym typeface="Calibri"/>
              </a:rPr>
              <a:t>= Full Surrender </a:t>
            </a:r>
          </a:p>
          <a:p>
            <a:pPr algn="l" defTabSz="412739" hangingPunct="0"/>
            <a:r>
              <a:rPr lang="en-US" sz="5400" kern="0" dirty="0">
                <a:latin typeface="Arial" panose="020B0604020202020204" pitchFamily="34" charset="0"/>
                <a:cs typeface="Arial" panose="020B0604020202020204" pitchFamily="34" charset="0"/>
                <a:sym typeface="Calibri"/>
              </a:rPr>
              <a:t>= Abiding</a:t>
            </a:r>
          </a:p>
          <a:p>
            <a:pPr algn="l" defTabSz="412739" hangingPunct="0"/>
            <a:r>
              <a:rPr lang="en-US" sz="5400" kern="0" dirty="0">
                <a:latin typeface="Arial" panose="020B0604020202020204" pitchFamily="34" charset="0"/>
                <a:cs typeface="Arial" panose="020B0604020202020204" pitchFamily="34" charset="0"/>
                <a:sym typeface="Calibri"/>
              </a:rPr>
              <a:t>= Peace of God </a:t>
            </a:r>
          </a:p>
          <a:p>
            <a:pPr algn="l" defTabSz="412739" hangingPunct="0"/>
            <a:r>
              <a:rPr lang="en-US" sz="5400" kern="0" dirty="0">
                <a:latin typeface="Arial" panose="020B0604020202020204" pitchFamily="34" charset="0"/>
                <a:cs typeface="Arial" panose="020B0604020202020204" pitchFamily="34" charset="0"/>
                <a:sym typeface="Calibri"/>
              </a:rPr>
              <a:t>   (no worries)</a:t>
            </a:r>
            <a:endParaRPr lang="en-US" sz="3600" kern="0" dirty="0">
              <a:latin typeface="Arial" panose="020B0604020202020204" pitchFamily="34" charset="0"/>
              <a:cs typeface="Arial" panose="020B0604020202020204" pitchFamily="34" charset="0"/>
              <a:sym typeface="Calibri"/>
            </a:endParaRPr>
          </a:p>
        </p:txBody>
      </p:sp>
      <p:sp>
        <p:nvSpPr>
          <p:cNvPr id="2" name="Right Triangle 1">
            <a:hlinkClick r:id="rId5" action="ppaction://hlinksldjump" tooltip="More articles by Ellen White"/>
            <a:extLst>
              <a:ext uri="{FF2B5EF4-FFF2-40B4-BE49-F238E27FC236}">
                <a16:creationId xmlns:a16="http://schemas.microsoft.com/office/drawing/2014/main" id="{DC33B736-0EB9-6BE6-7976-7EE11F60F037}"/>
              </a:ext>
            </a:extLst>
          </p:cNvPr>
          <p:cNvSpPr/>
          <p:nvPr/>
        </p:nvSpPr>
        <p:spPr>
          <a:xfrm rot="10800000" flipV="1">
            <a:off x="11219525" y="565470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t>
            </a:r>
          </a:p>
        </p:txBody>
      </p:sp>
    </p:spTree>
    <p:extLst>
      <p:ext uri="{BB962C8B-B14F-4D97-AF65-F5344CB8AC3E}">
        <p14:creationId xmlns:p14="http://schemas.microsoft.com/office/powerpoint/2010/main" val="373721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0" y="23523"/>
            <a:ext cx="12192000" cy="65927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Obedience </a:t>
            </a:r>
            <a:r>
              <a:rPr kumimoji="0" lang="en-US" sz="320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t>
            </a:r>
            <a:r>
              <a:rPr kumimoji="0" lang="en-US" sz="3200" i="0" u="none" strike="noStrike" kern="1200" cap="none" spc="0" normalizeH="0" baseline="0" noProof="0" dirty="0">
                <a:ln>
                  <a:noFill/>
                </a:ln>
                <a:solidFill>
                  <a:schemeClr val="accent5">
                    <a:lumMod val="20000"/>
                    <a:lumOff val="80000"/>
                  </a:schemeClr>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DA 668.3</a:t>
            </a:r>
            <a:r>
              <a:rPr kumimoji="0" lang="en-US" sz="320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t>
            </a:r>
            <a:endParaRPr kumimoji="0" lang="en-US" sz="3200" i="0" u="none" strike="noStrike" kern="1200" cap="none" spc="0" normalizeH="0" baseline="3000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All true obedience comes from the heart. It was heart work with Christ. And if we consent, He will so identify Himself with our thoughts and aims, so blend our hearts and minds into conformity to His will, that </a:t>
            </a:r>
            <a:r>
              <a:rPr kumimoji="0" lang="en-US" sz="3600" i="0"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when obeying Him we shall be but carrying out our own impulses</a:t>
            </a:r>
            <a:r>
              <a:rPr kumimoji="0" lang="en-US" sz="36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The will, refined and sanctified, will find its highest delight in doing His service. When we know God as it is our privilege to know Him, our life will be a life of continual obedience. Through an appreciation of the character of Christ, through communion with God, sin will become hateful to us.</a:t>
            </a:r>
          </a:p>
        </p:txBody>
      </p:sp>
      <p:sp>
        <p:nvSpPr>
          <p:cNvPr id="3" name="Right Triangle 2">
            <a:extLst>
              <a:ext uri="{FF2B5EF4-FFF2-40B4-BE49-F238E27FC236}">
                <a16:creationId xmlns:a16="http://schemas.microsoft.com/office/drawing/2014/main" id="{E0C15F24-79E4-78B6-FC1F-19FE65CFF58F}"/>
              </a:ext>
            </a:extLst>
          </p:cNvPr>
          <p:cNvSpPr/>
          <p:nvPr/>
        </p:nvSpPr>
        <p:spPr>
          <a:xfrm flipV="1">
            <a:off x="-922" y="5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H</a:t>
            </a:r>
          </a:p>
        </p:txBody>
      </p:sp>
    </p:spTree>
    <p:extLst>
      <p:ext uri="{BB962C8B-B14F-4D97-AF65-F5344CB8AC3E}">
        <p14:creationId xmlns:p14="http://schemas.microsoft.com/office/powerpoint/2010/main" val="96080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descr="Ocean Spray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411A5529-4D87-24D5-C202-EFAAA0F94167}"/>
              </a:ext>
            </a:extLst>
          </p:cNvPr>
          <p:cNvSpPr txBox="1"/>
          <p:nvPr/>
        </p:nvSpPr>
        <p:spPr>
          <a:xfrm>
            <a:off x="659759" y="540906"/>
            <a:ext cx="10878838"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Extra…</a:t>
            </a:r>
          </a:p>
        </p:txBody>
      </p:sp>
    </p:spTree>
    <p:extLst>
      <p:ext uri="{BB962C8B-B14F-4D97-AF65-F5344CB8AC3E}">
        <p14:creationId xmlns:p14="http://schemas.microsoft.com/office/powerpoint/2010/main" val="3896121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0" y="7256"/>
            <a:ext cx="12192001" cy="6850744"/>
          </a:xfrm>
          <a:prstGeom prst="rect">
            <a:avLst/>
          </a:prstGeom>
          <a:ln w="12700">
            <a:miter lim="400000"/>
          </a:ln>
        </p:spPr>
      </p:pic>
      <p:sp>
        <p:nvSpPr>
          <p:cNvPr id="384" name="TextBox 9"/>
          <p:cNvSpPr txBox="1"/>
          <p:nvPr/>
        </p:nvSpPr>
        <p:spPr>
          <a:xfrm>
            <a:off x="1385441" y="205886"/>
            <a:ext cx="9467917" cy="1154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marL="0" marR="0" lvl="0" indent="0" algn="ctr" defTabSz="412739" rtl="0" eaLnBrk="1" fontAlgn="auto" latinLnBrk="0" hangingPunct="0">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No Worry</a:t>
            </a:r>
          </a:p>
        </p:txBody>
      </p:sp>
      <p:sp>
        <p:nvSpPr>
          <p:cNvPr id="3" name="TextBox 2">
            <a:extLst>
              <a:ext uri="{FF2B5EF4-FFF2-40B4-BE49-F238E27FC236}">
                <a16:creationId xmlns:a16="http://schemas.microsoft.com/office/drawing/2014/main" id="{D819DA85-13F8-B043-6527-3865C53FBD5F}"/>
              </a:ext>
            </a:extLst>
          </p:cNvPr>
          <p:cNvSpPr txBox="1"/>
          <p:nvPr/>
        </p:nvSpPr>
        <p:spPr>
          <a:xfrm>
            <a:off x="514350" y="1357302"/>
            <a:ext cx="11201400" cy="3970318"/>
          </a:xfrm>
          <a:prstGeom prst="rect">
            <a:avLst/>
          </a:prstGeom>
          <a:noFill/>
        </p:spPr>
        <p:txBody>
          <a:bodyPr wrap="square" rtlCol="0">
            <a:spAutoFit/>
          </a:bodyPr>
          <a:lstStyle/>
          <a:p>
            <a:r>
              <a:rPr lang="en-US" sz="3600" kern="0" baseline="30000" dirty="0">
                <a:solidFill>
                  <a:srgbClr val="FFE8AC"/>
                </a:solidFill>
                <a:cs typeface="Arial" panose="020B0604020202020204" pitchFamily="34" charset="0"/>
              </a:rPr>
              <a:t>     25</a:t>
            </a:r>
            <a:r>
              <a:rPr lang="en-US" sz="3600" kern="0" dirty="0">
                <a:solidFill>
                  <a:srgbClr val="FFE8AC"/>
                </a:solidFill>
                <a:cs typeface="Arial" panose="020B0604020202020204" pitchFamily="34" charset="0"/>
              </a:rPr>
              <a:t> Therefore I say unto you, Take no thought for your life, what ye shall eat, or what ye shall drink; nor yet for your body, what ye shall put on. Is not the life more than meat, and the body than raiment? . . .</a:t>
            </a:r>
          </a:p>
          <a:p>
            <a:r>
              <a:rPr lang="en-US" sz="3600" kern="0" baseline="30000" dirty="0">
                <a:solidFill>
                  <a:srgbClr val="FFE8AC"/>
                </a:solidFill>
                <a:cs typeface="Arial" panose="020B0604020202020204" pitchFamily="34" charset="0"/>
              </a:rPr>
              <a:t>     34</a:t>
            </a:r>
            <a:r>
              <a:rPr lang="en-US" sz="3600" kern="0" dirty="0">
                <a:solidFill>
                  <a:srgbClr val="FFE8AC"/>
                </a:solidFill>
                <a:cs typeface="Arial" panose="020B0604020202020204" pitchFamily="34" charset="0"/>
              </a:rPr>
              <a:t> Take therefore no thought for the morrow: for the morrow shall take thought for the things of itself. </a:t>
            </a:r>
            <a:r>
              <a:rPr lang="en-US" sz="3600" b="1" kern="0" dirty="0">
                <a:solidFill>
                  <a:srgbClr val="FFE8AC"/>
                </a:solidFill>
                <a:cs typeface="Arial" panose="020B0604020202020204" pitchFamily="34" charset="0"/>
              </a:rPr>
              <a:t>Sufficient unto the day is the evil thereof</a:t>
            </a:r>
            <a:r>
              <a:rPr lang="en-US" sz="3600" kern="0" dirty="0">
                <a:solidFill>
                  <a:srgbClr val="FFE8AC"/>
                </a:solidFill>
                <a:cs typeface="Arial" panose="020B0604020202020204" pitchFamily="34" charset="0"/>
              </a:rPr>
              <a:t>. </a:t>
            </a:r>
            <a:r>
              <a:rPr lang="en-US" sz="3200" kern="0" dirty="0">
                <a:solidFill>
                  <a:srgbClr val="FFE8AC"/>
                </a:solidFill>
                <a:cs typeface="Arial" panose="020B0604020202020204" pitchFamily="34" charset="0"/>
              </a:rPr>
              <a:t>(Matthew 6)</a:t>
            </a:r>
          </a:p>
        </p:txBody>
      </p:sp>
    </p:spTree>
    <p:extLst>
      <p:ext uri="{BB962C8B-B14F-4D97-AF65-F5344CB8AC3E}">
        <p14:creationId xmlns:p14="http://schemas.microsoft.com/office/powerpoint/2010/main" val="7461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003F77-49A2-BD8C-96E3-CE0D0D0C4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628" y="228599"/>
            <a:ext cx="4004125" cy="6458265"/>
          </a:xfrm>
          <a:prstGeom prst="rect">
            <a:avLst/>
          </a:prstGeom>
        </p:spPr>
      </p:pic>
      <p:pic>
        <p:nvPicPr>
          <p:cNvPr id="3" name="Picture 2">
            <a:extLst>
              <a:ext uri="{FF2B5EF4-FFF2-40B4-BE49-F238E27FC236}">
                <a16:creationId xmlns:a16="http://schemas.microsoft.com/office/drawing/2014/main" id="{977DC0AE-04DC-D07F-AAC8-9778FE8A50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327" y="228600"/>
            <a:ext cx="4278601" cy="6458266"/>
          </a:xfrm>
          <a:prstGeom prst="rect">
            <a:avLst/>
          </a:prstGeom>
        </p:spPr>
      </p:pic>
    </p:spTree>
    <p:extLst>
      <p:ext uri="{BB962C8B-B14F-4D97-AF65-F5344CB8AC3E}">
        <p14:creationId xmlns:p14="http://schemas.microsoft.com/office/powerpoint/2010/main" val="3323544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0" y="23523"/>
            <a:ext cx="12192000" cy="65694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Abiding Will Change </a:t>
            </a:r>
            <a:r>
              <a:rPr lang="en-US" sz="4000" b="1" dirty="0">
                <a:solidFill>
                  <a:srgbClr val="FFE8AC"/>
                </a:solidFill>
                <a:latin typeface="Arial" panose="020B0604020202020204" pitchFamily="34" charset="0"/>
                <a:cs typeface="Arial" panose="020B0604020202020204" pitchFamily="34" charset="0"/>
              </a:rPr>
              <a:t>Your </a:t>
            </a: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Prayers</a:t>
            </a:r>
            <a:r>
              <a:rPr kumimoji="0" lang="en-US" sz="4000" b="1" i="0" u="none" strike="noStrike" kern="1200" cap="none" spc="0" normalizeH="0" baseline="30000" noProof="0" dirty="0">
                <a:ln>
                  <a:noFill/>
                </a:ln>
                <a:solidFill>
                  <a:srgbClr val="FFE8AC"/>
                </a:solidFill>
                <a:effectLst/>
                <a:uLnTx/>
                <a:uFillTx/>
                <a:latin typeface="Arial" panose="020B0604020202020204" pitchFamily="34" charset="0"/>
                <a:ea typeface="+mn-ea"/>
                <a:cs typeface="Arial" panose="020B0604020202020204" pitchFamily="34" charset="0"/>
              </a:rPr>
              <a:t>1</a:t>
            </a:r>
          </a:p>
          <a:p>
            <a:pPr marL="0" marR="0" lvl="0" indent="457200" algn="l" defTabSz="914400" rtl="0" eaLnBrk="1" fontAlgn="auto" latinLnBrk="0" hangingPunct="1">
              <a:lnSpc>
                <a:spcPct val="107000"/>
              </a:lnSpc>
              <a:spcBef>
                <a:spcPts val="0"/>
              </a:spcBef>
              <a:spcAft>
                <a:spcPts val="0"/>
              </a:spcAft>
              <a:buClrTx/>
              <a:buSzTx/>
              <a:buFontTx/>
              <a:buNone/>
              <a:tabLst/>
              <a:defRPr/>
            </a:pPr>
            <a:r>
              <a:rPr lang="en-US" sz="3200" dirty="0">
                <a:solidFill>
                  <a:srgbClr val="FFE8AC"/>
                </a:solidFill>
                <a:latin typeface="Arial" panose="020B0604020202020204" pitchFamily="34" charset="0"/>
                <a:cs typeface="Arial" panose="020B0604020202020204" pitchFamily="34" charset="0"/>
              </a:rPr>
              <a:t>I</a:t>
            </a: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will be expelled and lose everything. Tell me what more I need to do so that He will answer my prayer." Dad paused. "Son," he finally answered, "you need to find a different god."</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My mind went blank. "What do you mean?"</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"You think God is there to grant your wishes, but </a:t>
            </a:r>
            <a:r>
              <a:rPr kumimoji="0" lang="en-US" sz="3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He is the master, and you are His servant</a:t>
            </a: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You must focus on Him instead </a:t>
            </a: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of focusing on school."</a:t>
            </a:r>
          </a:p>
          <a:p>
            <a:pPr marL="0" marR="0" lvl="0" indent="457200" algn="l" defTabSz="914400" rtl="0" eaLnBrk="1" fontAlgn="auto" latinLnBrk="0" hangingPunct="1">
              <a:lnSpc>
                <a:spcPct val="107000"/>
              </a:lnSpc>
              <a:spcBef>
                <a:spcPts val="0"/>
              </a:spcBef>
              <a:spcAft>
                <a:spcPts val="0"/>
              </a:spcAft>
              <a:buClrTx/>
              <a:buSzTx/>
              <a:buFontTx/>
              <a:buNone/>
              <a:tabLst/>
              <a:defRPr/>
            </a:pPr>
            <a:r>
              <a:rPr lang="en-US" sz="3200" dirty="0">
                <a:solidFill>
                  <a:srgbClr val="FFE8AC"/>
                </a:solidFill>
                <a:latin typeface="Arial" panose="020B0604020202020204" pitchFamily="34" charset="0"/>
                <a:cs typeface="Arial" panose="020B0604020202020204" pitchFamily="34" charset="0"/>
              </a:rPr>
              <a:t>I</a:t>
            </a: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still didn't understand. "How do you want me to pray?" I asked.</a:t>
            </a:r>
          </a:p>
          <a:p>
            <a:pPr marL="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"You want God to save your schooling and your future. </a:t>
            </a:r>
            <a:r>
              <a:rPr kumimoji="0" lang="en-US" sz="3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But you are not the center of the universe—Jesus is.</a:t>
            </a:r>
            <a:r>
              <a:rPr kumimoji="0" lang="en-US" sz="32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a:t>
            </a:r>
            <a:endParaRPr lang="en-US" sz="3200" dirty="0">
              <a:solidFill>
                <a:srgbClr val="FFE8AC"/>
              </a:solidFill>
              <a:latin typeface="Arial" panose="020B0604020202020204" pitchFamily="34" charset="0"/>
              <a:cs typeface="Arial" panose="020B0604020202020204" pitchFamily="34" charset="0"/>
            </a:endParaRPr>
          </a:p>
          <a:p>
            <a:pPr marL="0" marR="0" lvl="0" indent="457200" algn="l" defTabSz="914400" rtl="0" eaLnBrk="1" fontAlgn="auto" latinLnBrk="0" hangingPunct="1">
              <a:lnSpc>
                <a:spcPct val="107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457200" algn="ctr" defTabSz="914400" rtl="0" eaLnBrk="1" fontAlgn="auto" latinLnBrk="0" hangingPunct="1">
              <a:lnSpc>
                <a:spcPct val="107000"/>
              </a:lnSpc>
              <a:spcBef>
                <a:spcPts val="0"/>
              </a:spcBef>
              <a:spcAft>
                <a:spcPts val="0"/>
              </a:spcAft>
              <a:buClrTx/>
              <a:buSzTx/>
              <a:buFontTx/>
              <a:buNone/>
              <a:tabLst/>
              <a:defRPr/>
            </a:pPr>
            <a:r>
              <a:rPr lang="en-US" sz="2800" baseline="30000" dirty="0">
                <a:solidFill>
                  <a:srgbClr val="FFE8AC"/>
                </a:solidFill>
                <a:latin typeface="Arial" panose="020B0604020202020204" pitchFamily="34" charset="0"/>
                <a:cs typeface="Arial" panose="020B0604020202020204" pitchFamily="34" charset="0"/>
              </a:rPr>
              <a:t>1</a:t>
            </a:r>
            <a:r>
              <a:rPr lang="en-US" sz="2800" dirty="0">
                <a:solidFill>
                  <a:srgbClr val="FFE8AC"/>
                </a:solidFill>
                <a:latin typeface="Arial" panose="020B0604020202020204" pitchFamily="34" charset="0"/>
                <a:cs typeface="Arial" panose="020B0604020202020204" pitchFamily="34" charset="0"/>
              </a:rPr>
              <a:t> </a:t>
            </a:r>
            <a:r>
              <a:rPr lang="en-US" sz="2800" dirty="0">
                <a:solidFill>
                  <a:schemeClr val="accent5">
                    <a:lumMod val="20000"/>
                    <a:lumOff val="8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 Spirit and Power</a:t>
            </a:r>
            <a:r>
              <a:rPr lang="en-US" sz="2800" dirty="0">
                <a:solidFill>
                  <a:srgbClr val="FFE8AC"/>
                </a:solidFill>
                <a:latin typeface="Arial" panose="020B0604020202020204" pitchFamily="34" charset="0"/>
                <a:cs typeface="Arial" panose="020B0604020202020204" pitchFamily="34" charset="0"/>
              </a:rPr>
              <a:t>, Pavel Goia, </a:t>
            </a:r>
            <a:r>
              <a:rPr lang="en-US" sz="2800" dirty="0" err="1">
                <a:solidFill>
                  <a:srgbClr val="FFE8AC"/>
                </a:solidFill>
                <a:latin typeface="Arial" panose="020B0604020202020204" pitchFamily="34" charset="0"/>
                <a:cs typeface="Arial" panose="020B0604020202020204" pitchFamily="34" charset="0"/>
              </a:rPr>
              <a:t>Safeliz</a:t>
            </a:r>
            <a:r>
              <a:rPr lang="en-US" sz="2800" dirty="0">
                <a:solidFill>
                  <a:srgbClr val="FFE8AC"/>
                </a:solidFill>
                <a:latin typeface="Arial" panose="020B0604020202020204" pitchFamily="34" charset="0"/>
                <a:cs typeface="Arial" panose="020B0604020202020204" pitchFamily="34" charset="0"/>
              </a:rPr>
              <a:t> 2023. Page 19</a:t>
            </a:r>
            <a:endParaRPr kumimoji="0" lang="en-US" sz="2800" b="0"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3076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0" y="23523"/>
            <a:ext cx="12192000" cy="699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Abiding Will Change </a:t>
            </a:r>
            <a:r>
              <a:rPr lang="en-US" sz="4000" b="1" dirty="0">
                <a:solidFill>
                  <a:srgbClr val="FFE8AC"/>
                </a:solidFill>
                <a:latin typeface="Arial" panose="020B0604020202020204" pitchFamily="34" charset="0"/>
                <a:cs typeface="Arial" panose="020B0604020202020204" pitchFamily="34" charset="0"/>
              </a:rPr>
              <a:t>Your </a:t>
            </a: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Prayers</a:t>
            </a:r>
            <a:r>
              <a:rPr kumimoji="0" lang="en-US" sz="4000" b="1" i="0" u="none" strike="noStrike" kern="1200" cap="none" spc="0" normalizeH="0" baseline="30000" noProof="0" dirty="0">
                <a:ln>
                  <a:noFill/>
                </a:ln>
                <a:solidFill>
                  <a:srgbClr val="FFE8AC"/>
                </a:solidFill>
                <a:effectLst/>
                <a:uLnTx/>
                <a:uFillTx/>
                <a:latin typeface="Arial" panose="020B0604020202020204" pitchFamily="34" charset="0"/>
                <a:ea typeface="+mn-ea"/>
                <a:cs typeface="Arial" panose="020B0604020202020204" pitchFamily="34" charset="0"/>
              </a:rPr>
              <a:t>1</a:t>
            </a:r>
          </a:p>
          <a:p>
            <a:pPr marL="0" marR="0" indent="457200">
              <a:lnSpc>
                <a:spcPct val="107000"/>
              </a:lnSpc>
              <a:spcBef>
                <a:spcPts val="0"/>
              </a:spcBef>
              <a:spcAft>
                <a:spcPts val="0"/>
              </a:spcAft>
            </a:pPr>
            <a:r>
              <a:rPr lang="en-US" sz="3200" dirty="0">
                <a:solidFill>
                  <a:srgbClr val="FFE8AC"/>
                </a:solidFill>
                <a:latin typeface="Arial" panose="020B0604020202020204" pitchFamily="34" charset="0"/>
                <a:cs typeface="Arial" panose="020B0604020202020204" pitchFamily="34" charset="0"/>
              </a:rPr>
              <a:t>When you pray, say, 'Lord, I would like You to save my education; nevertheless, please do what honors You. If my presence in school serves You, let me be there and be a light for You. If not, take me from there and put me wherever honors and serves You. </a:t>
            </a:r>
            <a:r>
              <a:rPr lang="en-US" sz="3200" b="1" dirty="0">
                <a:solidFill>
                  <a:srgbClr val="FFE8AC"/>
                </a:solidFill>
                <a:latin typeface="Arial" panose="020B0604020202020204" pitchFamily="34" charset="0"/>
                <a:cs typeface="Arial" panose="020B0604020202020204" pitchFamily="34" charset="0"/>
              </a:rPr>
              <a:t>When you give up self and put God in the center, when you fully surrender everything, when you are willing to sacrifice everything, including school, that is the prayer that He answers.</a:t>
            </a:r>
            <a:r>
              <a:rPr lang="en-US" sz="3200" dirty="0">
                <a:solidFill>
                  <a:srgbClr val="FFE8AC"/>
                </a:solidFill>
                <a:latin typeface="Arial" panose="020B0604020202020204" pitchFamily="34" charset="0"/>
                <a:cs typeface="Arial" panose="020B0604020202020204" pitchFamily="34" charset="0"/>
              </a:rPr>
              <a:t> "</a:t>
            </a:r>
            <a:r>
              <a:rPr lang="en-US" sz="3200" b="1" dirty="0">
                <a:solidFill>
                  <a:srgbClr val="FFE8AC"/>
                </a:solidFill>
                <a:latin typeface="Arial" panose="020B0604020202020204" pitchFamily="34" charset="0"/>
                <a:cs typeface="Arial" panose="020B0604020202020204" pitchFamily="34" charset="0"/>
              </a:rPr>
              <a:t>Switch your prayer</a:t>
            </a:r>
            <a:r>
              <a:rPr lang="en-US" sz="3200" dirty="0">
                <a:solidFill>
                  <a:srgbClr val="FFE8AC"/>
                </a:solidFill>
                <a:latin typeface="Arial" panose="020B0604020202020204" pitchFamily="34" charset="0"/>
                <a:cs typeface="Arial" panose="020B0604020202020204" pitchFamily="34" charset="0"/>
              </a:rPr>
              <a:t>, son. Then you will experience power. </a:t>
            </a:r>
            <a:r>
              <a:rPr lang="en-US" sz="3200" b="1" dirty="0">
                <a:solidFill>
                  <a:srgbClr val="92D050"/>
                </a:solidFill>
                <a:latin typeface="Arial" panose="020B0604020202020204" pitchFamily="34" charset="0"/>
                <a:cs typeface="Arial" panose="020B0604020202020204" pitchFamily="34" charset="0"/>
              </a:rPr>
              <a:t>Whatever you try to save, you will lose. But whatever you are willing to lose, surrender, and give to Him, that's what you save. </a:t>
            </a:r>
            <a:r>
              <a:rPr lang="en-US" sz="3200" dirty="0">
                <a:solidFill>
                  <a:srgbClr val="FFE8AC"/>
                </a:solidFill>
                <a:latin typeface="Arial" panose="020B0604020202020204" pitchFamily="34" charset="0"/>
                <a:cs typeface="Arial" panose="020B0604020202020204" pitchFamily="34" charset="0"/>
              </a:rPr>
              <a:t>That is what He can protect, preserve, use, and bless.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050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0" y="0"/>
            <a:ext cx="12192000" cy="3908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Abiding Will Change </a:t>
            </a:r>
            <a:r>
              <a:rPr lang="en-US" sz="4000" b="1" dirty="0">
                <a:solidFill>
                  <a:srgbClr val="FFE8AC"/>
                </a:solidFill>
                <a:latin typeface="Arial" panose="020B0604020202020204" pitchFamily="34" charset="0"/>
                <a:cs typeface="Arial" panose="020B0604020202020204" pitchFamily="34" charset="0"/>
              </a:rPr>
              <a:t>Your </a:t>
            </a: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Prayers</a:t>
            </a:r>
            <a:r>
              <a:rPr kumimoji="0" lang="en-US" sz="4000" b="1" i="0" u="none" strike="noStrike" kern="1200" cap="none" spc="0" normalizeH="0" baseline="30000" noProof="0" dirty="0">
                <a:ln>
                  <a:noFill/>
                </a:ln>
                <a:solidFill>
                  <a:srgbClr val="FFE8AC"/>
                </a:solidFill>
                <a:effectLst/>
                <a:uLnTx/>
                <a:uFillTx/>
                <a:latin typeface="Arial" panose="020B0604020202020204" pitchFamily="34" charset="0"/>
                <a:ea typeface="+mn-ea"/>
                <a:cs typeface="Arial" panose="020B0604020202020204" pitchFamily="34" charset="0"/>
              </a:rPr>
              <a:t>1</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FFE8AC"/>
                </a:solidFill>
                <a:effectLst/>
                <a:uLnTx/>
                <a:uFillTx/>
                <a:latin typeface="Calibri" panose="020F0502020204030204"/>
                <a:ea typeface="+mn-ea"/>
                <a:cs typeface="+mn-cs"/>
              </a:rPr>
              <a:t>“…not my will but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lang="en-US" sz="4800" b="1" dirty="0">
                <a:solidFill>
                  <a:srgbClr val="FFE8AC"/>
                </a:solidFill>
                <a:latin typeface="Arial" panose="020B0604020202020204" pitchFamily="34" charset="0"/>
                <a:cs typeface="Arial" panose="020B0604020202020204" pitchFamily="34" charset="0"/>
              </a:rPr>
              <a:t>Thy Will Be Done”</a:t>
            </a:r>
            <a:endParaRPr kumimoji="0" lang="en-US" sz="4800" b="1" i="0" u="none" strike="noStrike" kern="1200" cap="none" spc="0" normalizeH="0" baseline="0" noProof="0" dirty="0">
              <a:ln>
                <a:noFill/>
              </a:ln>
              <a:solidFill>
                <a:srgbClr val="FFE8AC"/>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4800" dirty="0">
              <a:solidFill>
                <a:srgbClr val="FFE8AC"/>
              </a:solidFill>
              <a:latin typeface="Calibri" panose="020F0502020204030204"/>
            </a:endParaRPr>
          </a:p>
        </p:txBody>
      </p:sp>
    </p:spTree>
    <p:extLst>
      <p:ext uri="{BB962C8B-B14F-4D97-AF65-F5344CB8AC3E}">
        <p14:creationId xmlns:p14="http://schemas.microsoft.com/office/powerpoint/2010/main" val="228336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0" y="23523"/>
            <a:ext cx="12192000" cy="63709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Questions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7"/>
              <a:tabLst/>
              <a:defRPr/>
            </a:pPr>
            <a:r>
              <a:rPr lang="en-US" sz="3600" dirty="0">
                <a:solidFill>
                  <a:srgbClr val="FFE8AC"/>
                </a:solidFill>
                <a:latin typeface="Calibri" panose="020F0502020204030204"/>
              </a:rPr>
              <a:t>Again, </a:t>
            </a:r>
            <a:r>
              <a:rPr lang="en-US" sz="3600" b="1" dirty="0">
                <a:solidFill>
                  <a:srgbClr val="FFE8AC"/>
                </a:solidFill>
                <a:latin typeface="Calibri" panose="020F0502020204030204"/>
              </a:rPr>
              <a:t>does God know our problems</a:t>
            </a:r>
            <a:r>
              <a:rPr lang="en-US" sz="3600" dirty="0">
                <a:solidFill>
                  <a:srgbClr val="FFE8AC"/>
                </a:solidFill>
                <a:latin typeface="Calibri" panose="020F0502020204030204"/>
              </a:rPr>
              <a:t>?</a:t>
            </a:r>
            <a:endParaRPr kumimoji="0" lang="en-US" sz="3600" b="0" i="0" u="none" strike="noStrike" kern="1200" cap="none" spc="0" normalizeH="0" baseline="0" noProof="0" dirty="0">
              <a:ln>
                <a:noFill/>
              </a:ln>
              <a:solidFill>
                <a:srgbClr val="FFE8AC"/>
              </a:solidFill>
              <a:effectLst/>
              <a:uLnTx/>
              <a:uFillTx/>
              <a:latin typeface="Calibri" panose="020F0502020204030204"/>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7"/>
              <a:tabLst/>
              <a:defRPr/>
            </a:pPr>
            <a:r>
              <a:rPr lang="en-US" sz="3600" dirty="0">
                <a:solidFill>
                  <a:srgbClr val="FFE8AC"/>
                </a:solidFill>
                <a:latin typeface="Calibri" panose="020F0502020204030204"/>
              </a:rPr>
              <a:t>If I focus on my problems</a:t>
            </a:r>
            <a:r>
              <a:rPr kumimoji="0" lang="en-US" sz="3600" b="0" i="0" u="none" strike="noStrike" kern="1200" cap="none" spc="0" normalizeH="0" baseline="0" noProof="0" dirty="0">
                <a:ln>
                  <a:noFill/>
                </a:ln>
                <a:solidFill>
                  <a:srgbClr val="FFE8AC"/>
                </a:solidFill>
                <a:effectLst/>
                <a:uLnTx/>
                <a:uFillTx/>
                <a:latin typeface="Calibri" panose="020F0502020204030204"/>
              </a:rPr>
              <a:t>, </a:t>
            </a:r>
            <a:r>
              <a:rPr lang="en-US" sz="3600" dirty="0">
                <a:solidFill>
                  <a:srgbClr val="FFE8AC"/>
                </a:solidFill>
                <a:latin typeface="Calibri" panose="020F0502020204030204"/>
              </a:rPr>
              <a:t>who is at </a:t>
            </a:r>
            <a:r>
              <a:rPr kumimoji="0" lang="en-US" sz="3600" b="0" i="0" u="none" strike="noStrike" kern="1200" cap="none" spc="0" normalizeH="0" baseline="0" noProof="0" dirty="0">
                <a:ln>
                  <a:noFill/>
                </a:ln>
                <a:solidFill>
                  <a:srgbClr val="FFE8AC"/>
                </a:solidFill>
                <a:effectLst/>
                <a:uLnTx/>
                <a:uFillTx/>
                <a:latin typeface="Calibri" panose="020F0502020204030204"/>
              </a:rPr>
              <a:t>the center of my</a:t>
            </a:r>
            <a:r>
              <a:rPr kumimoji="0" lang="en-US" sz="3600" b="0" i="0" u="none" strike="noStrike" kern="1200" cap="none" spc="0" normalizeH="0" noProof="0" dirty="0">
                <a:ln>
                  <a:noFill/>
                </a:ln>
                <a:solidFill>
                  <a:srgbClr val="FFE8AC"/>
                </a:solidFill>
                <a:effectLst/>
                <a:uLnTx/>
                <a:uFillTx/>
                <a:latin typeface="Calibri" panose="020F0502020204030204"/>
              </a:rPr>
              <a:t> life</a:t>
            </a:r>
            <a:r>
              <a:rPr kumimoji="0" lang="en-US" sz="3600" b="0" i="0" u="none" strike="noStrike" kern="1200" cap="none" spc="0" normalizeH="0" baseline="0" noProof="0" dirty="0">
                <a:ln>
                  <a:noFill/>
                </a:ln>
                <a:solidFill>
                  <a:srgbClr val="FFE8AC"/>
                </a:solidFill>
                <a:effectLst/>
                <a:uLnTx/>
                <a:uFillTx/>
                <a:latin typeface="Calibri" panose="020F0502020204030204"/>
              </a:rPr>
              <a:t>?</a:t>
            </a:r>
          </a:p>
          <a:p>
            <a:pPr marL="971550" lvl="1" indent="-514350">
              <a:buFont typeface="Arial" panose="020B0604020202020204" pitchFamily="34" charset="0"/>
              <a:buChar char="•"/>
              <a:defRPr/>
            </a:pPr>
            <a:r>
              <a:rPr lang="en-US" sz="3600" dirty="0">
                <a:solidFill>
                  <a:srgbClr val="FFE8AC"/>
                </a:solidFill>
              </a:rPr>
              <a:t>This is </a:t>
            </a:r>
            <a:r>
              <a:rPr lang="en-US" sz="3600" b="1" dirty="0">
                <a:solidFill>
                  <a:srgbClr val="FFE8AC"/>
                </a:solidFill>
              </a:rPr>
              <a:t>pride</a:t>
            </a:r>
            <a:r>
              <a:rPr lang="en-US" sz="3600" dirty="0">
                <a:solidFill>
                  <a:srgbClr val="FFE8AC"/>
                </a:solidFill>
              </a:rPr>
              <a:t>! (Sometimes called “Hidden pride.)”</a:t>
            </a:r>
          </a:p>
          <a:p>
            <a:pPr marL="971550" lvl="1" indent="-514350">
              <a:buFont typeface="Arial" panose="020B0604020202020204" pitchFamily="34" charset="0"/>
              <a:buChar char="•"/>
              <a:defRPr/>
            </a:pPr>
            <a:r>
              <a:rPr lang="en-US" sz="3600" dirty="0">
                <a:solidFill>
                  <a:srgbClr val="FFE8AC"/>
                </a:solidFill>
              </a:rPr>
              <a:t>This is </a:t>
            </a:r>
            <a:r>
              <a:rPr lang="en-US" sz="3600" b="1" dirty="0">
                <a:solidFill>
                  <a:srgbClr val="FFE8AC"/>
                </a:solidFill>
              </a:rPr>
              <a:t>worry! </a:t>
            </a:r>
            <a:r>
              <a:rPr lang="en-US" sz="3600" dirty="0">
                <a:solidFill>
                  <a:srgbClr val="FFE8AC"/>
                </a:solidFill>
              </a:rPr>
              <a:t>Worry greatly increases our stress level! </a:t>
            </a:r>
          </a:p>
          <a:p>
            <a:pPr marL="971550" lvl="1" indent="-514350">
              <a:buFont typeface="Arial" panose="020B0604020202020204" pitchFamily="34" charset="0"/>
              <a:buChar char="•"/>
              <a:defRPr/>
            </a:pPr>
            <a:r>
              <a:rPr lang="en-US" sz="3600" dirty="0">
                <a:solidFill>
                  <a:srgbClr val="FFE8AC"/>
                </a:solidFill>
              </a:rPr>
              <a:t>Stress takes years off our lives &amp; lowers mental function.</a:t>
            </a:r>
            <a:endParaRPr kumimoji="0" lang="en-US" sz="3600" b="0" i="0" u="none" strike="noStrike" kern="1200" cap="none" spc="0" normalizeH="0" baseline="0" noProof="0" dirty="0">
              <a:ln>
                <a:noFill/>
              </a:ln>
              <a:solidFill>
                <a:srgbClr val="FFE8AC"/>
              </a:solidFill>
              <a:effectLst/>
              <a:uLnTx/>
              <a:uFillTx/>
              <a:latin typeface="Calibri" panose="020F0502020204030204"/>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startAt="7"/>
              <a:tabLst/>
              <a:defRPr/>
            </a:pPr>
            <a:r>
              <a:rPr lang="en-US" sz="3600" dirty="0">
                <a:solidFill>
                  <a:srgbClr val="FFE8AC"/>
                </a:solidFill>
                <a:latin typeface="Calibri" panose="020F0502020204030204"/>
              </a:rPr>
              <a:t>Note the difference when Jesus is at the center of our lives:</a:t>
            </a:r>
            <a:endParaRPr kumimoji="0" lang="en-US" sz="3600" b="0" i="0" u="none" strike="noStrike" kern="1200" cap="none" spc="0" normalizeH="0" baseline="0" noProof="0" dirty="0">
              <a:ln>
                <a:noFill/>
              </a:ln>
              <a:solidFill>
                <a:srgbClr val="FFE8AC"/>
              </a:solidFill>
              <a:effectLst/>
              <a:uLnTx/>
              <a:uFillTx/>
              <a:latin typeface="Calibri" panose="020F0502020204030204"/>
            </a:endParaRPr>
          </a:p>
          <a:p>
            <a:pPr marL="971550" lvl="1" indent="-514350">
              <a:buFont typeface="Arial" panose="020B0604020202020204" pitchFamily="34" charset="0"/>
              <a:buChar char="•"/>
              <a:defRPr/>
            </a:pPr>
            <a:r>
              <a:rPr lang="en-US" sz="3600" noProof="0" dirty="0">
                <a:solidFill>
                  <a:srgbClr val="FFE8AC"/>
                </a:solidFill>
                <a:latin typeface="Calibri" panose="020F0502020204030204"/>
              </a:rPr>
              <a:t>Worry and stress disappear, replaced with peace!</a:t>
            </a:r>
          </a:p>
          <a:p>
            <a:pPr marL="914400" lvl="1" indent="-457200">
              <a:buFont typeface="Arial" panose="020B0604020202020204" pitchFamily="34" charset="0"/>
              <a:buChar char="•"/>
              <a:defRPr/>
            </a:pPr>
            <a:r>
              <a:rPr lang="en-US" sz="3600" dirty="0">
                <a:solidFill>
                  <a:srgbClr val="FFE8AC"/>
                </a:solidFill>
              </a:rPr>
              <a:t>There is power in our prayers!</a:t>
            </a:r>
          </a:p>
          <a:p>
            <a:pPr marL="914400" lvl="1" indent="-457200">
              <a:buFont typeface="Arial" panose="020B0604020202020204" pitchFamily="34" charset="0"/>
              <a:buChar char="•"/>
              <a:defRPr/>
            </a:pPr>
            <a:r>
              <a:rPr lang="en-US" sz="3600" dirty="0">
                <a:solidFill>
                  <a:srgbClr val="FFE8AC"/>
                </a:solidFill>
              </a:rPr>
              <a:t>God can work; sometimes in amazing and unexpected ways!</a:t>
            </a:r>
            <a:endParaRPr kumimoji="0" lang="en-US" sz="3600" i="0" u="none" strike="noStrike" kern="1200" cap="none" spc="0" normalizeH="0" baseline="0" noProof="0" dirty="0">
              <a:ln>
                <a:noFill/>
              </a:ln>
              <a:solidFill>
                <a:srgbClr val="FFE8AC"/>
              </a:solidFill>
              <a:effectLst/>
              <a:uLnTx/>
              <a:uFillTx/>
              <a:latin typeface="Calibri" panose="020F0502020204030204"/>
            </a:endParaRPr>
          </a:p>
        </p:txBody>
      </p:sp>
    </p:spTree>
    <p:extLst>
      <p:ext uri="{BB962C8B-B14F-4D97-AF65-F5344CB8AC3E}">
        <p14:creationId xmlns:p14="http://schemas.microsoft.com/office/powerpoint/2010/main" val="89199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 calcmode="lin" valueType="num">
                                      <p:cBhvr additive="base">
                                        <p:cTn id="2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01706" y="309283"/>
            <a:ext cx="11860305"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Trust and </a:t>
            </a:r>
            <a:r>
              <a:rPr lang="en-US" sz="4000" b="1" dirty="0">
                <a:solidFill>
                  <a:srgbClr val="FFE8AC"/>
                </a:solidFill>
                <a:latin typeface="Arial" panose="020B0604020202020204" pitchFamily="34" charset="0"/>
                <a:cs typeface="Arial" panose="020B0604020202020204" pitchFamily="34" charset="0"/>
              </a:rPr>
              <a:t>Love</a:t>
            </a:r>
            <a:endPar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E8AC"/>
                </a:solidFill>
                <a:effectLst/>
                <a:uLnTx/>
                <a:uFillTx/>
                <a:latin typeface="Calibri" panose="020F0502020204030204"/>
                <a:ea typeface="+mn-ea"/>
                <a:cs typeface="+mn-cs"/>
              </a:rPr>
              <a:t>Trusting</a:t>
            </a:r>
            <a:r>
              <a:rPr kumimoji="0" lang="en-US" sz="3600" b="0" i="0" u="none" strike="noStrike" kern="1200" cap="none" spc="0" normalizeH="0" baseline="0" noProof="0" dirty="0">
                <a:ln>
                  <a:noFill/>
                </a:ln>
                <a:solidFill>
                  <a:srgbClr val="FFE8AC"/>
                </a:solidFill>
                <a:effectLst/>
                <a:uLnTx/>
                <a:uFillTx/>
                <a:latin typeface="Calibri" panose="020F0502020204030204"/>
                <a:ea typeface="+mn-ea"/>
                <a:cs typeface="+mn-cs"/>
              </a:rPr>
              <a:t> Jesus</a:t>
            </a:r>
            <a:r>
              <a:rPr kumimoji="0" lang="en-US" sz="3600" b="0" i="0" u="none" strike="noStrike" kern="1200" cap="none" spc="0" normalizeH="0" noProof="0" dirty="0">
                <a:ln>
                  <a:noFill/>
                </a:ln>
                <a:solidFill>
                  <a:srgbClr val="FFE8AC"/>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rgbClr val="FFE8AC"/>
                </a:solidFill>
                <a:effectLst/>
                <a:uLnTx/>
                <a:uFillTx/>
                <a:latin typeface="Calibri" panose="020F0502020204030204"/>
                <a:ea typeface="+mn-ea"/>
                <a:cs typeface="+mn-cs"/>
              </a:rPr>
              <a:t>implies </a:t>
            </a:r>
            <a:r>
              <a:rPr kumimoji="0" lang="en-US" sz="3600" b="1" i="0" u="none" strike="noStrike" kern="1200" cap="none" spc="0" normalizeH="0" baseline="0" noProof="0" dirty="0">
                <a:ln>
                  <a:noFill/>
                </a:ln>
                <a:solidFill>
                  <a:srgbClr val="FFE8AC"/>
                </a:solidFill>
                <a:effectLst/>
                <a:uLnTx/>
                <a:uFillTx/>
                <a:latin typeface="Calibri" panose="020F0502020204030204"/>
                <a:ea typeface="+mn-ea"/>
                <a:cs typeface="+mn-cs"/>
              </a:rPr>
              <a:t>love!</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i="0" u="none" strike="noStrike" kern="1200" cap="none" spc="0" normalizeH="0" baseline="0" noProof="0" dirty="0">
                <a:ln>
                  <a:noFill/>
                </a:ln>
                <a:solidFill>
                  <a:srgbClr val="FFE8AC"/>
                </a:solidFill>
                <a:effectLst/>
                <a:uLnTx/>
                <a:uFillTx/>
                <a:latin typeface="Calibri" panose="020F0502020204030204"/>
                <a:ea typeface="+mn-ea"/>
                <a:cs typeface="+mn-cs"/>
              </a:rPr>
              <a:t>To </a:t>
            </a:r>
            <a:r>
              <a:rPr lang="en-US" sz="3600" dirty="0">
                <a:solidFill>
                  <a:srgbClr val="FFE8AC"/>
                </a:solidFill>
                <a:latin typeface="Calibri" panose="020F0502020204030204"/>
              </a:rPr>
              <a:t>love</a:t>
            </a:r>
            <a:r>
              <a:rPr kumimoji="0" lang="en-US" sz="3600" i="0" u="none" strike="noStrike" kern="1200" cap="none" spc="0" normalizeH="0" baseline="0" noProof="0" dirty="0">
                <a:ln>
                  <a:noFill/>
                </a:ln>
                <a:solidFill>
                  <a:srgbClr val="FFE8AC"/>
                </a:solidFill>
                <a:effectLst/>
                <a:uLnTx/>
                <a:uFillTx/>
                <a:latin typeface="Calibri" panose="020F0502020204030204"/>
                <a:ea typeface="+mn-ea"/>
                <a:cs typeface="+mn-cs"/>
              </a:rPr>
              <a:t> someone requires that we really know that person.</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i="0" u="none" strike="noStrike" kern="1200" cap="none" spc="0" normalizeH="0" baseline="0" noProof="0" dirty="0">
                <a:ln>
                  <a:noFill/>
                </a:ln>
                <a:solidFill>
                  <a:srgbClr val="FFE8AC"/>
                </a:solidFill>
                <a:effectLst/>
                <a:uLnTx/>
                <a:uFillTx/>
                <a:latin typeface="Calibri" panose="020F0502020204030204"/>
                <a:ea typeface="+mn-ea"/>
                <a:cs typeface="+mn-cs"/>
              </a:rPr>
              <a:t>How can we nourish this love for </a:t>
            </a:r>
            <a:r>
              <a:rPr lang="en-US" sz="3600" dirty="0">
                <a:solidFill>
                  <a:srgbClr val="FFE8AC"/>
                </a:solidFill>
                <a:latin typeface="Calibri" panose="020F0502020204030204"/>
              </a:rPr>
              <a:t>Christ?</a:t>
            </a:r>
          </a:p>
          <a:p>
            <a:pPr marL="971550" lvl="1" indent="-514350">
              <a:buFont typeface="Arial" panose="020B0604020202020204" pitchFamily="34" charset="0"/>
              <a:buChar char="•"/>
              <a:defRPr/>
            </a:pPr>
            <a:r>
              <a:rPr lang="en-US" sz="3600" dirty="0">
                <a:solidFill>
                  <a:srgbClr val="FFE8AC"/>
                </a:solidFill>
                <a:latin typeface="Calibri" panose="020F0502020204030204"/>
              </a:rPr>
              <a:t>Meditate on how the Lord has bless us in the past.</a:t>
            </a:r>
          </a:p>
          <a:p>
            <a:pPr marL="971550" lvl="1" indent="-514350">
              <a:buFont typeface="Arial" panose="020B0604020202020204" pitchFamily="34" charset="0"/>
              <a:buChar char="•"/>
              <a:defRPr/>
            </a:pPr>
            <a:r>
              <a:rPr kumimoji="0" lang="en-US" sz="3600" i="0" u="none" strike="noStrike" kern="1200" cap="none" spc="0" normalizeH="0" baseline="0" noProof="0" dirty="0">
                <a:ln>
                  <a:noFill/>
                </a:ln>
                <a:solidFill>
                  <a:srgbClr val="FFE8AC"/>
                </a:solidFill>
                <a:effectLst/>
                <a:uLnTx/>
                <a:uFillTx/>
                <a:latin typeface="Calibri" panose="020F0502020204030204"/>
                <a:ea typeface="+mn-ea"/>
                <a:cs typeface="+mn-cs"/>
              </a:rPr>
              <a:t>Count our blessings.</a:t>
            </a:r>
          </a:p>
          <a:p>
            <a:pPr marL="971550" lvl="1" indent="-514350">
              <a:buFont typeface="Arial" panose="020B0604020202020204" pitchFamily="34" charset="0"/>
              <a:buChar char="•"/>
              <a:defRPr/>
            </a:pPr>
            <a:r>
              <a:rPr lang="en-US" sz="3600" dirty="0">
                <a:solidFill>
                  <a:srgbClr val="FFE8AC"/>
                </a:solidFill>
                <a:latin typeface="Calibri" panose="020F0502020204030204"/>
              </a:rPr>
              <a:t>Be in His word</a:t>
            </a:r>
          </a:p>
          <a:p>
            <a:pPr marL="1428750" lvl="2" indent="-514350">
              <a:buFont typeface="Arial" panose="020B0604020202020204" pitchFamily="34" charset="0"/>
              <a:buChar char="•"/>
              <a:defRPr/>
            </a:pPr>
            <a:r>
              <a:rPr lang="en-US" sz="3600" dirty="0">
                <a:solidFill>
                  <a:srgbClr val="FFE8AC"/>
                </a:solidFill>
                <a:latin typeface="Calibri" panose="020F0502020204030204"/>
              </a:rPr>
              <a:t>Studying and meditating scenes of the Cross.</a:t>
            </a:r>
          </a:p>
          <a:p>
            <a:pPr marL="1428750" lvl="2" indent="-514350">
              <a:buFont typeface="Arial" panose="020B0604020202020204" pitchFamily="34" charset="0"/>
              <a:buChar char="•"/>
              <a:defRPr/>
            </a:pPr>
            <a:r>
              <a:rPr kumimoji="0" lang="en-US" sz="3600" i="0" u="none" strike="noStrike" kern="1200" cap="none" spc="0" normalizeH="0" baseline="0" noProof="0" dirty="0">
                <a:ln>
                  <a:noFill/>
                </a:ln>
                <a:solidFill>
                  <a:srgbClr val="FFE8AC"/>
                </a:solidFill>
                <a:effectLst/>
                <a:uLnTx/>
                <a:uFillTx/>
                <a:latin typeface="Calibri" panose="020F0502020204030204"/>
                <a:ea typeface="+mn-ea"/>
                <a:cs typeface="+mn-cs"/>
              </a:rPr>
              <a:t>P</a:t>
            </a:r>
            <a:r>
              <a:rPr lang="en-US" sz="3600" dirty="0">
                <a:solidFill>
                  <a:srgbClr val="FFE8AC"/>
                </a:solidFill>
                <a:latin typeface="Calibri" panose="020F0502020204030204"/>
              </a:rPr>
              <a:t>raying back His promises in the Bible</a:t>
            </a:r>
          </a:p>
          <a:p>
            <a:pPr marL="971550" lvl="1" indent="-514350">
              <a:buFont typeface="Arial" panose="020B0604020202020204" pitchFamily="34" charset="0"/>
              <a:buChar char="•"/>
              <a:defRPr/>
            </a:pPr>
            <a:r>
              <a:rPr kumimoji="0" lang="en-US" sz="3600" i="1" u="none" strike="noStrike" kern="1200" cap="none" spc="0" normalizeH="0" baseline="0" noProof="0" dirty="0">
                <a:ln>
                  <a:noFill/>
                </a:ln>
                <a:solidFill>
                  <a:srgbClr val="FFE8AC"/>
                </a:solidFill>
                <a:effectLst/>
                <a:uLnTx/>
                <a:uFillTx/>
                <a:latin typeface="Calibri" panose="020F0502020204030204"/>
                <a:ea typeface="+mn-ea"/>
                <a:cs typeface="+mn-cs"/>
              </a:rPr>
              <a:t>Whatever works for you…</a:t>
            </a:r>
          </a:p>
        </p:txBody>
      </p:sp>
    </p:spTree>
    <p:extLst>
      <p:ext uri="{BB962C8B-B14F-4D97-AF65-F5344CB8AC3E}">
        <p14:creationId xmlns:p14="http://schemas.microsoft.com/office/powerpoint/2010/main" val="331160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sp>
        <p:nvSpPr>
          <p:cNvPr id="382" name="TextBox 5"/>
          <p:cNvSpPr txBox="1"/>
          <p:nvPr/>
        </p:nvSpPr>
        <p:spPr>
          <a:xfrm>
            <a:off x="762909" y="412553"/>
            <a:ext cx="3756547" cy="7848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endParaRPr lang="en-US" sz="4800" i="1" kern="0" dirty="0">
              <a:solidFill>
                <a:schemeClr val="accent5">
                  <a:lumMod val="50000"/>
                </a:schemeClr>
              </a:solidFill>
              <a:latin typeface="League Gothic"/>
              <a:sym typeface="League Gothic"/>
            </a:endParaRPr>
          </a:p>
        </p:txBody>
      </p:sp>
      <p:sp>
        <p:nvSpPr>
          <p:cNvPr id="384" name="TextBox 9"/>
          <p:cNvSpPr txBox="1"/>
          <p:nvPr/>
        </p:nvSpPr>
        <p:spPr>
          <a:xfrm>
            <a:off x="645291" y="1898742"/>
            <a:ext cx="10878838" cy="1892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000" kern="0" dirty="0">
                <a:latin typeface="Calibri"/>
                <a:cs typeface="Calibri"/>
                <a:sym typeface="Calibri"/>
              </a:rPr>
              <a:t>“</a:t>
            </a:r>
            <a:r>
              <a:rPr lang="en-US" sz="4000" dirty="0"/>
              <a:t>We have nothing to fear for the future, except as we shall forget the way the Lord has led us, and His teaching in our past history.” </a:t>
            </a:r>
            <a:r>
              <a:rPr lang="en-US" dirty="0"/>
              <a:t>(</a:t>
            </a:r>
            <a:r>
              <a:rPr lang="en-US" kern="0" dirty="0" err="1">
                <a:solidFill>
                  <a:schemeClr val="accent5">
                    <a:lumMod val="20000"/>
                    <a:lumOff val="80000"/>
                  </a:schemeClr>
                </a:solidFill>
                <a:sym typeface="League Gothic"/>
                <a:hlinkClick r:id="rId5">
                  <a:extLst>
                    <a:ext uri="{A12FA001-AC4F-418D-AE19-62706E023703}">
                      <ahyp:hlinkClr xmlns:ahyp="http://schemas.microsoft.com/office/drawing/2018/hyperlinkcolor" val="tx"/>
                    </a:ext>
                  </a:extLst>
                </a:hlinkClick>
              </a:rPr>
              <a:t>CCh</a:t>
            </a:r>
            <a:r>
              <a:rPr lang="en-US" kern="0" dirty="0">
                <a:solidFill>
                  <a:schemeClr val="accent5">
                    <a:lumMod val="20000"/>
                    <a:lumOff val="80000"/>
                  </a:schemeClr>
                </a:solidFill>
                <a:sym typeface="League Gothic"/>
                <a:hlinkClick r:id="rId5">
                  <a:extLst>
                    <a:ext uri="{A12FA001-AC4F-418D-AE19-62706E023703}">
                      <ahyp:hlinkClr xmlns:ahyp="http://schemas.microsoft.com/office/drawing/2018/hyperlinkcolor" val="tx"/>
                    </a:ext>
                  </a:extLst>
                </a:hlinkClick>
              </a:rPr>
              <a:t> 359.4</a:t>
            </a:r>
            <a:r>
              <a:rPr lang="en-US" dirty="0"/>
              <a:t>)</a:t>
            </a:r>
            <a:endParaRPr lang="en-US" kern="0" dirty="0">
              <a:latin typeface="Calibri"/>
              <a:cs typeface="Calibri"/>
              <a:sym typeface="Calibri"/>
            </a:endParaRPr>
          </a:p>
        </p:txBody>
      </p:sp>
      <p:sp>
        <p:nvSpPr>
          <p:cNvPr id="2" name="TextBox 1">
            <a:extLst>
              <a:ext uri="{FF2B5EF4-FFF2-40B4-BE49-F238E27FC236}">
                <a16:creationId xmlns:a16="http://schemas.microsoft.com/office/drawing/2014/main" id="{2A982096-DB06-8D8B-CB11-E7DBC5B85EE8}"/>
              </a:ext>
            </a:extLst>
          </p:cNvPr>
          <p:cNvSpPr txBox="1"/>
          <p:nvPr/>
        </p:nvSpPr>
        <p:spPr>
          <a:xfrm>
            <a:off x="128589" y="412553"/>
            <a:ext cx="11927942" cy="1323439"/>
          </a:xfrm>
          <a:prstGeom prst="rect">
            <a:avLst/>
          </a:prstGeom>
          <a:noFill/>
        </p:spPr>
        <p:txBody>
          <a:bodyPr wrap="square" rtlCol="0">
            <a:spAutoFit/>
          </a:bodyPr>
          <a:lstStyle/>
          <a:p>
            <a:pPr algn="ctr"/>
            <a:r>
              <a:rPr lang="en-US" sz="4400" b="1" dirty="0">
                <a:solidFill>
                  <a:srgbClr val="FFE8AC"/>
                </a:solidFill>
              </a:rPr>
              <a:t>Nourishing Our Love For Christ</a:t>
            </a:r>
          </a:p>
          <a:p>
            <a:pPr algn="ctr"/>
            <a:r>
              <a:rPr lang="en-US" sz="3600" b="1" dirty="0">
                <a:solidFill>
                  <a:srgbClr val="FFE8AC"/>
                </a:solidFill>
              </a:rPr>
              <a:t>Remember All He Has Done</a:t>
            </a:r>
          </a:p>
        </p:txBody>
      </p:sp>
    </p:spTree>
    <p:extLst>
      <p:ext uri="{BB962C8B-B14F-4D97-AF65-F5344CB8AC3E}">
        <p14:creationId xmlns:p14="http://schemas.microsoft.com/office/powerpoint/2010/main" val="366060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5"/>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6"/>
          <a:stretch>
            <a:fillRect/>
          </a:stretch>
        </p:blipFill>
        <p:spPr>
          <a:xfrm>
            <a:off x="-14470" y="7256"/>
            <a:ext cx="12192001" cy="6850744"/>
          </a:xfrm>
          <a:prstGeom prst="rect">
            <a:avLst/>
          </a:prstGeom>
          <a:ln w="12700">
            <a:miter lim="400000"/>
          </a:ln>
        </p:spPr>
      </p:pic>
      <p:sp>
        <p:nvSpPr>
          <p:cNvPr id="384" name="TextBox 9"/>
          <p:cNvSpPr txBox="1"/>
          <p:nvPr/>
        </p:nvSpPr>
        <p:spPr>
          <a:xfrm>
            <a:off x="645291" y="1970182"/>
            <a:ext cx="10878838" cy="4970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l"/>
            <a:r>
              <a:rPr lang="en-US" dirty="0"/>
              <a:t>When upon life's billows you are tempest tossed,</a:t>
            </a:r>
            <a:br>
              <a:rPr lang="en-US" dirty="0"/>
            </a:br>
            <a:r>
              <a:rPr lang="en-US" dirty="0"/>
              <a:t>When you are discouraged, thinking all is lost,</a:t>
            </a:r>
            <a:br>
              <a:rPr lang="en-US" dirty="0"/>
            </a:br>
            <a:r>
              <a:rPr lang="en-US" b="1" dirty="0"/>
              <a:t>Count your many blessings, name them one by one</a:t>
            </a:r>
            <a:r>
              <a:rPr lang="en-US" dirty="0"/>
              <a:t>,</a:t>
            </a:r>
            <a:br>
              <a:rPr lang="en-US" dirty="0"/>
            </a:br>
            <a:r>
              <a:rPr lang="en-US" dirty="0"/>
              <a:t>And it will surprise you what the Lord hath done. </a:t>
            </a:r>
            <a:br>
              <a:rPr lang="en-US" dirty="0"/>
            </a:br>
            <a:endParaRPr lang="en-US" dirty="0"/>
          </a:p>
          <a:p>
            <a:pPr algn="l"/>
            <a:r>
              <a:rPr lang="en-US" dirty="0"/>
              <a:t>Count your blessings, name them one by one;</a:t>
            </a:r>
            <a:br>
              <a:rPr lang="en-US" dirty="0"/>
            </a:br>
            <a:r>
              <a:rPr lang="en-US" dirty="0"/>
              <a:t>Count your blessings, see what God hath done;</a:t>
            </a:r>
            <a:br>
              <a:rPr lang="en-US" dirty="0"/>
            </a:br>
            <a:r>
              <a:rPr lang="en-US" dirty="0"/>
              <a:t>Count your blessings, name them one by one;</a:t>
            </a:r>
            <a:br>
              <a:rPr lang="en-US" dirty="0"/>
            </a:br>
            <a:r>
              <a:rPr lang="en-US" b="1" dirty="0"/>
              <a:t>Count your many blessings, see what God hath done.</a:t>
            </a:r>
          </a:p>
          <a:p>
            <a:pPr algn="l" defTabSz="412739" hangingPunct="0"/>
            <a:endParaRPr lang="en-US" kern="0" dirty="0">
              <a:latin typeface="Calibri"/>
              <a:cs typeface="Calibri"/>
              <a:sym typeface="Calibri"/>
            </a:endParaRPr>
          </a:p>
        </p:txBody>
      </p:sp>
      <p:sp>
        <p:nvSpPr>
          <p:cNvPr id="2" name="TextBox 1">
            <a:extLst>
              <a:ext uri="{FF2B5EF4-FFF2-40B4-BE49-F238E27FC236}">
                <a16:creationId xmlns:a16="http://schemas.microsoft.com/office/drawing/2014/main" id="{2A982096-DB06-8D8B-CB11-E7DBC5B85EE8}"/>
              </a:ext>
            </a:extLst>
          </p:cNvPr>
          <p:cNvSpPr txBox="1"/>
          <p:nvPr/>
        </p:nvSpPr>
        <p:spPr>
          <a:xfrm>
            <a:off x="128589" y="412553"/>
            <a:ext cx="11927942" cy="1323439"/>
          </a:xfrm>
          <a:prstGeom prst="rect">
            <a:avLst/>
          </a:prstGeom>
          <a:noFill/>
        </p:spPr>
        <p:txBody>
          <a:bodyPr wrap="square" rtlCol="0">
            <a:spAutoFit/>
          </a:bodyPr>
          <a:lstStyle/>
          <a:p>
            <a:pPr algn="ctr"/>
            <a:r>
              <a:rPr lang="en-US" sz="4400" b="1" dirty="0">
                <a:solidFill>
                  <a:srgbClr val="FFE8AC"/>
                </a:solidFill>
              </a:rPr>
              <a:t>Nourishing Our Love For Christ</a:t>
            </a:r>
          </a:p>
          <a:p>
            <a:pPr algn="ctr"/>
            <a:r>
              <a:rPr lang="en-US" sz="3600" b="1" dirty="0">
                <a:solidFill>
                  <a:srgbClr val="FFE8AC"/>
                </a:solidFill>
              </a:rPr>
              <a:t>Count Your Blessings</a:t>
            </a:r>
          </a:p>
        </p:txBody>
      </p:sp>
      <p:pic>
        <p:nvPicPr>
          <p:cNvPr id="3" name="Count Your Many Blessings">
            <a:hlinkClick r:id="" action="ppaction://media"/>
            <a:extLst>
              <a:ext uri="{FF2B5EF4-FFF2-40B4-BE49-F238E27FC236}">
                <a16:creationId xmlns:a16="http://schemas.microsoft.com/office/drawing/2014/main" id="{019087B8-D453-E592-34D8-2DDCB3CE39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37109" y="1970182"/>
            <a:ext cx="609600" cy="609600"/>
          </a:xfrm>
          <a:prstGeom prst="rect">
            <a:avLst/>
          </a:prstGeom>
          <a:ln w="57150">
            <a:solidFill>
              <a:srgbClr val="FFFF00"/>
            </a:solidFill>
            <a:prstDash val="solid"/>
          </a:ln>
        </p:spPr>
      </p:pic>
    </p:spTree>
    <p:extLst>
      <p:ext uri="{BB962C8B-B14F-4D97-AF65-F5344CB8AC3E}">
        <p14:creationId xmlns:p14="http://schemas.microsoft.com/office/powerpoint/2010/main" val="404317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37" fill="hold"/>
                                        <p:tgtEl>
                                          <p:spTgt spid="3"/>
                                        </p:tgtEl>
                                      </p:cBhvr>
                                    </p:cmd>
                                  </p:childTnLst>
                                </p:cTn>
                              </p:par>
                            </p:childTnLst>
                          </p:cTn>
                        </p:par>
                      </p:childTnLst>
                    </p:cTn>
                  </p:par>
                </p:childTnLst>
              </p:cTn>
              <p:nextCondLst>
                <p:cond evt="onClick" delay="0">
                  <p:tgtEl>
                    <p:spTgt spid="3"/>
                  </p:tgtEl>
                </p:cond>
              </p:nextCondLst>
            </p:seq>
            <p:audio>
              <p:cMediaNode vol="2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0" y="0"/>
            <a:ext cx="12192001" cy="6850744"/>
          </a:xfrm>
          <a:prstGeom prst="rect">
            <a:avLst/>
          </a:prstGeom>
          <a:ln w="12700">
            <a:miter lim="400000"/>
          </a:ln>
        </p:spPr>
      </p:pic>
      <p:sp>
        <p:nvSpPr>
          <p:cNvPr id="384" name="TextBox 9"/>
          <p:cNvSpPr txBox="1"/>
          <p:nvPr/>
        </p:nvSpPr>
        <p:spPr>
          <a:xfrm>
            <a:off x="645290" y="2315553"/>
            <a:ext cx="10878838" cy="661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a:r>
              <a:rPr lang="en-US" sz="4000" kern="0" dirty="0">
                <a:solidFill>
                  <a:schemeClr val="accent5">
                    <a:lumMod val="20000"/>
                    <a:lumOff val="80000"/>
                  </a:schemeClr>
                </a:solidFill>
                <a:latin typeface="Calibri"/>
                <a:cs typeface="Calibri"/>
                <a:sym typeface="Calibri"/>
                <a:hlinkClick r:id="rId5">
                  <a:extLst>
                    <a:ext uri="{A12FA001-AC4F-418D-AE19-62706E023703}">
                      <ahyp:hlinkClr xmlns:ahyp="http://schemas.microsoft.com/office/drawing/2018/hyperlinkcolor" val="tx"/>
                    </a:ext>
                  </a:extLst>
                </a:hlinkClick>
              </a:rPr>
              <a:t>Open Bible PDF</a:t>
            </a:r>
            <a:endParaRPr lang="en-US" sz="4000" kern="0" dirty="0">
              <a:solidFill>
                <a:schemeClr val="accent5">
                  <a:lumMod val="20000"/>
                  <a:lumOff val="80000"/>
                </a:schemeClr>
              </a:solidFill>
              <a:latin typeface="Calibri"/>
              <a:cs typeface="Calibri"/>
              <a:sym typeface="Calibri"/>
            </a:endParaRPr>
          </a:p>
        </p:txBody>
      </p:sp>
      <p:sp>
        <p:nvSpPr>
          <p:cNvPr id="2" name="TextBox 1">
            <a:extLst>
              <a:ext uri="{FF2B5EF4-FFF2-40B4-BE49-F238E27FC236}">
                <a16:creationId xmlns:a16="http://schemas.microsoft.com/office/drawing/2014/main" id="{2A982096-DB06-8D8B-CB11-E7DBC5B85EE8}"/>
              </a:ext>
            </a:extLst>
          </p:cNvPr>
          <p:cNvSpPr txBox="1"/>
          <p:nvPr/>
        </p:nvSpPr>
        <p:spPr>
          <a:xfrm>
            <a:off x="2410135" y="326767"/>
            <a:ext cx="7349147" cy="1323439"/>
          </a:xfrm>
          <a:prstGeom prst="rect">
            <a:avLst/>
          </a:prstGeom>
          <a:noFill/>
        </p:spPr>
        <p:txBody>
          <a:bodyPr wrap="square" rtlCol="0">
            <a:spAutoFit/>
          </a:bodyPr>
          <a:lstStyle/>
          <a:p>
            <a:pPr algn="ctr"/>
            <a:r>
              <a:rPr lang="en-US" sz="4400" b="1" dirty="0">
                <a:solidFill>
                  <a:srgbClr val="FFE8AC"/>
                </a:solidFill>
              </a:rPr>
              <a:t>Nourishing Our Love For Christ</a:t>
            </a:r>
          </a:p>
          <a:p>
            <a:pPr algn="ctr"/>
            <a:r>
              <a:rPr lang="en-US" sz="3600" b="1" dirty="0">
                <a:solidFill>
                  <a:srgbClr val="FFE8AC"/>
                </a:solidFill>
              </a:rPr>
              <a:t>Daily Bible Reading</a:t>
            </a:r>
          </a:p>
        </p:txBody>
      </p:sp>
      <p:sp>
        <p:nvSpPr>
          <p:cNvPr id="3" name="TextBox 5"/>
          <p:cNvSpPr txBox="1"/>
          <p:nvPr/>
        </p:nvSpPr>
        <p:spPr>
          <a:xfrm>
            <a:off x="6362695" y="2308297"/>
            <a:ext cx="5208055" cy="6617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p>
            <a:pPr algn="ctr" defTabSz="412739" hangingPunct="0">
              <a:defRPr sz="3200">
                <a:solidFill>
                  <a:srgbClr val="141A2F"/>
                </a:solidFill>
                <a:latin typeface="League Gothic"/>
                <a:ea typeface="League Gothic"/>
                <a:cs typeface="League Gothic"/>
                <a:sym typeface="League Gothic"/>
              </a:defRPr>
            </a:pPr>
            <a:r>
              <a:rPr lang="en-US" sz="4000" kern="0" dirty="0">
                <a:solidFill>
                  <a:schemeClr val="accent5">
                    <a:lumMod val="20000"/>
                    <a:lumOff val="80000"/>
                  </a:schemeClr>
                </a:solidFill>
                <a:latin typeface="Calibri" panose="020F0502020204030204" pitchFamily="34" charset="0"/>
                <a:sym typeface="League Gothic"/>
                <a:hlinkClick r:id="rId6">
                  <a:extLst>
                    <a:ext uri="{A12FA001-AC4F-418D-AE19-62706E023703}">
                      <ahyp:hlinkClr xmlns:ahyp="http://schemas.microsoft.com/office/drawing/2018/hyperlinkcolor" val="tx"/>
                    </a:ext>
                  </a:extLst>
                </a:hlinkClick>
              </a:rPr>
              <a:t>KJV Bible PDF Download</a:t>
            </a:r>
            <a:endParaRPr lang="en-US" sz="4000" kern="0" dirty="0">
              <a:solidFill>
                <a:schemeClr val="accent5">
                  <a:lumMod val="20000"/>
                  <a:lumOff val="80000"/>
                </a:schemeClr>
              </a:solidFill>
              <a:latin typeface="Calibri" panose="020F0502020204030204" pitchFamily="34" charset="0"/>
              <a:sym typeface="League Gothic"/>
            </a:endParaRPr>
          </a:p>
        </p:txBody>
      </p:sp>
    </p:spTree>
    <p:extLst>
      <p:ext uri="{BB962C8B-B14F-4D97-AF65-F5344CB8AC3E}">
        <p14:creationId xmlns:p14="http://schemas.microsoft.com/office/powerpoint/2010/main" val="341561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73ADF0B5-967F-7C45-4D73-EA34132EB924}"/>
              </a:ext>
            </a:extLst>
          </p:cNvPr>
          <p:cNvSpPr txBox="1"/>
          <p:nvPr/>
        </p:nvSpPr>
        <p:spPr>
          <a:xfrm>
            <a:off x="659759" y="540906"/>
            <a:ext cx="10878838" cy="877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lang="en-US" sz="5400" kern="0" dirty="0">
                <a:latin typeface="Arial" panose="020B0604020202020204" pitchFamily="34" charset="0"/>
                <a:cs typeface="Arial" panose="020B0604020202020204" pitchFamily="34" charset="0"/>
                <a:sym typeface="Calibri"/>
              </a:rPr>
              <a:t>Extra…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4"/>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5"/>
          <a:stretch>
            <a:fillRect/>
          </a:stretch>
        </p:blipFill>
        <p:spPr>
          <a:xfrm>
            <a:off x="14469" y="7256"/>
            <a:ext cx="12192001" cy="6850744"/>
          </a:xfrm>
          <a:prstGeom prst="rect">
            <a:avLst/>
          </a:prstGeom>
          <a:ln w="12700">
            <a:miter lim="400000"/>
          </a:ln>
        </p:spPr>
      </p:pic>
      <p:grpSp>
        <p:nvGrpSpPr>
          <p:cNvPr id="381" name="Group 4"/>
          <p:cNvGrpSpPr/>
          <p:nvPr/>
        </p:nvGrpSpPr>
        <p:grpSpPr>
          <a:xfrm>
            <a:off x="0" y="367790"/>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grpSp>
      <p:sp>
        <p:nvSpPr>
          <p:cNvPr id="382" name="TextBox 5"/>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Hebrews 12:5-11</a:t>
            </a: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2" name="Rectangle 1">
            <a:extLst>
              <a:ext uri="{FF2B5EF4-FFF2-40B4-BE49-F238E27FC236}">
                <a16:creationId xmlns:a16="http://schemas.microsoft.com/office/drawing/2014/main" id="{1B1D736E-047E-9B24-1382-B5469098E317}"/>
              </a:ext>
            </a:extLst>
          </p:cNvPr>
          <p:cNvSpPr/>
          <p:nvPr/>
        </p:nvSpPr>
        <p:spPr>
          <a:xfrm>
            <a:off x="-14471" y="1288488"/>
            <a:ext cx="12220939" cy="5562256"/>
          </a:xfrm>
          <a:prstGeom prst="rect">
            <a:avLst/>
          </a:prstGeom>
          <a:solidFill>
            <a:srgbClr val="0B235F">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8D44D50E-C4C9-5652-5081-764509BF04E6}"/>
              </a:ext>
            </a:extLst>
          </p:cNvPr>
          <p:cNvSpPr txBox="1"/>
          <p:nvPr/>
        </p:nvSpPr>
        <p:spPr>
          <a:xfrm>
            <a:off x="309282" y="1235080"/>
            <a:ext cx="11672047" cy="5216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r>
              <a:rPr lang="en-US" sz="2800" dirty="0"/>
              <a:t>“My son, </a:t>
            </a:r>
            <a:r>
              <a:rPr lang="en-US" sz="2800" b="1" dirty="0"/>
              <a:t>do not despise the discipline of the </a:t>
            </a:r>
            <a:r>
              <a:rPr lang="en-US" sz="2800" b="1" cap="small" dirty="0">
                <a:effectLst/>
              </a:rPr>
              <a:t>Lord</a:t>
            </a:r>
            <a:r>
              <a:rPr lang="en-US" sz="2800" b="1" dirty="0"/>
              <a:t>, Nor be discouraged when you are rebuked by Him</a:t>
            </a:r>
            <a:r>
              <a:rPr lang="en-US" sz="2800" dirty="0"/>
              <a:t>; </a:t>
            </a:r>
            <a:r>
              <a:rPr lang="en-US" sz="2800" baseline="30000" dirty="0"/>
              <a:t>6 </a:t>
            </a:r>
            <a:r>
              <a:rPr lang="en-US" sz="2800" dirty="0"/>
              <a:t>for whom the </a:t>
            </a:r>
            <a:r>
              <a:rPr lang="en-US" sz="2800" cap="small" dirty="0">
                <a:effectLst/>
              </a:rPr>
              <a:t>Lord</a:t>
            </a:r>
            <a:r>
              <a:rPr lang="en-US" sz="2800" dirty="0"/>
              <a:t> loves He chastens, and scourges every son whom He receives.” </a:t>
            </a:r>
            <a:r>
              <a:rPr lang="en-US" sz="2800" baseline="30000" dirty="0"/>
              <a:t>7 </a:t>
            </a:r>
            <a:r>
              <a:rPr lang="en-US" sz="2800" dirty="0"/>
              <a:t>If</a:t>
            </a:r>
            <a:r>
              <a:rPr lang="en-US" sz="2800" baseline="30000" dirty="0"/>
              <a:t> </a:t>
            </a:r>
            <a:r>
              <a:rPr lang="en-US" sz="2800" dirty="0"/>
              <a:t>you endure chastening, God deals with you as with sons; for what son is there whom a father does not chasten? </a:t>
            </a:r>
            <a:r>
              <a:rPr lang="en-US" sz="2800" baseline="30000" dirty="0"/>
              <a:t>8 </a:t>
            </a:r>
            <a:r>
              <a:rPr lang="en-US" sz="2800" dirty="0"/>
              <a:t>But if you are without discipline, of which all have become partakers, then you are illegitimate and not sons. </a:t>
            </a:r>
            <a:r>
              <a:rPr lang="en-US" sz="2800" baseline="30000" dirty="0"/>
              <a:t>9 </a:t>
            </a:r>
            <a:r>
              <a:rPr lang="en-US" sz="2800" dirty="0"/>
              <a:t>Furthermore</a:t>
            </a:r>
            <a:r>
              <a:rPr lang="en-US" sz="2800" b="1" dirty="0"/>
              <a:t>, we have had human fathers who corrected </a:t>
            </a:r>
            <a:r>
              <a:rPr lang="en-US" sz="2800" b="1" i="1" dirty="0"/>
              <a:t>us,</a:t>
            </a:r>
            <a:r>
              <a:rPr lang="en-US" sz="2800" b="1" dirty="0"/>
              <a:t> and we paid </a:t>
            </a:r>
            <a:r>
              <a:rPr lang="en-US" sz="2800" b="1" i="1" dirty="0"/>
              <a:t>them</a:t>
            </a:r>
            <a:r>
              <a:rPr lang="en-US" sz="2800" b="1" dirty="0"/>
              <a:t> respect</a:t>
            </a:r>
            <a:r>
              <a:rPr lang="en-US" sz="2800" dirty="0"/>
              <a:t>. </a:t>
            </a:r>
            <a:r>
              <a:rPr lang="en-US" sz="2800" b="1" dirty="0"/>
              <a:t>Shall we not much more readily be in subjection to the Father of spirits and live</a:t>
            </a:r>
            <a:r>
              <a:rPr lang="en-US" sz="2800" dirty="0"/>
              <a:t>? </a:t>
            </a:r>
            <a:r>
              <a:rPr lang="en-US" sz="2800" baseline="30000" dirty="0"/>
              <a:t>10 </a:t>
            </a:r>
            <a:r>
              <a:rPr lang="en-US" sz="2800" dirty="0"/>
              <a:t>For they indeed for a few days disciplined </a:t>
            </a:r>
            <a:r>
              <a:rPr lang="en-US" sz="2800" i="1" dirty="0"/>
              <a:t>us</a:t>
            </a:r>
            <a:r>
              <a:rPr lang="en-US" sz="2800" dirty="0"/>
              <a:t> as seemed </a:t>
            </a:r>
            <a:r>
              <a:rPr lang="en-US" sz="2800" i="1" dirty="0"/>
              <a:t>best</a:t>
            </a:r>
            <a:r>
              <a:rPr lang="en-US" sz="2800" dirty="0"/>
              <a:t> to them, but </a:t>
            </a:r>
            <a:r>
              <a:rPr lang="en-US" sz="2800" b="1" dirty="0"/>
              <a:t>He for </a:t>
            </a:r>
            <a:r>
              <a:rPr lang="en-US" sz="2800" b="1" i="1" dirty="0"/>
              <a:t>our</a:t>
            </a:r>
            <a:r>
              <a:rPr lang="en-US" sz="2800" b="1" dirty="0"/>
              <a:t> profit</a:t>
            </a:r>
            <a:r>
              <a:rPr lang="en-US" sz="2800" dirty="0"/>
              <a:t>, </a:t>
            </a:r>
            <a:r>
              <a:rPr lang="en-US" sz="2800" b="1" dirty="0"/>
              <a:t>that </a:t>
            </a:r>
            <a:r>
              <a:rPr lang="en-US" sz="2800" b="1" i="1" dirty="0"/>
              <a:t>we</a:t>
            </a:r>
            <a:r>
              <a:rPr lang="en-US" sz="2800" b="1" dirty="0"/>
              <a:t> may be partakers of His holiness</a:t>
            </a:r>
            <a:r>
              <a:rPr lang="en-US" sz="2800" dirty="0"/>
              <a:t>. </a:t>
            </a:r>
            <a:r>
              <a:rPr lang="en-US" sz="2800" baseline="30000" dirty="0"/>
              <a:t>11 </a:t>
            </a:r>
            <a:r>
              <a:rPr lang="en-US" sz="2800" b="1" dirty="0"/>
              <a:t>Now no discipline seems to be joyful for the present, but painful; nevertheless, afterwards it yields the </a:t>
            </a:r>
            <a:r>
              <a:rPr lang="en-US" sz="2800" b="1" dirty="0">
                <a:solidFill>
                  <a:srgbClr val="92D050"/>
                </a:solidFill>
              </a:rPr>
              <a:t>peaceable</a:t>
            </a:r>
            <a:r>
              <a:rPr lang="en-US" sz="2800" b="1" dirty="0"/>
              <a:t> fruit of righteousness to those who have been trained by it</a:t>
            </a:r>
            <a:r>
              <a:rPr lang="en-US" sz="2800" dirty="0"/>
              <a:t>.”</a:t>
            </a:r>
            <a:endParaRPr lang="en-US" sz="4400" kern="0" dirty="0">
              <a:latin typeface="Calibri"/>
              <a:cs typeface="Calibri"/>
              <a:sym typeface="Calibri"/>
            </a:endParaRPr>
          </a:p>
        </p:txBody>
      </p:sp>
      <p:sp>
        <p:nvSpPr>
          <p:cNvPr id="4" name="TextBox 3">
            <a:extLst>
              <a:ext uri="{FF2B5EF4-FFF2-40B4-BE49-F238E27FC236}">
                <a16:creationId xmlns:a16="http://schemas.microsoft.com/office/drawing/2014/main" id="{5B1DB1CB-AA0D-9606-30D5-0EB3DA1BF3C0}"/>
              </a:ext>
            </a:extLst>
          </p:cNvPr>
          <p:cNvSpPr txBox="1"/>
          <p:nvPr/>
        </p:nvSpPr>
        <p:spPr>
          <a:xfrm>
            <a:off x="4814270" y="366096"/>
            <a:ext cx="6399670" cy="830997"/>
          </a:xfrm>
          <a:prstGeom prst="rect">
            <a:avLst/>
          </a:prstGeom>
          <a:noFill/>
        </p:spPr>
        <p:txBody>
          <a:bodyPr wrap="square" rtlCol="0">
            <a:spAutoFit/>
          </a:bodyPr>
          <a:lstStyle/>
          <a:p>
            <a:pPr algn="ctr"/>
            <a:r>
              <a:rPr lang="en-US" sz="4800" b="1" dirty="0">
                <a:solidFill>
                  <a:srgbClr val="FFE8AC"/>
                </a:solidFill>
              </a:rPr>
              <a:t>Handling the Struggles</a:t>
            </a:r>
          </a:p>
        </p:txBody>
      </p:sp>
    </p:spTree>
    <p:extLst>
      <p:ext uri="{BB962C8B-B14F-4D97-AF65-F5344CB8AC3E}">
        <p14:creationId xmlns:p14="http://schemas.microsoft.com/office/powerpoint/2010/main" val="162489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164" name="Group 4"/>
          <p:cNvGrpSpPr/>
          <p:nvPr/>
        </p:nvGrpSpPr>
        <p:grpSpPr>
          <a:xfrm>
            <a:off x="0" y="350745"/>
            <a:ext cx="4589763" cy="812801"/>
            <a:chOff x="0" y="0"/>
            <a:chExt cx="3442321" cy="609600"/>
          </a:xfrm>
        </p:grpSpPr>
        <p:sp>
          <p:nvSpPr>
            <p:cNvPr id="162"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a:ln>
                  <a:noFill/>
                </a:ln>
                <a:solidFill>
                  <a:srgbClr val="CEC3D6"/>
                </a:solidFill>
                <a:effectLst/>
                <a:uLnTx/>
                <a:uFillTx/>
                <a:latin typeface="Helvetica Light"/>
                <a:sym typeface="Helvetica Light"/>
              </a:endParaRPr>
            </a:p>
          </p:txBody>
        </p:sp>
        <p:sp>
          <p:nvSpPr>
            <p:cNvPr id="163"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a:ln>
                  <a:noFill/>
                </a:ln>
                <a:solidFill>
                  <a:srgbClr val="CEC3D6"/>
                </a:solidFill>
                <a:effectLst/>
                <a:uLnTx/>
                <a:uFillTx/>
                <a:latin typeface="Helvetica Light"/>
                <a:sym typeface="Helvetica Light"/>
              </a:endParaRPr>
            </a:p>
          </p:txBody>
        </p:sp>
      </p:grpSp>
      <p:sp>
        <p:nvSpPr>
          <p:cNvPr id="165" name="TextBox 5"/>
          <p:cNvSpPr txBox="1"/>
          <p:nvPr/>
        </p:nvSpPr>
        <p:spPr>
          <a:xfrm>
            <a:off x="762909" y="412553"/>
            <a:ext cx="3756547" cy="1140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1 Thessalonians 5:18</a:t>
            </a:r>
          </a:p>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endParaRPr kumimoji="0" sz="4267" b="0" i="0" u="none" strike="noStrike" kern="0" cap="none" spc="0" normalizeH="0" baseline="26500" noProof="0" dirty="0">
              <a:ln>
                <a:noFill/>
              </a:ln>
              <a:solidFill>
                <a:srgbClr val="141A2F"/>
              </a:solidFill>
              <a:effectLst/>
              <a:uLnTx/>
              <a:uFillTx/>
              <a:latin typeface="League Gothic"/>
              <a:sym typeface="League Gothic"/>
            </a:endParaRPr>
          </a:p>
        </p:txBody>
      </p:sp>
      <p:sp>
        <p:nvSpPr>
          <p:cNvPr id="166"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a:ln>
                <a:noFill/>
              </a:ln>
              <a:solidFill>
                <a:srgbClr val="CEC3D6"/>
              </a:solidFill>
              <a:effectLst>
                <a:outerShdw blurRad="38100" dist="12700" dir="5400000" rotWithShape="0">
                  <a:srgbClr val="000000">
                    <a:alpha val="50000"/>
                  </a:srgbClr>
                </a:outerShdw>
              </a:effectLst>
              <a:uLnTx/>
              <a:uFillTx/>
              <a:latin typeface="Helvetica"/>
              <a:cs typeface="Helvetica"/>
              <a:sym typeface="Helvetica"/>
            </a:endParaRPr>
          </a:p>
        </p:txBody>
      </p:sp>
      <p:sp>
        <p:nvSpPr>
          <p:cNvPr id="167" name="TextBox 9"/>
          <p:cNvSpPr txBox="1"/>
          <p:nvPr/>
        </p:nvSpPr>
        <p:spPr>
          <a:xfrm>
            <a:off x="135471" y="1405156"/>
            <a:ext cx="6700214" cy="5339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000" kern="0" dirty="0">
                <a:latin typeface="Calibri"/>
                <a:cs typeface="Calibri"/>
                <a:sym typeface="Calibri"/>
              </a:rPr>
              <a:t>“I</a:t>
            </a:r>
            <a:r>
              <a:rPr lang="en-US" sz="4000" dirty="0"/>
              <a:t>n </a:t>
            </a:r>
            <a:r>
              <a:rPr lang="en-US" sz="4000" b="1" dirty="0"/>
              <a:t>everything</a:t>
            </a:r>
            <a:r>
              <a:rPr lang="en-US" sz="4000" dirty="0"/>
              <a:t> give thanks; for this is the will of God in Christ Jesus for you</a:t>
            </a:r>
            <a:r>
              <a:rPr lang="en-US" sz="4400" dirty="0"/>
              <a:t>!”</a:t>
            </a:r>
          </a:p>
          <a:p>
            <a:pPr algn="l" defTabSz="412739" hangingPunct="0"/>
            <a:endParaRPr lang="en-US" sz="4400" kern="0" dirty="0">
              <a:latin typeface="Calibri"/>
              <a:cs typeface="Calibri"/>
              <a:sym typeface="Calibri"/>
            </a:endParaRPr>
          </a:p>
          <a:p>
            <a:pPr algn="l" defTabSz="412739" hangingPunct="0"/>
            <a:r>
              <a:rPr lang="en-US" sz="4400" b="0" dirty="0"/>
              <a:t>“Trials, when perceived as educators, will produce joy.” (Francois du Plessis)</a:t>
            </a:r>
          </a:p>
          <a:p>
            <a:pPr algn="l" defTabSz="412739" hangingPunct="0"/>
            <a:endParaRPr lang="en-US" sz="4400" kern="0" dirty="0">
              <a:latin typeface="Calibri"/>
              <a:cs typeface="Calibri"/>
              <a:sym typeface="Calibri"/>
            </a:endParaRPr>
          </a:p>
        </p:txBody>
      </p:sp>
      <p:pic>
        <p:nvPicPr>
          <p:cNvPr id="168" name="I-09-006c-HD.jpg" descr="I-09-006c-HD.jpg"/>
          <p:cNvPicPr>
            <a:picLocks noChangeAspect="1"/>
          </p:cNvPicPr>
          <p:nvPr/>
        </p:nvPicPr>
        <p:blipFill>
          <a:blip r:embed="rId4"/>
          <a:srcRect l="56066"/>
          <a:stretch>
            <a:fillRect/>
          </a:stretch>
        </p:blipFill>
        <p:spPr>
          <a:xfrm>
            <a:off x="6835685" y="0"/>
            <a:ext cx="5356316" cy="6858000"/>
          </a:xfrm>
          <a:prstGeom prst="rect">
            <a:avLst/>
          </a:prstGeom>
          <a:ln w="12700">
            <a:miter lim="400000"/>
          </a:ln>
        </p:spPr>
      </p:pic>
    </p:spTree>
    <p:extLst>
      <p:ext uri="{BB962C8B-B14F-4D97-AF65-F5344CB8AC3E}">
        <p14:creationId xmlns:p14="http://schemas.microsoft.com/office/powerpoint/2010/main" val="18600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U-21-008c-HD.jpg" descr="U-21-008c-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130" name="Screen Shot 2019-08-21 at 10.19.52 AM copy.jpg" descr="Screen Shot 2019-08-21 at 10.19.52 AM copy.jpg"/>
          <p:cNvPicPr>
            <a:picLocks noChangeAspect="1"/>
          </p:cNvPicPr>
          <p:nvPr/>
        </p:nvPicPr>
        <p:blipFill>
          <a:blip r:embed="rId4"/>
          <a:stretch>
            <a:fillRect/>
          </a:stretch>
        </p:blipFill>
        <p:spPr>
          <a:xfrm>
            <a:off x="0" y="-1"/>
            <a:ext cx="12192001" cy="6858001"/>
          </a:xfrm>
          <a:prstGeom prst="rect">
            <a:avLst/>
          </a:prstGeom>
          <a:ln w="12700">
            <a:miter lim="400000"/>
          </a:ln>
        </p:spPr>
      </p:pic>
      <p:sp>
        <p:nvSpPr>
          <p:cNvPr id="131" name="TextBox 9"/>
          <p:cNvSpPr txBox="1"/>
          <p:nvPr/>
        </p:nvSpPr>
        <p:spPr>
          <a:xfrm>
            <a:off x="2275826" y="965173"/>
            <a:ext cx="7640351" cy="949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algn="ctr" defTabSz="412739" hangingPunct="0">
              <a:defRPr sz="3200">
                <a:solidFill>
                  <a:srgbClr val="FFFFFF"/>
                </a:solidFill>
              </a:defRPr>
            </a:pPr>
            <a:r>
              <a:rPr sz="4267" kern="0" dirty="0">
                <a:solidFill>
                  <a:srgbClr val="FFFFFF"/>
                </a:solidFill>
                <a:latin typeface="Calibri"/>
                <a:cs typeface="Calibri"/>
                <a:sym typeface="Calibri"/>
              </a:rPr>
              <a:t>	</a:t>
            </a:r>
          </a:p>
          <a:p>
            <a:pPr algn="ctr" defTabSz="1219170" hangingPunct="0">
              <a:defRPr sz="1200">
                <a:solidFill>
                  <a:srgbClr val="FFFFFF"/>
                </a:solidFill>
              </a:defRPr>
            </a:pPr>
            <a:endParaRPr sz="1600" kern="0" dirty="0">
              <a:solidFill>
                <a:srgbClr val="FFFFFF"/>
              </a:solidFill>
              <a:latin typeface="Calibri"/>
              <a:cs typeface="Calibri"/>
              <a:sym typeface="Calibri"/>
            </a:endParaRPr>
          </a:p>
        </p:txBody>
      </p:sp>
      <p:sp>
        <p:nvSpPr>
          <p:cNvPr id="3" name="TextBox 2">
            <a:extLst>
              <a:ext uri="{FF2B5EF4-FFF2-40B4-BE49-F238E27FC236}">
                <a16:creationId xmlns:a16="http://schemas.microsoft.com/office/drawing/2014/main" id="{6C20996D-C6C8-30B2-B2D1-07F841C2679F}"/>
              </a:ext>
            </a:extLst>
          </p:cNvPr>
          <p:cNvSpPr txBox="1"/>
          <p:nvPr/>
        </p:nvSpPr>
        <p:spPr>
          <a:xfrm>
            <a:off x="16808" y="108513"/>
            <a:ext cx="12049125"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12739" rtl="0" eaLnBrk="1" fontAlgn="auto" latinLnBrk="0" hangingPunct="0">
              <a:lnSpc>
                <a:spcPct val="100000"/>
              </a:lnSpc>
              <a:spcBef>
                <a:spcPts val="0"/>
              </a:spcBef>
              <a:spcAft>
                <a:spcPts val="0"/>
              </a:spcAft>
              <a:buClrTx/>
              <a:buSzTx/>
              <a:buFontTx/>
              <a:buNone/>
              <a:tabLst/>
              <a:defRPr/>
            </a:pPr>
            <a:r>
              <a:rPr lang="en-US" sz="4000" dirty="0">
                <a:solidFill>
                  <a:srgbClr val="FFE8AC"/>
                </a:solidFill>
                <a:latin typeface="+mj-lt"/>
              </a:rPr>
              <a:t>											“My brethren, </a:t>
            </a:r>
            <a:r>
              <a:rPr lang="en-US" sz="4000" b="1" dirty="0">
                <a:solidFill>
                  <a:srgbClr val="FFE8AC"/>
                </a:solidFill>
                <a:latin typeface="+mj-lt"/>
              </a:rPr>
              <a:t>count it all joy </a:t>
            </a:r>
            <a:r>
              <a:rPr lang="en-US" sz="4000" dirty="0">
                <a:solidFill>
                  <a:srgbClr val="FFE8AC"/>
                </a:solidFill>
                <a:latin typeface="+mj-lt"/>
              </a:rPr>
              <a:t>when you fall into various trials, </a:t>
            </a:r>
            <a:r>
              <a:rPr lang="en-US" sz="4000" baseline="30000" dirty="0">
                <a:solidFill>
                  <a:srgbClr val="FFE8AC"/>
                </a:solidFill>
                <a:latin typeface="+mj-lt"/>
              </a:rPr>
              <a:t>3</a:t>
            </a:r>
            <a:r>
              <a:rPr lang="en-US" sz="4000" dirty="0">
                <a:solidFill>
                  <a:srgbClr val="FFE8AC"/>
                </a:solidFill>
                <a:latin typeface="+mj-lt"/>
              </a:rPr>
              <a:t> knowing that the testing of your faith produces patience. </a:t>
            </a:r>
            <a:r>
              <a:rPr lang="en-US" sz="4000" baseline="30000" dirty="0">
                <a:solidFill>
                  <a:srgbClr val="FFE8AC"/>
                </a:solidFill>
                <a:latin typeface="+mj-lt"/>
              </a:rPr>
              <a:t>4</a:t>
            </a:r>
            <a:r>
              <a:rPr lang="en-US" sz="4000" dirty="0">
                <a:solidFill>
                  <a:srgbClr val="FFE8AC"/>
                </a:solidFill>
                <a:latin typeface="+mj-lt"/>
              </a:rPr>
              <a:t> But let patience have </a:t>
            </a:r>
          </a:p>
          <a:p>
            <a:pPr marL="0" marR="0" lvl="0" indent="0" algn="l" defTabSz="412739" rtl="0" eaLnBrk="1" fontAlgn="auto" latinLnBrk="0" hangingPunct="0">
              <a:lnSpc>
                <a:spcPct val="100000"/>
              </a:lnSpc>
              <a:spcBef>
                <a:spcPts val="0"/>
              </a:spcBef>
              <a:spcAft>
                <a:spcPts val="0"/>
              </a:spcAft>
              <a:buClrTx/>
              <a:buSzTx/>
              <a:buFontTx/>
              <a:buNone/>
              <a:tabLst/>
              <a:defRPr/>
            </a:pPr>
            <a:r>
              <a:rPr lang="en-US" sz="4000" dirty="0">
                <a:solidFill>
                  <a:srgbClr val="FFE8AC"/>
                </a:solidFill>
                <a:latin typeface="+mj-lt"/>
              </a:rPr>
              <a:t>its perfect work, that you may be </a:t>
            </a:r>
            <a:r>
              <a:rPr lang="en-US" sz="4000" b="1" dirty="0">
                <a:solidFill>
                  <a:srgbClr val="FFE8AC"/>
                </a:solidFill>
                <a:latin typeface="+mj-lt"/>
              </a:rPr>
              <a:t>perfect</a:t>
            </a:r>
            <a:r>
              <a:rPr lang="en-US" sz="4000" dirty="0">
                <a:solidFill>
                  <a:srgbClr val="FFE8AC"/>
                </a:solidFill>
                <a:latin typeface="+mj-lt"/>
              </a:rPr>
              <a:t> and </a:t>
            </a:r>
          </a:p>
          <a:p>
            <a:pPr marL="0" marR="0" lvl="0" indent="0" algn="l" defTabSz="412739" rtl="0" eaLnBrk="1" fontAlgn="auto" latinLnBrk="0" hangingPunct="0">
              <a:lnSpc>
                <a:spcPct val="100000"/>
              </a:lnSpc>
              <a:spcBef>
                <a:spcPts val="0"/>
              </a:spcBef>
              <a:spcAft>
                <a:spcPts val="0"/>
              </a:spcAft>
              <a:buClrTx/>
              <a:buSzTx/>
              <a:buFontTx/>
              <a:buNone/>
              <a:tabLst/>
              <a:defRPr/>
            </a:pPr>
            <a:r>
              <a:rPr lang="en-US" sz="4000" dirty="0">
                <a:solidFill>
                  <a:srgbClr val="FFE8AC"/>
                </a:solidFill>
                <a:latin typeface="+mj-lt"/>
              </a:rPr>
              <a:t>                complete, lacking nothing.”</a:t>
            </a:r>
            <a:endParaRPr lang="en-US" sz="3200" dirty="0">
              <a:solidFill>
                <a:srgbClr val="FFE8AC"/>
              </a:solidFill>
              <a:latin typeface="+mj-lt"/>
              <a:sym typeface="Calibri"/>
            </a:endParaRPr>
          </a:p>
        </p:txBody>
      </p:sp>
      <p:grpSp>
        <p:nvGrpSpPr>
          <p:cNvPr id="4" name="Group 4">
            <a:extLst>
              <a:ext uri="{FF2B5EF4-FFF2-40B4-BE49-F238E27FC236}">
                <a16:creationId xmlns:a16="http://schemas.microsoft.com/office/drawing/2014/main" id="{D341971A-0B59-1C6A-F019-EDDCF6584613}"/>
              </a:ext>
            </a:extLst>
          </p:cNvPr>
          <p:cNvGrpSpPr/>
          <p:nvPr/>
        </p:nvGrpSpPr>
        <p:grpSpPr>
          <a:xfrm>
            <a:off x="-1" y="0"/>
            <a:ext cx="4589763" cy="812801"/>
            <a:chOff x="0" y="0"/>
            <a:chExt cx="3442321" cy="609600"/>
          </a:xfrm>
        </p:grpSpPr>
        <p:sp>
          <p:nvSpPr>
            <p:cNvPr id="5" name="Chevron 1">
              <a:extLst>
                <a:ext uri="{FF2B5EF4-FFF2-40B4-BE49-F238E27FC236}">
                  <a16:creationId xmlns:a16="http://schemas.microsoft.com/office/drawing/2014/main" id="{283329D5-2F9C-58CD-C5C3-740B157684D8}"/>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6" name="Rectangle 2">
              <a:extLst>
                <a:ext uri="{FF2B5EF4-FFF2-40B4-BE49-F238E27FC236}">
                  <a16:creationId xmlns:a16="http://schemas.microsoft.com/office/drawing/2014/main" id="{7080131F-9159-89F1-B8F1-8F3B0C28A5EA}"/>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a:ln>
                  <a:noFill/>
                </a:ln>
                <a:solidFill>
                  <a:srgbClr val="CEC3D6"/>
                </a:solidFill>
                <a:effectLst/>
                <a:uLnTx/>
                <a:uFillTx/>
                <a:latin typeface="Helvetica Light"/>
                <a:sym typeface="Helvetica Light"/>
              </a:endParaRPr>
            </a:p>
          </p:txBody>
        </p:sp>
      </p:grpSp>
      <p:sp>
        <p:nvSpPr>
          <p:cNvPr id="7" name="TextBox 5">
            <a:extLst>
              <a:ext uri="{FF2B5EF4-FFF2-40B4-BE49-F238E27FC236}">
                <a16:creationId xmlns:a16="http://schemas.microsoft.com/office/drawing/2014/main" id="{07FBE03D-4C71-4C1D-D3F2-FFC3ECA3175A}"/>
              </a:ext>
            </a:extLst>
          </p:cNvPr>
          <p:cNvSpPr txBox="1"/>
          <p:nvPr/>
        </p:nvSpPr>
        <p:spPr>
          <a:xfrm>
            <a:off x="833215" y="0"/>
            <a:ext cx="3756547"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4267" b="0" i="1" u="none" strike="noStrike" kern="0" cap="none" spc="0" normalizeH="0" baseline="0" noProof="0" dirty="0">
                <a:ln>
                  <a:noFill/>
                </a:ln>
                <a:solidFill>
                  <a:srgbClr val="141A2F"/>
                </a:solidFill>
                <a:effectLst/>
                <a:uLnTx/>
                <a:uFillTx/>
                <a:latin typeface="League Gothic"/>
                <a:sym typeface="League Gothic"/>
              </a:rPr>
              <a:t>James 1:2-4</a:t>
            </a:r>
          </a:p>
        </p:txBody>
      </p:sp>
      <p:sp>
        <p:nvSpPr>
          <p:cNvPr id="8" name="Book">
            <a:extLst>
              <a:ext uri="{FF2B5EF4-FFF2-40B4-BE49-F238E27FC236}">
                <a16:creationId xmlns:a16="http://schemas.microsoft.com/office/drawing/2014/main" id="{5AEA5E6C-2EC1-325F-7BB7-7E11F1463A49}"/>
              </a:ext>
            </a:extLst>
          </p:cNvPr>
          <p:cNvSpPr/>
          <p:nvPr/>
        </p:nvSpPr>
        <p:spPr>
          <a:xfrm>
            <a:off x="168931" y="173115"/>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a:ln>
                <a:noFill/>
              </a:ln>
              <a:solidFill>
                <a:srgbClr val="CEC3D6"/>
              </a:solidFill>
              <a:effectLst>
                <a:outerShdw blurRad="38100" dist="12700" dir="5400000" rotWithShape="0">
                  <a:srgbClr val="000000">
                    <a:alpha val="50000"/>
                  </a:srgbClr>
                </a:outerShdw>
              </a:effectLst>
              <a:uLnTx/>
              <a:uFillTx/>
              <a:latin typeface="Helvetica"/>
              <a:ea typeface="+mn-ea"/>
              <a:cs typeface="Helvetica"/>
              <a:sym typeface="Helvetic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grpSp>
        <p:nvGrpSpPr>
          <p:cNvPr id="164" name="Group 4"/>
          <p:cNvGrpSpPr/>
          <p:nvPr/>
        </p:nvGrpSpPr>
        <p:grpSpPr>
          <a:xfrm>
            <a:off x="0" y="350745"/>
            <a:ext cx="4589763" cy="812801"/>
            <a:chOff x="0" y="0"/>
            <a:chExt cx="3442321" cy="609600"/>
          </a:xfrm>
        </p:grpSpPr>
        <p:sp>
          <p:nvSpPr>
            <p:cNvPr id="162"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sp>
          <p:nvSpPr>
            <p:cNvPr id="163"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grpSp>
      <p:sp>
        <p:nvSpPr>
          <p:cNvPr id="165" name="TextBox 5"/>
          <p:cNvSpPr txBox="1"/>
          <p:nvPr/>
        </p:nvSpPr>
        <p:spPr>
          <a:xfrm>
            <a:off x="762909" y="412553"/>
            <a:ext cx="3756547" cy="1140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Hebrews  10:12-13</a:t>
            </a:r>
          </a:p>
          <a:p>
            <a:pPr defTabSz="412739" hangingPunct="0">
              <a:defRPr sz="3200">
                <a:solidFill>
                  <a:srgbClr val="141A2F"/>
                </a:solidFill>
                <a:latin typeface="League Gothic"/>
                <a:ea typeface="League Gothic"/>
                <a:cs typeface="League Gothic"/>
                <a:sym typeface="League Gothic"/>
              </a:defRPr>
            </a:pPr>
            <a:endParaRPr sz="4267" kern="0" baseline="26500" dirty="0">
              <a:solidFill>
                <a:srgbClr val="141A2F"/>
              </a:solidFill>
              <a:latin typeface="League Gothic"/>
              <a:sym typeface="League Gothic"/>
            </a:endParaRPr>
          </a:p>
        </p:txBody>
      </p:sp>
      <p:sp>
        <p:nvSpPr>
          <p:cNvPr id="166"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167" name="TextBox 9"/>
          <p:cNvSpPr txBox="1"/>
          <p:nvPr/>
        </p:nvSpPr>
        <p:spPr>
          <a:xfrm>
            <a:off x="135471" y="1216898"/>
            <a:ext cx="6700214" cy="4970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000" dirty="0">
                <a:solidFill>
                  <a:srgbClr val="F9E49E"/>
                </a:solidFill>
              </a:rPr>
              <a:t>“There has no testing overtaken you but such as is common to man: but God is faithful, who will not suffer you to be tested above that you are able; </a:t>
            </a:r>
            <a:r>
              <a:rPr lang="en-US" sz="4000" b="1" dirty="0">
                <a:solidFill>
                  <a:srgbClr val="F9E49E"/>
                </a:solidFill>
              </a:rPr>
              <a:t>but will with the testing also make a way to escape, </a:t>
            </a:r>
            <a:r>
              <a:rPr lang="en-US" sz="4000" b="1" dirty="0">
                <a:solidFill>
                  <a:srgbClr val="92D050"/>
                </a:solidFill>
              </a:rPr>
              <a:t>that you may be able to bear it</a:t>
            </a:r>
            <a:r>
              <a:rPr lang="en-US" sz="4000" b="1" dirty="0">
                <a:solidFill>
                  <a:srgbClr val="F9E49E"/>
                </a:solidFill>
              </a:rPr>
              <a:t>.</a:t>
            </a:r>
            <a:r>
              <a:rPr lang="en-US" sz="4000" dirty="0">
                <a:solidFill>
                  <a:srgbClr val="F9E49E"/>
                </a:solidFill>
              </a:rPr>
              <a:t>”</a:t>
            </a:r>
            <a:endParaRPr lang="en-US" sz="4000" kern="0" dirty="0">
              <a:latin typeface="Calibri"/>
              <a:cs typeface="Calibri"/>
              <a:sym typeface="Calibri"/>
            </a:endParaRPr>
          </a:p>
        </p:txBody>
      </p:sp>
      <p:pic>
        <p:nvPicPr>
          <p:cNvPr id="168" name="I-09-006c-HD.jpg" descr="I-09-006c-HD.jpg"/>
          <p:cNvPicPr>
            <a:picLocks noChangeAspect="1"/>
          </p:cNvPicPr>
          <p:nvPr/>
        </p:nvPicPr>
        <p:blipFill>
          <a:blip r:embed="rId4"/>
          <a:srcRect l="56066"/>
          <a:stretch>
            <a:fillRect/>
          </a:stretch>
        </p:blipFill>
        <p:spPr>
          <a:xfrm>
            <a:off x="6835685" y="0"/>
            <a:ext cx="5356316"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2816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kern="0" dirty="0">
                <a:latin typeface="Calibri"/>
                <a:cs typeface="Calibri"/>
                <a:sym typeface="Calibri"/>
              </a:rPr>
              <a:t>“</a:t>
            </a:r>
            <a:r>
              <a:rPr lang="en-US" sz="4400" b="1" dirty="0"/>
              <a:t>Abide</a:t>
            </a:r>
            <a:r>
              <a:rPr lang="en-US" sz="4400" dirty="0"/>
              <a:t> in Me, and I in you. As the branch cannot bear fruit of itself, unless it </a:t>
            </a:r>
            <a:r>
              <a:rPr lang="en-US" sz="4400" b="1" dirty="0"/>
              <a:t>abides</a:t>
            </a:r>
            <a:r>
              <a:rPr lang="en-US" sz="4400" dirty="0"/>
              <a:t> in the vine, neither can you, unless you </a:t>
            </a:r>
            <a:r>
              <a:rPr lang="en-US" sz="4400" b="1" dirty="0"/>
              <a:t>abide</a:t>
            </a:r>
            <a:r>
              <a:rPr lang="en-US" sz="4400" dirty="0"/>
              <a:t> in Me.</a:t>
            </a:r>
            <a:r>
              <a:rPr lang="en-US" sz="4800" kern="0" dirty="0">
                <a:latin typeface="Calibri"/>
                <a:cs typeface="Calibri"/>
                <a:sym typeface="Calibri"/>
              </a:rPr>
              <a:t>”</a:t>
            </a: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15:4</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259364542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95835" y="309283"/>
            <a:ext cx="11577918" cy="6340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Abide</a:t>
            </a:r>
            <a:r>
              <a:rPr kumimoji="0" lang="en-US" sz="3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 (Webster online)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srgbClr val="FFE8AC"/>
                </a:solidFill>
                <a:effectLst/>
                <a:uLnTx/>
                <a:uFillTx/>
                <a:latin typeface="Calibri" panose="020F0502020204030204"/>
                <a:ea typeface="+mn-ea"/>
                <a:cs typeface="+mn-cs"/>
              </a:rPr>
              <a:t>Transitive verb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1a. To bear </a:t>
            </a:r>
            <a:r>
              <a:rPr kumimoji="0" lang="en-US" sz="3200" b="1" i="0" u="none" strike="noStrike" kern="1200" cap="none" spc="0" normalizeH="0" baseline="0" noProof="0" dirty="0">
                <a:ln>
                  <a:noFill/>
                </a:ln>
                <a:solidFill>
                  <a:srgbClr val="FFE8AC"/>
                </a:solidFill>
                <a:effectLst/>
                <a:uLnTx/>
                <a:uFillTx/>
                <a:latin typeface="Calibri" panose="020F0502020204030204"/>
                <a:ea typeface="+mn-ea"/>
                <a:cs typeface="+mn-cs"/>
              </a:rPr>
              <a:t>patiently</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tolerate. “…cannot abide such statements…”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1b. To endure </a:t>
            </a:r>
            <a:r>
              <a:rPr kumimoji="0" lang="en-US" sz="3200" b="1" i="0" u="none" strike="noStrike" kern="1200" cap="none" spc="0" normalizeH="0" baseline="0" noProof="0" dirty="0">
                <a:ln>
                  <a:noFill/>
                </a:ln>
                <a:solidFill>
                  <a:srgbClr val="FFE8AC"/>
                </a:solidFill>
                <a:effectLst/>
                <a:uLnTx/>
                <a:uFillTx/>
                <a:latin typeface="Calibri" panose="020F0502020204030204"/>
                <a:ea typeface="+mn-ea"/>
                <a:cs typeface="+mn-cs"/>
              </a:rPr>
              <a:t>without yielding;</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withstand. “…abide the onrush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the enemy.”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2.   To wait for; await. “I will abide the coming of my lord.”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3.   To accept </a:t>
            </a:r>
            <a:r>
              <a:rPr kumimoji="0" lang="en-US" sz="3200" b="1" i="0" u="none" strike="noStrike" kern="1200" cap="none" spc="0" normalizeH="0" baseline="0" noProof="0" dirty="0">
                <a:ln>
                  <a:noFill/>
                </a:ln>
                <a:solidFill>
                  <a:srgbClr val="FFE8AC"/>
                </a:solidFill>
                <a:effectLst/>
                <a:uLnTx/>
                <a:uFillTx/>
                <a:latin typeface="Calibri" panose="020F0502020204030204"/>
                <a:ea typeface="+mn-ea"/>
                <a:cs typeface="+mn-cs"/>
              </a:rPr>
              <a:t>without objection</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“…will abide your decision.”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sng" strike="noStrike" kern="1200" cap="none" spc="0" normalizeH="0" baseline="0" noProof="0" dirty="0">
                <a:ln>
                  <a:noFill/>
                </a:ln>
                <a:solidFill>
                  <a:srgbClr val="FFE8AC"/>
                </a:solidFill>
                <a:effectLst/>
                <a:uLnTx/>
                <a:uFillTx/>
                <a:latin typeface="Calibri" panose="020F0502020204030204"/>
                <a:ea typeface="+mn-ea"/>
                <a:cs typeface="+mn-cs"/>
              </a:rPr>
              <a:t>Intransitive verb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1.   To remain stable or </a:t>
            </a:r>
            <a:r>
              <a:rPr kumimoji="0" lang="en-US" sz="3200" b="1" i="0" u="none" strike="noStrike" kern="1200" cap="none" spc="0" normalizeH="0" baseline="0" noProof="0" dirty="0">
                <a:ln>
                  <a:noFill/>
                </a:ln>
                <a:solidFill>
                  <a:srgbClr val="FFE8AC"/>
                </a:solidFill>
                <a:effectLst/>
                <a:uLnTx/>
                <a:uFillTx/>
                <a:latin typeface="Calibri" panose="020F0502020204030204"/>
                <a:ea typeface="+mn-ea"/>
                <a:cs typeface="+mn-cs"/>
              </a:rPr>
              <a:t>fixed in a state</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“…a love that abided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him all his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2.    To </a:t>
            </a:r>
            <a:r>
              <a:rPr kumimoji="0" lang="en-US" sz="3200" b="1" i="0" u="none" strike="noStrike" kern="1200" cap="none" spc="0" normalizeH="0" baseline="0" noProof="0" dirty="0">
                <a:ln>
                  <a:noFill/>
                </a:ln>
                <a:solidFill>
                  <a:srgbClr val="FFE8AC"/>
                </a:solidFill>
                <a:effectLst/>
                <a:uLnTx/>
                <a:uFillTx/>
                <a:latin typeface="Calibri" panose="020F0502020204030204"/>
                <a:ea typeface="+mn-ea"/>
                <a:cs typeface="+mn-cs"/>
              </a:rPr>
              <a:t>continue in a place;</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sojourn. “…will abide in the house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Lord forever.”</a:t>
            </a:r>
          </a:p>
        </p:txBody>
      </p:sp>
    </p:spTree>
    <p:extLst>
      <p:ext uri="{BB962C8B-B14F-4D97-AF65-F5344CB8AC3E}">
        <p14:creationId xmlns:p14="http://schemas.microsoft.com/office/powerpoint/2010/main" val="2318704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T-20-044-HD.jpg" descr="T-20-044-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285" name="T-20-044-HD.jpg" descr="T-20-044-HD.jpg"/>
          <p:cNvPicPr>
            <a:picLocks noChangeAspect="1"/>
          </p:cNvPicPr>
          <p:nvPr/>
        </p:nvPicPr>
        <p:blipFill>
          <a:blip r:embed="rId3"/>
          <a:srcRect l="70989" b="78734"/>
          <a:stretch>
            <a:fillRect/>
          </a:stretch>
        </p:blipFill>
        <p:spPr>
          <a:xfrm>
            <a:off x="-16140" y="-35292"/>
            <a:ext cx="8921107" cy="3678525"/>
          </a:xfrm>
          <a:prstGeom prst="rect">
            <a:avLst/>
          </a:prstGeom>
          <a:ln w="12700">
            <a:miter lim="400000"/>
          </a:ln>
        </p:spPr>
      </p:pic>
      <p:grpSp>
        <p:nvGrpSpPr>
          <p:cNvPr id="288" name="Group 4"/>
          <p:cNvGrpSpPr/>
          <p:nvPr/>
        </p:nvGrpSpPr>
        <p:grpSpPr>
          <a:xfrm>
            <a:off x="0" y="367790"/>
            <a:ext cx="4589763" cy="812801"/>
            <a:chOff x="0" y="0"/>
            <a:chExt cx="3442321" cy="609600"/>
          </a:xfrm>
        </p:grpSpPr>
        <p:sp>
          <p:nvSpPr>
            <p:cNvPr id="286"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sp>
          <p:nvSpPr>
            <p:cNvPr id="287"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grpSp>
      <p:sp>
        <p:nvSpPr>
          <p:cNvPr id="289" name="TextBox 5"/>
          <p:cNvSpPr txBox="1"/>
          <p:nvPr/>
        </p:nvSpPr>
        <p:spPr>
          <a:xfrm>
            <a:off x="762909" y="412552"/>
            <a:ext cx="3756547" cy="5797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lvl1pPr defTabSz="309562">
              <a:defRPr sz="2600" b="1" i="1">
                <a:solidFill>
                  <a:srgbClr val="141A2F"/>
                </a:solidFill>
                <a:latin typeface="+mj-lt"/>
                <a:ea typeface="+mj-ea"/>
                <a:cs typeface="+mj-cs"/>
                <a:sym typeface="Helvetica Neue"/>
              </a:defRPr>
            </a:lvl1pPr>
          </a:lstStyle>
          <a:p>
            <a:pPr defTabSz="412739" hangingPunct="0"/>
            <a:r>
              <a:rPr lang="en-US" sz="3467" kern="0" dirty="0">
                <a:latin typeface="Helvetica Neue"/>
              </a:rPr>
              <a:t>John 15:5</a:t>
            </a:r>
            <a:endParaRPr sz="3467" kern="0" dirty="0">
              <a:latin typeface="Helvetica Neue"/>
            </a:endParaRPr>
          </a:p>
        </p:txBody>
      </p:sp>
      <p:sp>
        <p:nvSpPr>
          <p:cNvPr id="290"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Helvetica"/>
                <a:ea typeface="Helvetica"/>
                <a:cs typeface="Helvetica"/>
                <a:sym typeface="Helvetica"/>
              </a:defRPr>
            </a:pPr>
            <a:endParaRPr sz="2400" b="1" kern="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291" name="TextBox 9"/>
          <p:cNvSpPr txBox="1"/>
          <p:nvPr/>
        </p:nvSpPr>
        <p:spPr>
          <a:xfrm>
            <a:off x="496611" y="1748613"/>
            <a:ext cx="7895720" cy="3226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a:pPr>
            <a:r>
              <a:rPr lang="en-US" sz="3600" kern="0" dirty="0">
                <a:solidFill>
                  <a:srgbClr val="FFE8AC"/>
                </a:solidFill>
                <a:latin typeface="Calibri"/>
                <a:cs typeface="Calibri"/>
                <a:sym typeface="Calibri"/>
              </a:rPr>
              <a:t>“…</a:t>
            </a:r>
            <a:r>
              <a:rPr lang="en-US" sz="3600" kern="0" dirty="0">
                <a:solidFill>
                  <a:srgbClr val="FFE8AC"/>
                </a:solidFill>
                <a:latin typeface="Calibri"/>
                <a:cs typeface="Calibri"/>
              </a:rPr>
              <a:t> He who abides in Me, and I in him, bears much fruit; for without Me you can do nothing!</a:t>
            </a:r>
            <a:r>
              <a:rPr lang="en-US" sz="3600" kern="0" dirty="0">
                <a:solidFill>
                  <a:srgbClr val="FFE8AC"/>
                </a:solidFill>
                <a:latin typeface="Calibri"/>
                <a:cs typeface="Calibri"/>
                <a:sym typeface="Calibri"/>
              </a:rPr>
              <a:t>”</a:t>
            </a:r>
          </a:p>
          <a:p>
            <a:pPr defTabSz="412739" hangingPunct="0">
              <a:defRPr sz="2900" b="1">
                <a:solidFill>
                  <a:srgbClr val="FFE8AC"/>
                </a:solidFill>
                <a:latin typeface="+mj-lt"/>
                <a:ea typeface="+mj-ea"/>
                <a:cs typeface="+mj-cs"/>
                <a:sym typeface="Helvetica Neue"/>
              </a:defRPr>
            </a:pPr>
            <a:endParaRPr sz="3600" kern="0" dirty="0">
              <a:solidFill>
                <a:srgbClr val="FFE8AC"/>
              </a:solidFill>
              <a:latin typeface="Calibri"/>
              <a:cs typeface="Calibri"/>
              <a:sym typeface="Helvetica Neue"/>
            </a:endParaRPr>
          </a:p>
          <a:p>
            <a:pPr defTabSz="412739" hangingPunct="0">
              <a:defRPr sz="2900" b="1">
                <a:solidFill>
                  <a:srgbClr val="FFE8AC"/>
                </a:solidFill>
                <a:latin typeface="+mj-lt"/>
                <a:ea typeface="+mj-ea"/>
                <a:cs typeface="+mj-cs"/>
                <a:sym typeface="Helvetica Neue"/>
              </a:defRPr>
            </a:pPr>
            <a:r>
              <a:rPr sz="3600" kern="0" dirty="0">
                <a:solidFill>
                  <a:srgbClr val="FFE8AC"/>
                </a:solidFill>
                <a:latin typeface="Calibri"/>
                <a:cs typeface="Calibri"/>
                <a:sym typeface="Helvetica Neue"/>
              </a:rPr>
              <a:t>  </a:t>
            </a:r>
          </a:p>
          <a:p>
            <a:pPr defTabSz="1219170" hangingPunct="0">
              <a:defRPr sz="2000"/>
            </a:pPr>
            <a:endParaRPr sz="2667" kern="0" dirty="0">
              <a:solidFill>
                <a:srgbClr val="000000"/>
              </a:solidFill>
              <a:latin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grpSp>
        <p:nvGrpSpPr>
          <p:cNvPr id="381" name="Group 4"/>
          <p:cNvGrpSpPr/>
          <p:nvPr/>
        </p:nvGrpSpPr>
        <p:grpSpPr>
          <a:xfrm>
            <a:off x="0" y="367790"/>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grpSp>
      <p:sp>
        <p:nvSpPr>
          <p:cNvPr id="382" name="TextBox 5"/>
          <p:cNvSpPr txBox="1"/>
          <p:nvPr/>
        </p:nvSpPr>
        <p:spPr>
          <a:xfrm>
            <a:off x="14469" y="412553"/>
            <a:ext cx="4157481"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p>
            <a:pPr algn="ct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Steps to Christ p 69-70</a:t>
            </a:r>
          </a:p>
        </p:txBody>
      </p:sp>
      <p:sp>
        <p:nvSpPr>
          <p:cNvPr id="2" name="Rectangle 1">
            <a:extLst>
              <a:ext uri="{FF2B5EF4-FFF2-40B4-BE49-F238E27FC236}">
                <a16:creationId xmlns:a16="http://schemas.microsoft.com/office/drawing/2014/main" id="{1B1D736E-047E-9B24-1382-B5469098E317}"/>
              </a:ext>
            </a:extLst>
          </p:cNvPr>
          <p:cNvSpPr/>
          <p:nvPr/>
        </p:nvSpPr>
        <p:spPr>
          <a:xfrm>
            <a:off x="180796" y="1295744"/>
            <a:ext cx="12220939" cy="5562256"/>
          </a:xfrm>
          <a:prstGeom prst="rect">
            <a:avLst/>
          </a:prstGeom>
          <a:solidFill>
            <a:srgbClr val="0B235F">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8D44D50E-C4C9-5652-5081-764509BF04E6}"/>
              </a:ext>
            </a:extLst>
          </p:cNvPr>
          <p:cNvSpPr txBox="1"/>
          <p:nvPr/>
        </p:nvSpPr>
        <p:spPr>
          <a:xfrm>
            <a:off x="309282" y="1235080"/>
            <a:ext cx="11672047" cy="4355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r>
              <a:rPr lang="en-US" sz="2800" dirty="0"/>
              <a:t>“</a:t>
            </a:r>
            <a:r>
              <a:rPr lang="en-US" sz="2800" b="1" dirty="0">
                <a:latin typeface="Arial" panose="020B0604020202020204" pitchFamily="34" charset="0"/>
                <a:cs typeface="Arial" panose="020B0604020202020204" pitchFamily="34" charset="0"/>
              </a:rPr>
              <a:t>Many have an idea that they must do some part of the work alone. They have trusted in Christ for the forgiveness of sin, but now they seek </a:t>
            </a:r>
            <a:r>
              <a:rPr lang="en-US" sz="2800" b="1" i="1" dirty="0">
                <a:latin typeface="Arial" panose="020B0604020202020204" pitchFamily="34" charset="0"/>
                <a:cs typeface="Arial" panose="020B0604020202020204" pitchFamily="34" charset="0"/>
              </a:rPr>
              <a:t>by their own efforts </a:t>
            </a:r>
            <a:r>
              <a:rPr lang="en-US" sz="2800" b="1" dirty="0">
                <a:latin typeface="Arial" panose="020B0604020202020204" pitchFamily="34" charset="0"/>
                <a:cs typeface="Arial" panose="020B0604020202020204" pitchFamily="34" charset="0"/>
              </a:rPr>
              <a:t>to live aright. But every such effort must fail. </a:t>
            </a:r>
            <a:r>
              <a:rPr lang="en-US" sz="2800" b="1" dirty="0"/>
              <a:t>Jesus says, “Without Me ye can do nothing.” Our growth in grace, our joy, our usefulness,—all depend upon our union with Christ. </a:t>
            </a:r>
            <a:r>
              <a:rPr lang="en-US" sz="2800" b="1" dirty="0">
                <a:latin typeface="Arial" panose="020B0604020202020204" pitchFamily="34" charset="0"/>
                <a:cs typeface="Arial" panose="020B0604020202020204" pitchFamily="34" charset="0"/>
              </a:rPr>
              <a:t>It is by communion with Him, daily, hourly,—by abiding in Him,—that we are to grow in grace</a:t>
            </a:r>
            <a:r>
              <a:rPr lang="en-US" sz="2800" dirty="0">
                <a:latin typeface="Arial" panose="020B0604020202020204" pitchFamily="34" charset="0"/>
                <a:cs typeface="Arial" panose="020B0604020202020204" pitchFamily="34" charset="0"/>
              </a:rPr>
              <a:t>. </a:t>
            </a:r>
            <a:r>
              <a:rPr lang="en-US" sz="2800" dirty="0"/>
              <a:t>He is not only the Author, but the Finisher of our faith. It is Christ first and last and always. He is to be with us, not only at the beginning and the end of our course, but at every step of the way. David says, “I have set the Lord always before me: because He is at my right hand, I shall not be moved.” (</a:t>
            </a:r>
            <a:r>
              <a:rPr lang="en-US" sz="2800" dirty="0">
                <a:solidFill>
                  <a:schemeClr val="accent5">
                    <a:lumMod val="20000"/>
                    <a:lumOff val="80000"/>
                  </a:schemeClr>
                </a:solidFill>
                <a:hlinkClick r:id="rId5">
                  <a:extLst>
                    <a:ext uri="{A12FA001-AC4F-418D-AE19-62706E023703}">
                      <ahyp:hlinkClr xmlns:ahyp="http://schemas.microsoft.com/office/drawing/2018/hyperlinkcolor" val="tx"/>
                    </a:ext>
                  </a:extLst>
                </a:hlinkClick>
              </a:rPr>
              <a:t>SC 69.1</a:t>
            </a:r>
            <a:r>
              <a:rPr lang="en-US" sz="2800" dirty="0"/>
              <a:t>)</a:t>
            </a:r>
            <a:endParaRPr lang="en-US" sz="4400" kern="0" dirty="0">
              <a:latin typeface="Calibri"/>
              <a:cs typeface="Calibri"/>
              <a:sym typeface="Calibri"/>
            </a:endParaRPr>
          </a:p>
        </p:txBody>
      </p:sp>
      <p:sp>
        <p:nvSpPr>
          <p:cNvPr id="5" name="Right Triangle 4">
            <a:hlinkClick r:id="rId6" action="ppaction://hlinksldjump" tooltip="More articles by Ellen White"/>
            <a:extLst>
              <a:ext uri="{FF2B5EF4-FFF2-40B4-BE49-F238E27FC236}">
                <a16:creationId xmlns:a16="http://schemas.microsoft.com/office/drawing/2014/main" id="{96A1B49D-1011-0E9C-DE25-E7DC7EDAF049}"/>
              </a:ext>
            </a:extLst>
          </p:cNvPr>
          <p:cNvSpPr/>
          <p:nvPr/>
        </p:nvSpPr>
        <p:spPr>
          <a:xfrm rot="10800000" flipV="1">
            <a:off x="11233813" y="565470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a:t>
            </a:r>
          </a:p>
        </p:txBody>
      </p:sp>
      <p:sp>
        <p:nvSpPr>
          <p:cNvPr id="4" name="TextBox 3">
            <a:extLst>
              <a:ext uri="{FF2B5EF4-FFF2-40B4-BE49-F238E27FC236}">
                <a16:creationId xmlns:a16="http://schemas.microsoft.com/office/drawing/2014/main" id="{4C8E9048-0D19-460F-2B6B-4348F2255CAB}"/>
              </a:ext>
            </a:extLst>
          </p:cNvPr>
          <p:cNvSpPr txBox="1"/>
          <p:nvPr/>
        </p:nvSpPr>
        <p:spPr>
          <a:xfrm>
            <a:off x="628650" y="6000750"/>
            <a:ext cx="500063" cy="830997"/>
          </a:xfrm>
          <a:prstGeom prst="rect">
            <a:avLst/>
          </a:prstGeom>
          <a:noFill/>
        </p:spPr>
        <p:txBody>
          <a:bodyPr wrap="square" rtlCol="0">
            <a:spAutoFit/>
          </a:bodyPr>
          <a:lstStyle/>
          <a:p>
            <a:r>
              <a:rPr lang="en-US" sz="4800" dirty="0">
                <a:solidFill>
                  <a:srgbClr val="FFFF00"/>
                </a:solidFill>
                <a:hlinkClick r:id="rId7" action="ppaction://hlinksldjump">
                  <a:extLst>
                    <a:ext uri="{A12FA001-AC4F-418D-AE19-62706E023703}">
                      <ahyp:hlinkClr xmlns:ahyp="http://schemas.microsoft.com/office/drawing/2018/hyperlinkcolor" val="tx"/>
                    </a:ext>
                  </a:extLst>
                </a:hlinkClick>
              </a:rPr>
              <a:t>E</a:t>
            </a:r>
            <a:endParaRPr lang="en-US" sz="4800" dirty="0">
              <a:solidFill>
                <a:srgbClr val="FFFF00"/>
              </a:solidFill>
            </a:endParaRPr>
          </a:p>
        </p:txBody>
      </p:sp>
    </p:spTree>
    <p:extLst>
      <p:ext uri="{BB962C8B-B14F-4D97-AF65-F5344CB8AC3E}">
        <p14:creationId xmlns:p14="http://schemas.microsoft.com/office/powerpoint/2010/main" val="193810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grpSp>
        <p:nvGrpSpPr>
          <p:cNvPr id="381" name="Group 4"/>
          <p:cNvGrpSpPr/>
          <p:nvPr/>
        </p:nvGrpSpPr>
        <p:grpSpPr>
          <a:xfrm>
            <a:off x="0" y="367790"/>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grpSp>
      <p:sp>
        <p:nvSpPr>
          <p:cNvPr id="382" name="TextBox 5"/>
          <p:cNvSpPr txBox="1"/>
          <p:nvPr/>
        </p:nvSpPr>
        <p:spPr>
          <a:xfrm>
            <a:off x="14469" y="412553"/>
            <a:ext cx="4200344"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p>
            <a:pPr algn="ct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Steps to Christ p 69-71</a:t>
            </a:r>
          </a:p>
        </p:txBody>
      </p:sp>
      <p:sp>
        <p:nvSpPr>
          <p:cNvPr id="2" name="Rectangle 1">
            <a:extLst>
              <a:ext uri="{FF2B5EF4-FFF2-40B4-BE49-F238E27FC236}">
                <a16:creationId xmlns:a16="http://schemas.microsoft.com/office/drawing/2014/main" id="{1B1D736E-047E-9B24-1382-B5469098E317}"/>
              </a:ext>
            </a:extLst>
          </p:cNvPr>
          <p:cNvSpPr/>
          <p:nvPr/>
        </p:nvSpPr>
        <p:spPr>
          <a:xfrm>
            <a:off x="-14471" y="1288488"/>
            <a:ext cx="12220939" cy="5562256"/>
          </a:xfrm>
          <a:prstGeom prst="rect">
            <a:avLst/>
          </a:prstGeom>
          <a:solidFill>
            <a:srgbClr val="0B235F">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8D44D50E-C4C9-5652-5081-764509BF04E6}"/>
              </a:ext>
            </a:extLst>
          </p:cNvPr>
          <p:cNvSpPr txBox="1"/>
          <p:nvPr/>
        </p:nvSpPr>
        <p:spPr>
          <a:xfrm>
            <a:off x="309282" y="1235080"/>
            <a:ext cx="11672047" cy="4785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r>
              <a:rPr lang="en-US" sz="2800" dirty="0"/>
              <a:t>Do you ask, “How am I to abide in Christ?” In the same way as you received Him at first. “As ye have therefore received Christ Jesus the Lord, so walk ye in Him.” “The just shall live by faith.” Colossians 2:6; Hebrews 10:38. You gave yourself to God, to be His wholly, to serve and obey Him, and you took Christ as your Savior. You could not yourself atone for your sins or change your heart; but having given yourself to God, you believe that He for Christ's sake did all this for you. By </a:t>
            </a:r>
            <a:r>
              <a:rPr lang="en-US" sz="2800" i="1" dirty="0"/>
              <a:t>faith</a:t>
            </a:r>
            <a:r>
              <a:rPr lang="en-US" sz="2800" dirty="0"/>
              <a:t> you became Christ's, and by faith you are to grow up in Him—by giving and taking. </a:t>
            </a:r>
            <a:r>
              <a:rPr lang="en-US" sz="2800" b="1" dirty="0"/>
              <a:t>You are to </a:t>
            </a:r>
            <a:r>
              <a:rPr lang="en-US" sz="2800" b="1" i="1" dirty="0"/>
              <a:t>give</a:t>
            </a:r>
            <a:r>
              <a:rPr lang="en-US" sz="2800" b="1" dirty="0"/>
              <a:t> all,—your heart, your will, your service,—give yourself to Him to obey all His requirements</a:t>
            </a:r>
            <a:r>
              <a:rPr lang="en-US" sz="2800" dirty="0"/>
              <a:t>; and you must </a:t>
            </a:r>
            <a:r>
              <a:rPr lang="en-US" sz="2800" i="1" dirty="0"/>
              <a:t>take</a:t>
            </a:r>
            <a:r>
              <a:rPr lang="en-US" sz="2800" dirty="0"/>
              <a:t> all,—Christ, the fullness of all blessing, to abide in your heart, to be your strength, your righteousness, your everlasting helper,—to give you power to obey. (SC 69.2)</a:t>
            </a:r>
            <a:endParaRPr lang="en-US" sz="2800" kern="0" dirty="0">
              <a:latin typeface="Calibri"/>
              <a:cs typeface="Calibri"/>
              <a:sym typeface="Calibri"/>
            </a:endParaRPr>
          </a:p>
        </p:txBody>
      </p:sp>
      <p:sp>
        <p:nvSpPr>
          <p:cNvPr id="4" name="Right Triangle 3">
            <a:extLst>
              <a:ext uri="{FF2B5EF4-FFF2-40B4-BE49-F238E27FC236}">
                <a16:creationId xmlns:a16="http://schemas.microsoft.com/office/drawing/2014/main" id="{B81626B6-DBDC-4936-F17F-B3B727F9479A}"/>
              </a:ext>
            </a:extLst>
          </p:cNvPr>
          <p:cNvSpPr/>
          <p:nvPr/>
        </p:nvSpPr>
        <p:spPr>
          <a:xfrm flipV="1">
            <a:off x="-922" y="5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H</a:t>
            </a:r>
          </a:p>
        </p:txBody>
      </p:sp>
    </p:spTree>
    <p:extLst>
      <p:ext uri="{BB962C8B-B14F-4D97-AF65-F5344CB8AC3E}">
        <p14:creationId xmlns:p14="http://schemas.microsoft.com/office/powerpoint/2010/main" val="52046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4469" y="7256"/>
            <a:ext cx="12192001" cy="6850744"/>
          </a:xfrm>
          <a:prstGeom prst="rect">
            <a:avLst/>
          </a:prstGeom>
          <a:ln w="12700">
            <a:miter lim="400000"/>
          </a:ln>
        </p:spPr>
      </p:pic>
      <p:grpSp>
        <p:nvGrpSpPr>
          <p:cNvPr id="381" name="Group 4"/>
          <p:cNvGrpSpPr/>
          <p:nvPr/>
        </p:nvGrpSpPr>
        <p:grpSpPr>
          <a:xfrm>
            <a:off x="0" y="367790"/>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grpSp>
      <p:sp>
        <p:nvSpPr>
          <p:cNvPr id="382" name="TextBox 5"/>
          <p:cNvSpPr txBox="1"/>
          <p:nvPr/>
        </p:nvSpPr>
        <p:spPr>
          <a:xfrm>
            <a:off x="-34834" y="412553"/>
            <a:ext cx="4249648"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p>
            <a:pPr algn="ct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Steps to Christ p 69-71</a:t>
            </a:r>
          </a:p>
        </p:txBody>
      </p:sp>
      <p:sp>
        <p:nvSpPr>
          <p:cNvPr id="2" name="Rectangle 1">
            <a:extLst>
              <a:ext uri="{FF2B5EF4-FFF2-40B4-BE49-F238E27FC236}">
                <a16:creationId xmlns:a16="http://schemas.microsoft.com/office/drawing/2014/main" id="{1B1D736E-047E-9B24-1382-B5469098E317}"/>
              </a:ext>
            </a:extLst>
          </p:cNvPr>
          <p:cNvSpPr/>
          <p:nvPr/>
        </p:nvSpPr>
        <p:spPr>
          <a:xfrm>
            <a:off x="34835" y="1340507"/>
            <a:ext cx="12220939" cy="5562256"/>
          </a:xfrm>
          <a:prstGeom prst="rect">
            <a:avLst/>
          </a:prstGeom>
          <a:solidFill>
            <a:srgbClr val="0B235F">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9">
            <a:extLst>
              <a:ext uri="{FF2B5EF4-FFF2-40B4-BE49-F238E27FC236}">
                <a16:creationId xmlns:a16="http://schemas.microsoft.com/office/drawing/2014/main" id="{8D44D50E-C4C9-5652-5081-764509BF04E6}"/>
              </a:ext>
            </a:extLst>
          </p:cNvPr>
          <p:cNvSpPr txBox="1"/>
          <p:nvPr/>
        </p:nvSpPr>
        <p:spPr>
          <a:xfrm>
            <a:off x="309282" y="1235080"/>
            <a:ext cx="11672047" cy="34932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r>
              <a:rPr lang="en-US" sz="2800" dirty="0"/>
              <a:t>Consecrate yourself to God in the morning; make this your very first work. Let your prayer be, “Take me, O Lord, as wholly Thine. I lay all my plans at Thy feet. Use me today in Thy service. Abide with me, and let all my work be wrought in Thee.” This is a daily matter. Each morning consecrate yourself to God for that day. Surrender all your plans to Him, to be carried out or given up as His providence shall indicate. Thus day by day you may be giving your life into the hands of God, and thus your life will be molded more and more after the life of Christ. (SC 70.1)</a:t>
            </a:r>
            <a:endParaRPr lang="en-US" sz="2800" kern="0" dirty="0">
              <a:latin typeface="Calibri"/>
              <a:cs typeface="Calibri"/>
              <a:sym typeface="Calibri"/>
            </a:endParaRPr>
          </a:p>
        </p:txBody>
      </p:sp>
      <p:sp>
        <p:nvSpPr>
          <p:cNvPr id="4" name="Right Triangle 3">
            <a:extLst>
              <a:ext uri="{FF2B5EF4-FFF2-40B4-BE49-F238E27FC236}">
                <a16:creationId xmlns:a16="http://schemas.microsoft.com/office/drawing/2014/main" id="{C40AF198-7833-DCBC-F1C6-85C29B12A30E}"/>
              </a:ext>
            </a:extLst>
          </p:cNvPr>
          <p:cNvSpPr/>
          <p:nvPr/>
        </p:nvSpPr>
        <p:spPr>
          <a:xfrm flipV="1">
            <a:off x="-922" y="53"/>
            <a:ext cx="972474" cy="1203297"/>
          </a:xfrm>
          <a:prstGeom prst="rtTriangl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H</a:t>
            </a:r>
          </a:p>
        </p:txBody>
      </p:sp>
    </p:spTree>
    <p:extLst>
      <p:ext uri="{BB962C8B-B14F-4D97-AF65-F5344CB8AC3E}">
        <p14:creationId xmlns:p14="http://schemas.microsoft.com/office/powerpoint/2010/main" val="414233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23400" y="0"/>
            <a:ext cx="12192001" cy="6850744"/>
          </a:xfrm>
          <a:prstGeom prst="rect">
            <a:avLst/>
          </a:prstGeom>
          <a:ln w="12700">
            <a:miter lim="400000"/>
          </a:ln>
        </p:spPr>
      </p:pic>
      <p:sp>
        <p:nvSpPr>
          <p:cNvPr id="384" name="TextBox 9"/>
          <p:cNvSpPr txBox="1"/>
          <p:nvPr/>
        </p:nvSpPr>
        <p:spPr>
          <a:xfrm>
            <a:off x="1385441" y="1606066"/>
            <a:ext cx="9467917" cy="1154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marL="0" marR="0" lvl="0" indent="0" algn="ctr" defTabSz="412739" rtl="0" eaLnBrk="1" fontAlgn="auto" latinLnBrk="0" hangingPunct="0">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Abiding 101</a:t>
            </a:r>
          </a:p>
        </p:txBody>
      </p:sp>
    </p:spTree>
    <p:extLst>
      <p:ext uri="{BB962C8B-B14F-4D97-AF65-F5344CB8AC3E}">
        <p14:creationId xmlns:p14="http://schemas.microsoft.com/office/powerpoint/2010/main" val="359488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2816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marL="0" marR="0" lvl="0" indent="0" algn="l" defTabSz="412739" rtl="0" eaLnBrk="1" fontAlgn="auto" latinLnBrk="0" hangingPunct="0">
              <a:lnSpc>
                <a:spcPct val="100000"/>
              </a:lnSpc>
              <a:spcBef>
                <a:spcPts val="0"/>
              </a:spcBef>
              <a:spcAft>
                <a:spcPts val="0"/>
              </a:spcAft>
              <a:buClrTx/>
              <a:buSzTx/>
              <a:buFontTx/>
              <a:buNone/>
              <a:tabLst/>
              <a:defRPr/>
            </a:pPr>
            <a:r>
              <a:rPr lang="en-US" sz="4400" dirty="0"/>
              <a:t>“If anyone does not abide in Me, he is cast out as a branch and is withered; and they gather them and throw </a:t>
            </a:r>
            <a:r>
              <a:rPr lang="en-US" sz="4400" i="1" dirty="0"/>
              <a:t>them</a:t>
            </a:r>
            <a:r>
              <a:rPr lang="en-US" sz="4400" dirty="0"/>
              <a:t> into the fire, and they are burned.”</a:t>
            </a:r>
            <a:endParaRPr kumimoji="0" lang="en-US" sz="4400" b="0" i="0" u="none" strike="noStrike" kern="0" cap="none" spc="0" normalizeH="0" baseline="0" noProof="0" dirty="0">
              <a:ln>
                <a:noFill/>
              </a:ln>
              <a:solidFill>
                <a:srgbClr val="FFE8AC"/>
              </a:solidFill>
              <a:effectLst/>
              <a:uLnTx/>
              <a:uFillTx/>
              <a:latin typeface="Calibri"/>
              <a:ea typeface="+mn-ea"/>
              <a:cs typeface="Calibri"/>
              <a:sym typeface="Calibri"/>
            </a:endParaRP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15:6</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109569888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 name="S-19-101-HD.jpg" descr="S-19-101-HD.jpg"/>
          <p:cNvPicPr>
            <a:picLocks noChangeAspect="1"/>
          </p:cNvPicPr>
          <p:nvPr/>
        </p:nvPicPr>
        <p:blipFill>
          <a:blip r:embed="rId3"/>
          <a:srcRect l="55389"/>
          <a:stretch>
            <a:fillRect/>
          </a:stretch>
        </p:blipFill>
        <p:spPr>
          <a:xfrm>
            <a:off x="6753066" y="0"/>
            <a:ext cx="5438935" cy="6858000"/>
          </a:xfrm>
          <a:prstGeom prst="rect">
            <a:avLst/>
          </a:prstGeom>
          <a:ln w="12700">
            <a:miter lim="400000"/>
          </a:ln>
        </p:spPr>
      </p:pic>
      <p:grpSp>
        <p:nvGrpSpPr>
          <p:cNvPr id="714" name="Group 4"/>
          <p:cNvGrpSpPr/>
          <p:nvPr/>
        </p:nvGrpSpPr>
        <p:grpSpPr>
          <a:xfrm>
            <a:off x="0" y="367790"/>
            <a:ext cx="4589763" cy="812801"/>
            <a:chOff x="0" y="0"/>
            <a:chExt cx="3442321" cy="609600"/>
          </a:xfrm>
        </p:grpSpPr>
        <p:sp>
          <p:nvSpPr>
            <p:cNvPr id="712"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sp>
          <p:nvSpPr>
            <p:cNvPr id="713"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a:solidFill>
                  <a:srgbClr val="CEC3D6"/>
                </a:solidFill>
                <a:latin typeface="Helvetica Light"/>
                <a:sym typeface="Helvetica Light"/>
              </a:endParaRPr>
            </a:p>
          </p:txBody>
        </p:sp>
      </p:grpSp>
      <p:sp>
        <p:nvSpPr>
          <p:cNvPr id="715" name="TextBox 5"/>
          <p:cNvSpPr txBox="1"/>
          <p:nvPr/>
        </p:nvSpPr>
        <p:spPr>
          <a:xfrm>
            <a:off x="762909" y="503469"/>
            <a:ext cx="3756547" cy="600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lvl1pPr defTabSz="309562">
              <a:defRPr sz="2500" b="1" i="1">
                <a:solidFill>
                  <a:srgbClr val="141A2F"/>
                </a:solidFill>
                <a:latin typeface="Helvetica Neue"/>
                <a:ea typeface="Helvetica Neue"/>
                <a:cs typeface="Helvetica Neue"/>
                <a:sym typeface="Helvetica Neue"/>
              </a:defRPr>
            </a:lvl1p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3600" b="0" i="1" u="none" strike="noStrike" kern="0" cap="none" spc="0" normalizeH="0" baseline="0" noProof="0" dirty="0">
                <a:ln>
                  <a:noFill/>
                </a:ln>
                <a:solidFill>
                  <a:srgbClr val="141A2F"/>
                </a:solidFill>
                <a:effectLst/>
                <a:uLnTx/>
                <a:uFillTx/>
                <a:latin typeface="League Gothic"/>
                <a:sym typeface="League Gothic"/>
              </a:rPr>
              <a:t>John  15:7-8</a:t>
            </a:r>
          </a:p>
        </p:txBody>
      </p:sp>
      <p:sp>
        <p:nvSpPr>
          <p:cNvPr id="716"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n-lt"/>
                <a:ea typeface="+mn-ea"/>
                <a:cs typeface="+mn-cs"/>
                <a:sym typeface="Helvetica"/>
              </a:defRPr>
            </a:pPr>
            <a:endParaRPr sz="2400" b="1" kern="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2" name="TextBox 9">
            <a:extLst>
              <a:ext uri="{FF2B5EF4-FFF2-40B4-BE49-F238E27FC236}">
                <a16:creationId xmlns:a16="http://schemas.microsoft.com/office/drawing/2014/main" id="{F303409A-E596-DADB-599D-C2A748DEED9C}"/>
              </a:ext>
            </a:extLst>
          </p:cNvPr>
          <p:cNvSpPr txBox="1"/>
          <p:nvPr/>
        </p:nvSpPr>
        <p:spPr>
          <a:xfrm>
            <a:off x="135470" y="1276747"/>
            <a:ext cx="7522630" cy="4355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marL="0" marR="0" lvl="0" indent="0" algn="l" defTabSz="412739"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FFE8AC"/>
                </a:solidFill>
                <a:effectLst/>
                <a:uLnTx/>
                <a:uFillTx/>
                <a:latin typeface="+mj-lt"/>
                <a:ea typeface="+mn-ea"/>
                <a:cs typeface="Calibri"/>
                <a:sym typeface="Calibri"/>
              </a:rPr>
              <a:t>“</a:t>
            </a:r>
            <a:r>
              <a:rPr kumimoji="0" lang="en-US" sz="4000" b="0" i="0" u="none" strike="noStrike" kern="0" cap="none" spc="0" normalizeH="0" baseline="30000" noProof="0" dirty="0">
                <a:ln>
                  <a:noFill/>
                </a:ln>
                <a:solidFill>
                  <a:srgbClr val="FFE8AC"/>
                </a:solidFill>
                <a:effectLst/>
                <a:uLnTx/>
                <a:uFillTx/>
                <a:latin typeface="+mj-lt"/>
                <a:ea typeface="+mn-ea"/>
                <a:cs typeface="Calibri"/>
                <a:sym typeface="Calibri"/>
              </a:rPr>
              <a:t>7</a:t>
            </a:r>
            <a:r>
              <a:rPr lang="en-US" sz="4000" baseline="30000" dirty="0">
                <a:latin typeface="+mj-lt"/>
              </a:rPr>
              <a:t> </a:t>
            </a:r>
            <a:r>
              <a:rPr lang="en-US" sz="4000" dirty="0">
                <a:latin typeface="+mj-lt"/>
              </a:rPr>
              <a:t>If you abide in Me, and My words abide in you, </a:t>
            </a:r>
            <a:r>
              <a:rPr lang="en-US" sz="4000" b="1" dirty="0">
                <a:latin typeface="+mj-lt"/>
              </a:rPr>
              <a:t>you will ask what you desire, and it shall be done for you.</a:t>
            </a:r>
          </a:p>
          <a:p>
            <a:pPr marL="0" marR="0" lvl="0" indent="0" algn="l" defTabSz="412739" rtl="0" eaLnBrk="1" fontAlgn="auto" latinLnBrk="0" hangingPunct="0">
              <a:lnSpc>
                <a:spcPct val="10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FFE8AC"/>
              </a:solidFill>
              <a:effectLst/>
              <a:uLnTx/>
              <a:uFillTx/>
              <a:latin typeface="+mj-lt"/>
              <a:ea typeface="+mn-ea"/>
              <a:cs typeface="Calibri"/>
              <a:sym typeface="Calibri"/>
            </a:endParaRPr>
          </a:p>
          <a:p>
            <a:pPr marL="0" marR="0" lvl="0" indent="0" algn="l" defTabSz="412739" rtl="0" eaLnBrk="1" fontAlgn="auto" latinLnBrk="0" hangingPunct="0">
              <a:lnSpc>
                <a:spcPct val="100000"/>
              </a:lnSpc>
              <a:spcBef>
                <a:spcPts val="0"/>
              </a:spcBef>
              <a:spcAft>
                <a:spcPts val="0"/>
              </a:spcAft>
              <a:buClrTx/>
              <a:buSzTx/>
              <a:buFontTx/>
              <a:buNone/>
              <a:tabLst/>
              <a:defRPr/>
            </a:pPr>
            <a:r>
              <a:rPr lang="en-US" sz="4000" baseline="30000" dirty="0">
                <a:latin typeface="+mj-lt"/>
              </a:rPr>
              <a:t>8 </a:t>
            </a:r>
            <a:r>
              <a:rPr lang="en-US" sz="4000" dirty="0">
                <a:latin typeface="+mj-lt"/>
              </a:rPr>
              <a:t>By this My Father is glorified, that you bear much fruit; </a:t>
            </a:r>
            <a:r>
              <a:rPr lang="en-US" sz="4000" b="1" dirty="0">
                <a:latin typeface="+mj-lt"/>
              </a:rPr>
              <a:t>so you will be My disciples</a:t>
            </a:r>
            <a:r>
              <a:rPr lang="en-US" sz="4000" dirty="0">
                <a:latin typeface="+mj-lt"/>
              </a:rPr>
              <a:t>.</a:t>
            </a:r>
            <a:r>
              <a:rPr kumimoji="0" lang="en-US" sz="4000" b="0" i="0" u="none" strike="noStrike" kern="0" cap="none" spc="0" normalizeH="0" baseline="0" noProof="0" dirty="0">
                <a:ln>
                  <a:noFill/>
                </a:ln>
                <a:solidFill>
                  <a:srgbClr val="FFE8AC"/>
                </a:solidFill>
                <a:effectLst/>
                <a:uLnTx/>
                <a:uFillTx/>
                <a:latin typeface="+mj-lt"/>
                <a:ea typeface="+mn-ea"/>
                <a:cs typeface="Calibri"/>
                <a:sym typeface="Calibri"/>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9">
            <a:extLst>
              <a:ext uri="{FF2B5EF4-FFF2-40B4-BE49-F238E27FC236}">
                <a16:creationId xmlns:a16="http://schemas.microsoft.com/office/drawing/2014/main" id="{5633D234-5D18-D6E6-2256-D911DD940D90}"/>
              </a:ext>
            </a:extLst>
          </p:cNvPr>
          <p:cNvSpPr txBox="1"/>
          <p:nvPr/>
        </p:nvSpPr>
        <p:spPr>
          <a:xfrm>
            <a:off x="1434152" y="1665384"/>
            <a:ext cx="9588752" cy="4108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kumimoji="0" lang="en-US" sz="4400" b="0" i="0" u="none" strike="noStrike" kern="0" cap="none" spc="0" normalizeH="0" baseline="0" noProof="0" dirty="0">
                <a:ln>
                  <a:noFill/>
                </a:ln>
                <a:solidFill>
                  <a:srgbClr val="FFE8AC"/>
                </a:solidFill>
                <a:effectLst/>
                <a:uLnTx/>
                <a:uFillTx/>
                <a:latin typeface="Calibri"/>
                <a:ea typeface="+mn-ea"/>
                <a:cs typeface="Calibri"/>
                <a:sym typeface="Calibri"/>
              </a:rPr>
              <a:t>“</a:t>
            </a:r>
            <a:r>
              <a:rPr lang="en-US" sz="4400" baseline="30000" dirty="0"/>
              <a:t>9 </a:t>
            </a:r>
            <a:r>
              <a:rPr lang="en-US" sz="4400" dirty="0"/>
              <a:t>“As the Father loved Me, I also have loved you; abide in My love.</a:t>
            </a:r>
          </a:p>
          <a:p>
            <a:pPr algn="l" defTabSz="412739" hangingPunct="0"/>
            <a:r>
              <a:rPr lang="en-US" sz="4400" baseline="30000" dirty="0"/>
              <a:t>10 </a:t>
            </a:r>
            <a:r>
              <a:rPr lang="en-US" sz="4400" b="1" dirty="0">
                <a:solidFill>
                  <a:srgbClr val="92D050"/>
                </a:solidFill>
              </a:rPr>
              <a:t>If</a:t>
            </a:r>
            <a:r>
              <a:rPr lang="en-US" sz="4400" b="1" dirty="0"/>
              <a:t> you keep My commandments</a:t>
            </a:r>
            <a:r>
              <a:rPr lang="en-US" sz="4400" dirty="0"/>
              <a:t>, you will abide in My love, just as I have kept My Father’s commandments and abide in His love.</a:t>
            </a:r>
            <a:r>
              <a:rPr kumimoji="0" lang="en-US" sz="4400" b="0" i="0" u="none" strike="noStrike" kern="0" cap="none" spc="0" normalizeH="0" baseline="0" noProof="0" dirty="0">
                <a:ln>
                  <a:noFill/>
                </a:ln>
                <a:solidFill>
                  <a:srgbClr val="FFE8AC"/>
                </a:solidFill>
                <a:effectLst/>
                <a:uLnTx/>
                <a:uFillTx/>
                <a:latin typeface="Calibri"/>
                <a:ea typeface="+mn-ea"/>
                <a:cs typeface="Calibri"/>
                <a:sym typeface="Calibri"/>
              </a:rPr>
              <a:t>”</a:t>
            </a: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a:t>
            </a:r>
            <a:r>
              <a:rPr kumimoji="0" lang="en-US" sz="4267" b="0" i="1" u="none" strike="noStrike" kern="0" cap="none" spc="0" normalizeH="0" baseline="0" noProof="0" dirty="0">
                <a:ln>
                  <a:noFill/>
                </a:ln>
                <a:solidFill>
                  <a:srgbClr val="141A2F"/>
                </a:solidFill>
                <a:effectLst/>
                <a:uLnTx/>
                <a:uFillTx/>
                <a:latin typeface="League Gothic"/>
                <a:sym typeface="League Gothic"/>
              </a:rPr>
              <a:t>15:9-10</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913871390"/>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21B80-5D91-52DB-71F5-8F93F122D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8F6DC86-7F7B-4B4F-5A28-96247A8B0AAF}"/>
              </a:ext>
            </a:extLst>
          </p:cNvPr>
          <p:cNvSpPr/>
          <p:nvPr/>
        </p:nvSpPr>
        <p:spPr>
          <a:xfrm>
            <a:off x="0" y="0"/>
            <a:ext cx="12192000" cy="6858000"/>
          </a:xfrm>
          <a:prstGeom prst="rect">
            <a:avLst/>
          </a:prstGeom>
          <a:solidFill>
            <a:schemeClr val="tx1">
              <a:alpha val="5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9">
            <a:extLst>
              <a:ext uri="{FF2B5EF4-FFF2-40B4-BE49-F238E27FC236}">
                <a16:creationId xmlns:a16="http://schemas.microsoft.com/office/drawing/2014/main" id="{5633D234-5D18-D6E6-2256-D911DD940D90}"/>
              </a:ext>
            </a:extLst>
          </p:cNvPr>
          <p:cNvSpPr txBox="1"/>
          <p:nvPr/>
        </p:nvSpPr>
        <p:spPr>
          <a:xfrm>
            <a:off x="313151" y="1477494"/>
            <a:ext cx="11649205" cy="5237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lang="en-US" sz="4400" baseline="30000" dirty="0"/>
              <a:t>11 </a:t>
            </a:r>
            <a:r>
              <a:rPr lang="en-US" sz="4400" dirty="0"/>
              <a:t>“These things I have spoken to you, that </a:t>
            </a:r>
            <a:r>
              <a:rPr lang="en-US" sz="4400" b="1" dirty="0"/>
              <a:t>My joy may remain in you</a:t>
            </a:r>
            <a:r>
              <a:rPr lang="en-US" sz="4400" dirty="0"/>
              <a:t>, and </a:t>
            </a:r>
            <a:r>
              <a:rPr lang="en-US" sz="4400" i="1" dirty="0"/>
              <a:t>that</a:t>
            </a:r>
            <a:r>
              <a:rPr lang="en-US" sz="4400" dirty="0"/>
              <a:t> </a:t>
            </a:r>
            <a:r>
              <a:rPr lang="en-US" sz="4400" b="1" dirty="0"/>
              <a:t>your joy may be full</a:t>
            </a:r>
            <a:r>
              <a:rPr lang="en-US" sz="4400" dirty="0"/>
              <a:t>.</a:t>
            </a:r>
          </a:p>
          <a:p>
            <a:pPr algn="l" defTabSz="412739" hangingPunct="0"/>
            <a:endParaRPr lang="en-US" sz="4400" dirty="0"/>
          </a:p>
          <a:p>
            <a:pPr algn="l" defTabSz="412739" hangingPunct="0"/>
            <a:r>
              <a:rPr lang="en-US" sz="4400" baseline="30000" dirty="0"/>
              <a:t>12 </a:t>
            </a:r>
            <a:r>
              <a:rPr lang="en-US" sz="4400" dirty="0"/>
              <a:t>This is My commandment, that you love one another as I have loved you. </a:t>
            </a:r>
          </a:p>
          <a:p>
            <a:pPr algn="l" defTabSz="412739" hangingPunct="0"/>
            <a:endParaRPr lang="en-US" sz="4400" baseline="30000" dirty="0"/>
          </a:p>
          <a:p>
            <a:pPr algn="l" defTabSz="412739" hangingPunct="0"/>
            <a:r>
              <a:rPr lang="en-US" sz="4400" baseline="30000" dirty="0"/>
              <a:t>13 </a:t>
            </a:r>
            <a:r>
              <a:rPr lang="en-US" sz="4400" dirty="0">
                <a:solidFill>
                  <a:srgbClr val="92D050"/>
                </a:solidFill>
              </a:rPr>
              <a:t>Greater love has no one than this, than to lay down one’s life for his friends</a:t>
            </a:r>
            <a:r>
              <a:rPr lang="en-US" sz="4400" dirty="0"/>
              <a:t>.</a:t>
            </a:r>
            <a:r>
              <a:rPr kumimoji="0" lang="en-US" sz="4400" b="0" i="0" u="none" strike="noStrike" kern="0" cap="none" spc="0" normalizeH="0" baseline="0" noProof="0" dirty="0">
                <a:ln>
                  <a:noFill/>
                </a:ln>
                <a:solidFill>
                  <a:srgbClr val="FFE8AC"/>
                </a:solidFill>
                <a:effectLst/>
                <a:uLnTx/>
                <a:uFillTx/>
                <a:latin typeface="Calibri"/>
                <a:ea typeface="+mn-ea"/>
                <a:cs typeface="Calibri"/>
                <a:sym typeface="Calibri"/>
              </a:rPr>
              <a:t>”</a:t>
            </a:r>
          </a:p>
        </p:txBody>
      </p:sp>
      <p:grpSp>
        <p:nvGrpSpPr>
          <p:cNvPr id="5" name="Group 4">
            <a:extLst>
              <a:ext uri="{FF2B5EF4-FFF2-40B4-BE49-F238E27FC236}">
                <a16:creationId xmlns:a16="http://schemas.microsoft.com/office/drawing/2014/main" id="{540963E7-8F79-6F5E-09C7-39D1C9CDF01F}"/>
              </a:ext>
            </a:extLst>
          </p:cNvPr>
          <p:cNvGrpSpPr/>
          <p:nvPr/>
        </p:nvGrpSpPr>
        <p:grpSpPr>
          <a:xfrm>
            <a:off x="0" y="367790"/>
            <a:ext cx="4589763" cy="812801"/>
            <a:chOff x="0" y="0"/>
            <a:chExt cx="3442321" cy="609600"/>
          </a:xfrm>
        </p:grpSpPr>
        <p:sp>
          <p:nvSpPr>
            <p:cNvPr id="6" name="Chevron 1">
              <a:extLst>
                <a:ext uri="{FF2B5EF4-FFF2-40B4-BE49-F238E27FC236}">
                  <a16:creationId xmlns:a16="http://schemas.microsoft.com/office/drawing/2014/main" id="{CEBEB469-9C4D-83EC-FFEB-F065618CAFB5}"/>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sp>
          <p:nvSpPr>
            <p:cNvPr id="7" name="Rectangle 2">
              <a:extLst>
                <a:ext uri="{FF2B5EF4-FFF2-40B4-BE49-F238E27FC236}">
                  <a16:creationId xmlns:a16="http://schemas.microsoft.com/office/drawing/2014/main" id="{84F6F9FB-035D-A287-6F35-FAA57F9085A0}"/>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algn="ctr" defTabSz="412739" hangingPunct="0">
                <a:defRPr sz="6600">
                  <a:solidFill>
                    <a:srgbClr val="CEC3D6"/>
                  </a:solidFill>
                  <a:latin typeface="Helvetica Light"/>
                  <a:ea typeface="Helvetica Light"/>
                  <a:cs typeface="Helvetica Light"/>
                  <a:sym typeface="Helvetica Light"/>
                </a:defRPr>
              </a:pPr>
              <a:endParaRPr sz="8800" kern="0" dirty="0">
                <a:solidFill>
                  <a:srgbClr val="CEC3D6"/>
                </a:solidFill>
                <a:latin typeface="Helvetica Light"/>
                <a:sym typeface="Helvetica Light"/>
              </a:endParaRPr>
            </a:p>
          </p:txBody>
        </p:sp>
      </p:grpSp>
      <p:sp>
        <p:nvSpPr>
          <p:cNvPr id="8" name="Book">
            <a:extLst>
              <a:ext uri="{FF2B5EF4-FFF2-40B4-BE49-F238E27FC236}">
                <a16:creationId xmlns:a16="http://schemas.microsoft.com/office/drawing/2014/main" id="{A7B47C5C-3031-4A8A-B1C6-A000DA6F4A0C}"/>
              </a:ext>
            </a:extLst>
          </p:cNvPr>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algn="ctr" defTabSz="412739" hangingPunct="0">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sz="2400" b="1" kern="0" dirty="0">
              <a:solidFill>
                <a:srgbClr val="CEC3D6"/>
              </a:solidFill>
              <a:effectLst>
                <a:outerShdw blurRad="38100" dist="12700" dir="5400000" rotWithShape="0">
                  <a:srgbClr val="000000">
                    <a:alpha val="50000"/>
                  </a:srgbClr>
                </a:outerShdw>
              </a:effectLst>
              <a:latin typeface="Helvetica"/>
              <a:cs typeface="Helvetica"/>
              <a:sym typeface="Helvetica"/>
            </a:endParaRPr>
          </a:p>
        </p:txBody>
      </p:sp>
      <p:sp>
        <p:nvSpPr>
          <p:cNvPr id="9" name="TextBox 5">
            <a:extLst>
              <a:ext uri="{FF2B5EF4-FFF2-40B4-BE49-F238E27FC236}">
                <a16:creationId xmlns:a16="http://schemas.microsoft.com/office/drawing/2014/main" id="{258B1974-9110-7942-9C46-088E3C10B6D6}"/>
              </a:ext>
            </a:extLst>
          </p:cNvPr>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412739" hangingPunct="0">
              <a:defRPr sz="3200">
                <a:solidFill>
                  <a:srgbClr val="141A2F"/>
                </a:solidFill>
                <a:latin typeface="League Gothic"/>
                <a:ea typeface="League Gothic"/>
                <a:cs typeface="League Gothic"/>
                <a:sym typeface="League Gothic"/>
              </a:defRPr>
            </a:pPr>
            <a:r>
              <a:rPr lang="en-US" sz="4267" i="1" kern="0" dirty="0">
                <a:solidFill>
                  <a:srgbClr val="141A2F"/>
                </a:solidFill>
                <a:latin typeface="League Gothic"/>
                <a:sym typeface="League Gothic"/>
              </a:rPr>
              <a:t>John </a:t>
            </a:r>
            <a:r>
              <a:rPr kumimoji="0" lang="en-US" sz="4267" b="0" i="1" u="none" strike="noStrike" kern="0" cap="none" spc="0" normalizeH="0" baseline="0" noProof="0" dirty="0">
                <a:ln>
                  <a:noFill/>
                </a:ln>
                <a:solidFill>
                  <a:srgbClr val="141A2F"/>
                </a:solidFill>
                <a:effectLst/>
                <a:uLnTx/>
                <a:uFillTx/>
                <a:latin typeface="League Gothic"/>
                <a:sym typeface="League Gothic"/>
              </a:rPr>
              <a:t>15:11-13</a:t>
            </a:r>
            <a:endParaRPr sz="4267" kern="0" baseline="26500" dirty="0">
              <a:solidFill>
                <a:srgbClr val="141A2F"/>
              </a:solidFill>
              <a:latin typeface="League Gothic"/>
              <a:sym typeface="League Gothic"/>
            </a:endParaRPr>
          </a:p>
        </p:txBody>
      </p:sp>
    </p:spTree>
    <p:extLst>
      <p:ext uri="{BB962C8B-B14F-4D97-AF65-F5344CB8AC3E}">
        <p14:creationId xmlns:p14="http://schemas.microsoft.com/office/powerpoint/2010/main" val="61311358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28938" y="7256"/>
            <a:ext cx="12192001" cy="6850744"/>
          </a:xfrm>
          <a:prstGeom prst="rect">
            <a:avLst/>
          </a:prstGeom>
          <a:ln w="12700">
            <a:miter lim="400000"/>
          </a:ln>
        </p:spPr>
      </p:pic>
      <p:grpSp>
        <p:nvGrpSpPr>
          <p:cNvPr id="381" name="Group 4"/>
          <p:cNvGrpSpPr/>
          <p:nvPr/>
        </p:nvGrpSpPr>
        <p:grpSpPr>
          <a:xfrm>
            <a:off x="14469" y="272836"/>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a:ln>
                  <a:noFill/>
                </a:ln>
                <a:solidFill>
                  <a:srgbClr val="CEC3D6"/>
                </a:solidFill>
                <a:effectLst/>
                <a:uLnTx/>
                <a:uFillTx/>
                <a:latin typeface="Helvetica Light"/>
                <a:sym typeface="Helvetica Light"/>
              </a:endParaRPr>
            </a:p>
          </p:txBody>
        </p:sp>
      </p:grpSp>
      <p:sp>
        <p:nvSpPr>
          <p:cNvPr id="382" name="TextBox 5"/>
          <p:cNvSpPr txBox="1"/>
          <p:nvPr/>
        </p:nvSpPr>
        <p:spPr>
          <a:xfrm>
            <a:off x="762909" y="412553"/>
            <a:ext cx="3756547" cy="702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4267" b="0" i="1" u="none" strike="noStrike" kern="0" cap="none" spc="0" normalizeH="0" baseline="0" noProof="0" dirty="0">
                <a:ln>
                  <a:noFill/>
                </a:ln>
                <a:solidFill>
                  <a:srgbClr val="141A2F"/>
                </a:solidFill>
                <a:effectLst/>
                <a:uLnTx/>
                <a:uFillTx/>
                <a:latin typeface="League Gothic"/>
                <a:sym typeface="League Gothic"/>
              </a:rPr>
              <a:t>John  15:14-15</a:t>
            </a: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a:ln>
                <a:noFill/>
              </a:ln>
              <a:solidFill>
                <a:srgbClr val="CEC3D6"/>
              </a:solidFill>
              <a:effectLst>
                <a:outerShdw blurRad="38100" dist="12700" dir="5400000" rotWithShape="0">
                  <a:srgbClr val="000000">
                    <a:alpha val="50000"/>
                  </a:srgbClr>
                </a:outerShdw>
              </a:effectLst>
              <a:uLnTx/>
              <a:uFillTx/>
              <a:latin typeface="Helvetica"/>
              <a:ea typeface="+mn-ea"/>
              <a:cs typeface="Helvetica"/>
              <a:sym typeface="Helvetica"/>
            </a:endParaRPr>
          </a:p>
        </p:txBody>
      </p:sp>
      <p:sp>
        <p:nvSpPr>
          <p:cNvPr id="384" name="TextBox 9"/>
          <p:cNvSpPr txBox="1"/>
          <p:nvPr/>
        </p:nvSpPr>
        <p:spPr>
          <a:xfrm>
            <a:off x="645291" y="1665384"/>
            <a:ext cx="10878838" cy="2816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kumimoji="0" lang="en-US" sz="3600" b="0" i="0" u="none" strike="noStrike" kern="0" cap="none" spc="0" normalizeH="0" baseline="0" noProof="0" dirty="0">
                <a:ln>
                  <a:noFill/>
                </a:ln>
                <a:solidFill>
                  <a:srgbClr val="FFE8AC"/>
                </a:solidFill>
                <a:effectLst/>
                <a:uLnTx/>
                <a:uFillTx/>
                <a:latin typeface="Calibri"/>
                <a:ea typeface="+mn-ea"/>
                <a:cs typeface="Calibri"/>
                <a:sym typeface="Calibri"/>
              </a:rPr>
              <a:t>“</a:t>
            </a:r>
            <a:r>
              <a:rPr lang="en-US" sz="3600" baseline="30000" dirty="0"/>
              <a:t>14 </a:t>
            </a:r>
            <a:r>
              <a:rPr lang="en-US" sz="3600" dirty="0"/>
              <a:t>You are My friends </a:t>
            </a:r>
            <a:r>
              <a:rPr lang="en-US" sz="3600" b="1" dirty="0">
                <a:solidFill>
                  <a:srgbClr val="92D050"/>
                </a:solidFill>
              </a:rPr>
              <a:t>if</a:t>
            </a:r>
            <a:r>
              <a:rPr lang="en-US" sz="3600" dirty="0"/>
              <a:t> you do whatever I command you. </a:t>
            </a:r>
            <a:r>
              <a:rPr lang="en-US" sz="3600" baseline="30000" dirty="0"/>
              <a:t>15 </a:t>
            </a:r>
            <a:r>
              <a:rPr lang="en-US" sz="3600" dirty="0"/>
              <a:t>No longer do I call you servants, for a servant does not know what his master is doing; but </a:t>
            </a:r>
            <a:r>
              <a:rPr lang="en-US" sz="3600" b="1" dirty="0"/>
              <a:t>I have called you friends</a:t>
            </a:r>
            <a:r>
              <a:rPr lang="en-US" sz="3600" dirty="0"/>
              <a:t>, for all things that I heard from My Father I have made known to you.</a:t>
            </a:r>
            <a:r>
              <a:rPr kumimoji="0" lang="en-US" sz="3600" b="0" i="0" u="none" strike="noStrike" kern="0" cap="none" spc="0" normalizeH="0" baseline="0" noProof="0" dirty="0">
                <a:ln>
                  <a:noFill/>
                </a:ln>
                <a:solidFill>
                  <a:srgbClr val="FFE8AC"/>
                </a:solidFill>
                <a:effectLst/>
                <a:uLnTx/>
                <a:uFillTx/>
                <a:latin typeface="Calibri"/>
                <a:ea typeface="+mn-ea"/>
                <a:cs typeface="Calibri"/>
                <a:sym typeface="Calibri"/>
              </a:rPr>
              <a:t>”</a:t>
            </a:r>
          </a:p>
        </p:txBody>
      </p:sp>
    </p:spTree>
    <p:extLst>
      <p:ext uri="{BB962C8B-B14F-4D97-AF65-F5344CB8AC3E}">
        <p14:creationId xmlns:p14="http://schemas.microsoft.com/office/powerpoint/2010/main" val="358256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28938" y="7256"/>
            <a:ext cx="12192001" cy="6850744"/>
          </a:xfrm>
          <a:prstGeom prst="rect">
            <a:avLst/>
          </a:prstGeom>
          <a:ln w="12700">
            <a:miter lim="400000"/>
          </a:ln>
        </p:spPr>
      </p:pic>
      <p:grpSp>
        <p:nvGrpSpPr>
          <p:cNvPr id="381" name="Group 4"/>
          <p:cNvGrpSpPr/>
          <p:nvPr/>
        </p:nvGrpSpPr>
        <p:grpSpPr>
          <a:xfrm>
            <a:off x="14469" y="272836"/>
            <a:ext cx="4589763" cy="812801"/>
            <a:chOff x="0" y="0"/>
            <a:chExt cx="3442321" cy="609600"/>
          </a:xfrm>
        </p:grpSpPr>
        <p:sp>
          <p:nvSpPr>
            <p:cNvPr id="379" name="Chevron 1"/>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380" name="Rectangle 2"/>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a:ln>
                  <a:noFill/>
                </a:ln>
                <a:solidFill>
                  <a:srgbClr val="CEC3D6"/>
                </a:solidFill>
                <a:effectLst/>
                <a:uLnTx/>
                <a:uFillTx/>
                <a:latin typeface="Helvetica Light"/>
                <a:sym typeface="Helvetica Light"/>
              </a:endParaRPr>
            </a:p>
          </p:txBody>
        </p:sp>
      </p:grpSp>
      <p:sp>
        <p:nvSpPr>
          <p:cNvPr id="382" name="TextBox 5"/>
          <p:cNvSpPr txBox="1"/>
          <p:nvPr/>
        </p:nvSpPr>
        <p:spPr>
          <a:xfrm>
            <a:off x="762909" y="412553"/>
            <a:ext cx="3756547"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4267" b="0" i="1" u="none" strike="noStrike" kern="0" cap="none" spc="0" normalizeH="0" baseline="0" noProof="0" dirty="0">
                <a:ln>
                  <a:noFill/>
                </a:ln>
                <a:solidFill>
                  <a:srgbClr val="141A2F"/>
                </a:solidFill>
                <a:effectLst/>
                <a:uLnTx/>
                <a:uFillTx/>
                <a:latin typeface="League Gothic"/>
                <a:sym typeface="League Gothic"/>
              </a:rPr>
              <a:t>John  15:16-17</a:t>
            </a:r>
          </a:p>
        </p:txBody>
      </p:sp>
      <p:sp>
        <p:nvSpPr>
          <p:cNvPr id="383" name="Book"/>
          <p:cNvSpPr/>
          <p:nvPr/>
        </p:nvSpPr>
        <p:spPr>
          <a:xfrm>
            <a:off x="135470" y="540906"/>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a:ln>
                <a:noFill/>
              </a:ln>
              <a:solidFill>
                <a:srgbClr val="CEC3D6"/>
              </a:solidFill>
              <a:effectLst>
                <a:outerShdw blurRad="38100" dist="12700" dir="5400000" rotWithShape="0">
                  <a:srgbClr val="000000">
                    <a:alpha val="50000"/>
                  </a:srgbClr>
                </a:outerShdw>
              </a:effectLst>
              <a:uLnTx/>
              <a:uFillTx/>
              <a:latin typeface="Helvetica"/>
              <a:ea typeface="+mn-ea"/>
              <a:cs typeface="Helvetica"/>
              <a:sym typeface="Helvetica"/>
            </a:endParaRPr>
          </a:p>
        </p:txBody>
      </p:sp>
      <p:sp>
        <p:nvSpPr>
          <p:cNvPr id="384" name="TextBox 9"/>
          <p:cNvSpPr txBox="1"/>
          <p:nvPr/>
        </p:nvSpPr>
        <p:spPr>
          <a:xfrm>
            <a:off x="645291" y="1665384"/>
            <a:ext cx="10878838" cy="2816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l" defTabSz="412739" hangingPunct="0"/>
            <a:r>
              <a:rPr kumimoji="0" lang="en-US" sz="3600" b="0" i="0" u="none" strike="noStrike" kern="0" cap="none" spc="0" normalizeH="0" baseline="0" noProof="0" dirty="0">
                <a:ln>
                  <a:noFill/>
                </a:ln>
                <a:solidFill>
                  <a:srgbClr val="FFE8AC"/>
                </a:solidFill>
                <a:effectLst/>
                <a:uLnTx/>
                <a:uFillTx/>
                <a:latin typeface="Calibri"/>
                <a:ea typeface="+mn-ea"/>
                <a:cs typeface="Calibri"/>
                <a:sym typeface="Calibri"/>
              </a:rPr>
              <a:t>“</a:t>
            </a:r>
            <a:r>
              <a:rPr lang="en-US" sz="3600" baseline="30000" dirty="0"/>
              <a:t>16 </a:t>
            </a:r>
            <a:r>
              <a:rPr lang="en-US" sz="3600" b="1" dirty="0"/>
              <a:t>You did not choose Me, but I chose you </a:t>
            </a:r>
            <a:r>
              <a:rPr lang="en-US" sz="3600" dirty="0"/>
              <a:t>and appointed you that you should go and bear fruit, and </a:t>
            </a:r>
            <a:r>
              <a:rPr lang="en-US" sz="3600" i="1" dirty="0"/>
              <a:t>that</a:t>
            </a:r>
            <a:r>
              <a:rPr lang="en-US" sz="3600" dirty="0"/>
              <a:t> </a:t>
            </a:r>
            <a:r>
              <a:rPr lang="en-US" sz="3600" b="1" dirty="0"/>
              <a:t>your fruit should remain</a:t>
            </a:r>
            <a:r>
              <a:rPr lang="en-US" sz="3600" dirty="0"/>
              <a:t>, that </a:t>
            </a:r>
            <a:r>
              <a:rPr lang="en-US" sz="3600" b="1" dirty="0"/>
              <a:t>whatever you ask the Father in My name He may give you</a:t>
            </a:r>
            <a:r>
              <a:rPr lang="en-US" sz="3600" dirty="0"/>
              <a:t>. </a:t>
            </a:r>
            <a:r>
              <a:rPr lang="en-US" sz="3600" baseline="30000" dirty="0"/>
              <a:t>17 </a:t>
            </a:r>
            <a:r>
              <a:rPr lang="en-US" sz="3600" dirty="0"/>
              <a:t>These things I command you, that you love one another.</a:t>
            </a:r>
            <a:r>
              <a:rPr kumimoji="0" lang="en-US" sz="3600" b="0" i="0" u="none" strike="noStrike" kern="0" cap="none" spc="0" normalizeH="0" baseline="0" noProof="0" dirty="0">
                <a:ln>
                  <a:noFill/>
                </a:ln>
                <a:solidFill>
                  <a:srgbClr val="FFE8AC"/>
                </a:solidFill>
                <a:effectLst/>
                <a:uLnTx/>
                <a:uFillTx/>
                <a:latin typeface="Calibri"/>
                <a:ea typeface="+mn-ea"/>
                <a:cs typeface="Calibri"/>
                <a:sym typeface="Calibri"/>
              </a:rPr>
              <a:t>”</a:t>
            </a:r>
          </a:p>
        </p:txBody>
      </p:sp>
    </p:spTree>
    <p:extLst>
      <p:ext uri="{BB962C8B-B14F-4D97-AF65-F5344CB8AC3E}">
        <p14:creationId xmlns:p14="http://schemas.microsoft.com/office/powerpoint/2010/main" val="34736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01706" y="309283"/>
            <a:ext cx="11860305"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Review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Is God in control?</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Does God love</a:t>
            </a:r>
            <a:r>
              <a:rPr kumimoji="0" lang="en-US" sz="3200" b="0" i="0" u="none" strike="noStrike" kern="1200" cap="none" spc="0" normalizeH="0" noProof="0" dirty="0">
                <a:ln>
                  <a:noFill/>
                </a:ln>
                <a:solidFill>
                  <a:srgbClr val="FFE8AC"/>
                </a:solidFill>
                <a:effectLst/>
                <a:uLnTx/>
                <a:uFillTx/>
                <a:latin typeface="Calibri" panose="020F0502020204030204"/>
                <a:ea typeface="+mn-ea"/>
                <a:cs typeface="+mn-cs"/>
              </a:rPr>
              <a:t> you immensely, completely?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baseline="0" dirty="0">
                <a:solidFill>
                  <a:srgbClr val="FFE8AC"/>
                </a:solidFill>
                <a:latin typeface="Calibri" panose="020F0502020204030204"/>
              </a:rPr>
              <a:t>Is God worthy of our complete trust?</a:t>
            </a:r>
            <a:endPar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Does He know what is best for us in </a:t>
            </a:r>
            <a:r>
              <a:rPr kumimoji="0" lang="en-US" sz="3200" b="1" i="0" u="none" strike="noStrike" kern="1200" cap="none" spc="0" normalizeH="0" baseline="0" noProof="0" dirty="0">
                <a:ln>
                  <a:noFill/>
                </a:ln>
                <a:solidFill>
                  <a:srgbClr val="FFE8AC"/>
                </a:solidFill>
                <a:effectLst/>
                <a:uLnTx/>
                <a:uFillTx/>
                <a:latin typeface="Calibri" panose="020F0502020204030204"/>
                <a:ea typeface="+mn-ea"/>
                <a:cs typeface="+mn-cs"/>
              </a:rPr>
              <a:t>all</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 situations?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Aren’t each of our struggles hand-picked</a:t>
            </a:r>
            <a:r>
              <a:rPr kumimoji="0" lang="en-US" sz="3200" b="0" i="0" u="none" strike="noStrike" kern="1200" cap="none" spc="0" normalizeH="0" noProof="0" dirty="0">
                <a:ln>
                  <a:noFill/>
                </a:ln>
                <a:solidFill>
                  <a:srgbClr val="FFE8AC"/>
                </a:solidFill>
                <a:effectLst/>
                <a:uLnTx/>
                <a:uFillTx/>
                <a:latin typeface="Calibri" panose="020F0502020204030204"/>
                <a:ea typeface="+mn-ea"/>
                <a:cs typeface="+mn-cs"/>
              </a:rPr>
              <a:t> by God for our good and His glory</a:t>
            </a:r>
            <a:r>
              <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dirty="0">
                <a:solidFill>
                  <a:srgbClr val="FFE8AC"/>
                </a:solidFill>
                <a:latin typeface="Calibri" panose="020F0502020204030204"/>
              </a:rPr>
              <a:t>Aren’t we to thank God in </a:t>
            </a:r>
            <a:r>
              <a:rPr lang="en-US" sz="3200" b="1" dirty="0">
                <a:solidFill>
                  <a:srgbClr val="FFE8AC"/>
                </a:solidFill>
                <a:latin typeface="Calibri" panose="020F0502020204030204"/>
              </a:rPr>
              <a:t>all</a:t>
            </a:r>
            <a:r>
              <a:rPr lang="en-US" sz="3200" dirty="0">
                <a:solidFill>
                  <a:srgbClr val="FFE8AC"/>
                </a:solidFill>
                <a:latin typeface="Calibri" panose="020F0502020204030204"/>
              </a:rPr>
              <a:t> situations?</a:t>
            </a:r>
            <a:endPar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dirty="0">
                <a:solidFill>
                  <a:srgbClr val="FFE8AC"/>
                </a:solidFill>
                <a:latin typeface="Calibri" panose="020F0502020204030204"/>
              </a:rPr>
              <a:t>Where is worry then?</a:t>
            </a:r>
            <a:endParaRPr kumimoji="0" lang="en-US" sz="3200" b="0" i="0" u="none" strike="noStrike" kern="1200" cap="none" spc="0" normalizeH="0" baseline="0" noProof="0" dirty="0">
              <a:ln>
                <a:noFill/>
              </a:ln>
              <a:solidFill>
                <a:srgbClr val="FFE8A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88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 name="Invitation.jpg" descr="Invitation.jp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776" name="Response:…"/>
          <p:cNvSpPr txBox="1"/>
          <p:nvPr/>
        </p:nvSpPr>
        <p:spPr>
          <a:xfrm>
            <a:off x="390380" y="1041938"/>
            <a:ext cx="6443662" cy="563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rIns="60959">
            <a:spAutoFit/>
          </a:bodyPr>
          <a:lstStyle/>
          <a:p>
            <a:pPr algn="l" defTabSz="412739" hangingPunct="0"/>
            <a:r>
              <a:rPr lang="en-US" sz="4000" kern="0" dirty="0">
                <a:solidFill>
                  <a:srgbClr val="FFE8AC"/>
                </a:solidFill>
                <a:latin typeface="Calibri"/>
                <a:cs typeface="Calibri"/>
                <a:sym typeface="Calibri"/>
              </a:rPr>
              <a:t>“</a:t>
            </a:r>
            <a:r>
              <a:rPr lang="en-US" sz="4000" kern="0" baseline="30000" dirty="0">
                <a:solidFill>
                  <a:srgbClr val="FFE8AC"/>
                </a:solidFill>
                <a:latin typeface="Calibri"/>
                <a:cs typeface="Calibri"/>
              </a:rPr>
              <a:t>28</a:t>
            </a:r>
            <a:r>
              <a:rPr lang="en-US" sz="4000" kern="0" dirty="0">
                <a:solidFill>
                  <a:srgbClr val="FFE8AC"/>
                </a:solidFill>
                <a:latin typeface="Calibri"/>
                <a:cs typeface="Calibri"/>
              </a:rPr>
              <a:t> Come to Me, all you who labor and are heavy laden, and </a:t>
            </a:r>
            <a:r>
              <a:rPr lang="en-US" sz="4000" b="1" kern="0" dirty="0">
                <a:solidFill>
                  <a:srgbClr val="FFE8AC"/>
                </a:solidFill>
                <a:latin typeface="Calibri"/>
                <a:cs typeface="Calibri"/>
              </a:rPr>
              <a:t>I will give you rest</a:t>
            </a:r>
            <a:r>
              <a:rPr lang="en-US" sz="4000" kern="0" dirty="0">
                <a:solidFill>
                  <a:srgbClr val="FFE8AC"/>
                </a:solidFill>
                <a:latin typeface="Calibri"/>
                <a:cs typeface="Calibri"/>
              </a:rPr>
              <a:t>. </a:t>
            </a:r>
            <a:r>
              <a:rPr lang="en-US" sz="4000" kern="0" baseline="30000" dirty="0">
                <a:solidFill>
                  <a:srgbClr val="FFE8AC"/>
                </a:solidFill>
                <a:latin typeface="Calibri"/>
                <a:cs typeface="Calibri"/>
              </a:rPr>
              <a:t>29</a:t>
            </a:r>
            <a:r>
              <a:rPr lang="en-US" sz="4000" kern="0" dirty="0">
                <a:solidFill>
                  <a:srgbClr val="FFE8AC"/>
                </a:solidFill>
                <a:latin typeface="Calibri"/>
                <a:cs typeface="Calibri"/>
              </a:rPr>
              <a:t> Take My yoke upon you and learn from Me, for I am gentle and lowly in heart, and </a:t>
            </a:r>
            <a:r>
              <a:rPr lang="en-US" sz="4000" b="1" kern="0" dirty="0">
                <a:solidFill>
                  <a:srgbClr val="FFE8AC"/>
                </a:solidFill>
                <a:latin typeface="Calibri"/>
                <a:cs typeface="Calibri"/>
              </a:rPr>
              <a:t>you will find rest</a:t>
            </a:r>
            <a:r>
              <a:rPr lang="en-US" sz="4000" kern="0" dirty="0">
                <a:solidFill>
                  <a:srgbClr val="FFE8AC"/>
                </a:solidFill>
                <a:latin typeface="Calibri"/>
                <a:cs typeface="Calibri"/>
              </a:rPr>
              <a:t> for your souls. </a:t>
            </a:r>
            <a:r>
              <a:rPr lang="en-US" sz="4000" kern="0" baseline="30000" dirty="0">
                <a:solidFill>
                  <a:srgbClr val="FFE8AC"/>
                </a:solidFill>
                <a:latin typeface="Calibri"/>
                <a:cs typeface="Calibri"/>
              </a:rPr>
              <a:t>30</a:t>
            </a:r>
            <a:r>
              <a:rPr lang="en-US" sz="4000" kern="0" dirty="0">
                <a:solidFill>
                  <a:srgbClr val="FFE8AC"/>
                </a:solidFill>
                <a:latin typeface="Calibri"/>
                <a:cs typeface="Calibri"/>
              </a:rPr>
              <a:t> </a:t>
            </a:r>
            <a:r>
              <a:rPr lang="en-US" sz="4000" b="1" kern="0" dirty="0">
                <a:solidFill>
                  <a:srgbClr val="FFE8AC"/>
                </a:solidFill>
                <a:latin typeface="Calibri"/>
                <a:cs typeface="Calibri"/>
              </a:rPr>
              <a:t>For My yoke is easy and My burden is light.”</a:t>
            </a:r>
            <a:endParaRPr lang="en-US" sz="4000" b="1" kern="0" dirty="0">
              <a:solidFill>
                <a:srgbClr val="FFE8AC"/>
              </a:solidFill>
              <a:latin typeface="Calibri"/>
              <a:cs typeface="Calibri"/>
              <a:sym typeface="Calibri"/>
            </a:endParaRPr>
          </a:p>
        </p:txBody>
      </p:sp>
      <p:grpSp>
        <p:nvGrpSpPr>
          <p:cNvPr id="7" name="Group 4">
            <a:extLst>
              <a:ext uri="{FF2B5EF4-FFF2-40B4-BE49-F238E27FC236}">
                <a16:creationId xmlns:a16="http://schemas.microsoft.com/office/drawing/2014/main" id="{297215B0-749F-1D02-5FFB-4FCFCBB9190C}"/>
              </a:ext>
            </a:extLst>
          </p:cNvPr>
          <p:cNvGrpSpPr/>
          <p:nvPr/>
        </p:nvGrpSpPr>
        <p:grpSpPr>
          <a:xfrm>
            <a:off x="14469" y="15652"/>
            <a:ext cx="4589763" cy="812801"/>
            <a:chOff x="0" y="0"/>
            <a:chExt cx="3442321" cy="609600"/>
          </a:xfrm>
        </p:grpSpPr>
        <p:sp>
          <p:nvSpPr>
            <p:cNvPr id="8" name="Chevron 1">
              <a:extLst>
                <a:ext uri="{FF2B5EF4-FFF2-40B4-BE49-F238E27FC236}">
                  <a16:creationId xmlns:a16="http://schemas.microsoft.com/office/drawing/2014/main" id="{4B171AB1-2589-1C28-4EEB-9076B68BA8BC}"/>
                </a:ext>
              </a:extLst>
            </p:cNvPr>
            <p:cNvSpPr/>
            <p:nvPr/>
          </p:nvSpPr>
          <p:spPr>
            <a:xfrm flipH="1">
              <a:off x="10852" y="0"/>
              <a:ext cx="3431470" cy="609600"/>
            </a:xfrm>
            <a:prstGeom prst="chevron">
              <a:avLst>
                <a:gd name="adj" fmla="val 50000"/>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dirty="0">
                <a:ln>
                  <a:noFill/>
                </a:ln>
                <a:solidFill>
                  <a:srgbClr val="CEC3D6"/>
                </a:solidFill>
                <a:effectLst/>
                <a:uLnTx/>
                <a:uFillTx/>
                <a:latin typeface="Helvetica Light"/>
                <a:sym typeface="Helvetica Light"/>
              </a:endParaRPr>
            </a:p>
          </p:txBody>
        </p:sp>
        <p:sp>
          <p:nvSpPr>
            <p:cNvPr id="9" name="Rectangle 2">
              <a:extLst>
                <a:ext uri="{FF2B5EF4-FFF2-40B4-BE49-F238E27FC236}">
                  <a16:creationId xmlns:a16="http://schemas.microsoft.com/office/drawing/2014/main" id="{2DE9A877-C72B-6A26-A4C5-2508EE245599}"/>
                </a:ext>
              </a:extLst>
            </p:cNvPr>
            <p:cNvSpPr/>
            <p:nvPr/>
          </p:nvSpPr>
          <p:spPr>
            <a:xfrm flipH="1">
              <a:off x="0" y="0"/>
              <a:ext cx="716700" cy="609600"/>
            </a:xfrm>
            <a:prstGeom prst="rect">
              <a:avLst/>
            </a:prstGeom>
            <a:solidFill>
              <a:srgbClr val="FFFFFB"/>
            </a:solidFill>
            <a:ln w="12700" cap="flat">
              <a:noFill/>
              <a:miter lim="400000"/>
            </a:ln>
            <a:effectLst/>
          </p:spPr>
          <p:txBody>
            <a:bodyPr wrap="square" lIns="25400" tIns="25400" rIns="25400" bIns="25400" numCol="1" anchor="ctr">
              <a:noAutofit/>
            </a:bodyPr>
            <a:lstStyle/>
            <a:p>
              <a:pPr marL="0" marR="0" lvl="0" indent="0" algn="ctr" defTabSz="412739" rtl="0" eaLnBrk="1" fontAlgn="auto" latinLnBrk="0" hangingPunct="0">
                <a:lnSpc>
                  <a:spcPct val="100000"/>
                </a:lnSpc>
                <a:spcBef>
                  <a:spcPts val="0"/>
                </a:spcBef>
                <a:spcAft>
                  <a:spcPts val="0"/>
                </a:spcAft>
                <a:buClrTx/>
                <a:buSzTx/>
                <a:buFontTx/>
                <a:buNone/>
                <a:tabLst/>
                <a:defRPr sz="6600">
                  <a:solidFill>
                    <a:srgbClr val="CEC3D6"/>
                  </a:solidFill>
                  <a:latin typeface="Helvetica Light"/>
                  <a:ea typeface="Helvetica Light"/>
                  <a:cs typeface="Helvetica Light"/>
                  <a:sym typeface="Helvetica Light"/>
                </a:defRPr>
              </a:pPr>
              <a:endParaRPr kumimoji="0" sz="8800" b="0" i="0" u="none" strike="noStrike" kern="0" cap="none" spc="0" normalizeH="0" baseline="0" noProof="0">
                <a:ln>
                  <a:noFill/>
                </a:ln>
                <a:solidFill>
                  <a:srgbClr val="CEC3D6"/>
                </a:solidFill>
                <a:effectLst/>
                <a:uLnTx/>
                <a:uFillTx/>
                <a:latin typeface="Helvetica Light"/>
                <a:sym typeface="Helvetica Light"/>
              </a:endParaRPr>
            </a:p>
          </p:txBody>
        </p:sp>
      </p:grpSp>
      <p:sp>
        <p:nvSpPr>
          <p:cNvPr id="10" name="TextBox 5">
            <a:extLst>
              <a:ext uri="{FF2B5EF4-FFF2-40B4-BE49-F238E27FC236}">
                <a16:creationId xmlns:a16="http://schemas.microsoft.com/office/drawing/2014/main" id="{C4905AA1-A30E-021B-AF9A-7791298E26B3}"/>
              </a:ext>
            </a:extLst>
          </p:cNvPr>
          <p:cNvSpPr txBox="1"/>
          <p:nvPr/>
        </p:nvSpPr>
        <p:spPr>
          <a:xfrm>
            <a:off x="762909" y="155369"/>
            <a:ext cx="3756547" cy="702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9" tIns="22859" rIns="22859" bIns="22859">
            <a:spAutoFit/>
          </a:bodyPr>
          <a:lstStyle/>
          <a:p>
            <a:pPr marL="0" marR="0" lvl="0" indent="0" algn="l" defTabSz="412739" rtl="0" eaLnBrk="1" fontAlgn="auto" latinLnBrk="0" hangingPunct="0">
              <a:lnSpc>
                <a:spcPct val="100000"/>
              </a:lnSpc>
              <a:spcBef>
                <a:spcPts val="0"/>
              </a:spcBef>
              <a:spcAft>
                <a:spcPts val="0"/>
              </a:spcAft>
              <a:buClrTx/>
              <a:buSzTx/>
              <a:buFontTx/>
              <a:buNone/>
              <a:tabLst/>
              <a:defRPr sz="3200">
                <a:solidFill>
                  <a:srgbClr val="141A2F"/>
                </a:solidFill>
                <a:latin typeface="League Gothic"/>
                <a:ea typeface="League Gothic"/>
                <a:cs typeface="League Gothic"/>
                <a:sym typeface="League Gothic"/>
              </a:defRPr>
            </a:pPr>
            <a:r>
              <a:rPr kumimoji="0" lang="en-US" sz="4267" b="0" i="1" u="none" strike="noStrike" kern="0" cap="none" spc="0" normalizeH="0" baseline="0" noProof="0" dirty="0">
                <a:ln>
                  <a:noFill/>
                </a:ln>
                <a:solidFill>
                  <a:srgbClr val="141A2F"/>
                </a:solidFill>
                <a:effectLst/>
                <a:uLnTx/>
                <a:uFillTx/>
                <a:latin typeface="League Gothic"/>
                <a:sym typeface="League Gothic"/>
              </a:rPr>
              <a:t>Matthew 11:28-30</a:t>
            </a:r>
          </a:p>
        </p:txBody>
      </p:sp>
      <p:sp>
        <p:nvSpPr>
          <p:cNvPr id="11" name="Book">
            <a:extLst>
              <a:ext uri="{FF2B5EF4-FFF2-40B4-BE49-F238E27FC236}">
                <a16:creationId xmlns:a16="http://schemas.microsoft.com/office/drawing/2014/main" id="{AE7558ED-A80D-DF7C-4334-7D051B5013EB}"/>
              </a:ext>
            </a:extLst>
          </p:cNvPr>
          <p:cNvSpPr/>
          <p:nvPr/>
        </p:nvSpPr>
        <p:spPr>
          <a:xfrm>
            <a:off x="135470" y="283722"/>
            <a:ext cx="509820" cy="4665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141A2F"/>
          </a:solidFill>
          <a:ln w="12700">
            <a:miter lim="400000"/>
          </a:ln>
        </p:spPr>
        <p:txBody>
          <a:bodyPr lIns="25400" tIns="25400" rIns="25400" bIns="25400" anchor="ctr"/>
          <a:lstStyle/>
          <a:p>
            <a:pPr marL="0" marR="0" lvl="0" indent="0" algn="ctr" defTabSz="412739" rtl="0" eaLnBrk="1" fontAlgn="auto" latinLnBrk="0" hangingPunct="0">
              <a:lnSpc>
                <a:spcPct val="100000"/>
              </a:lnSpc>
              <a:spcBef>
                <a:spcPts val="0"/>
              </a:spcBef>
              <a:spcAft>
                <a:spcPts val="0"/>
              </a:spcAft>
              <a:buClrTx/>
              <a:buSzTx/>
              <a:buFontTx/>
              <a:buNone/>
              <a:tabLst/>
              <a:defRPr sz="1800" b="1">
                <a:solidFill>
                  <a:srgbClr val="CEC3D6"/>
                </a:solidFill>
                <a:effectLst>
                  <a:outerShdw blurRad="38100" dist="12700" dir="5400000" rotWithShape="0">
                    <a:srgbClr val="000000">
                      <a:alpha val="50000"/>
                    </a:srgbClr>
                  </a:outerShdw>
                </a:effectLst>
                <a:latin typeface="+mj-lt"/>
                <a:ea typeface="+mj-ea"/>
                <a:cs typeface="+mj-cs"/>
                <a:sym typeface="Helvetica"/>
              </a:defRPr>
            </a:pPr>
            <a:endParaRPr kumimoji="0" sz="2400" b="1" i="0" u="none" strike="noStrike" kern="0" cap="none" spc="0" normalizeH="0" baseline="0" noProof="0">
              <a:ln>
                <a:noFill/>
              </a:ln>
              <a:solidFill>
                <a:srgbClr val="CEC3D6"/>
              </a:solidFill>
              <a:effectLst>
                <a:outerShdw blurRad="38100" dist="12700" dir="5400000" rotWithShape="0">
                  <a:srgbClr val="000000">
                    <a:alpha val="50000"/>
                  </a:srgbClr>
                </a:outerShdw>
              </a:effectLst>
              <a:uLnTx/>
              <a:uFillTx/>
              <a:latin typeface="Helvetica"/>
              <a:ea typeface="+mn-ea"/>
              <a:cs typeface="Helvetica"/>
              <a:sym typeface="Helvetic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4E8A0-2562-2F0F-7CC4-4B12B4A79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4204390"/>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100013" y="1182231"/>
            <a:ext cx="5872162" cy="4247317"/>
          </a:xfrm>
          <a:prstGeom prst="rect">
            <a:avLst/>
          </a:prstGeom>
          <a:noFill/>
        </p:spPr>
        <p:txBody>
          <a:bodyPr wrap="square" rtlCol="0">
            <a:spAutoFit/>
          </a:bodyPr>
          <a:lstStyle/>
          <a:p>
            <a:pPr algn="ctr"/>
            <a:r>
              <a:rPr lang="en-US" sz="2200" b="1" dirty="0">
                <a:solidFill>
                  <a:srgbClr val="FFE8AC"/>
                </a:solidFill>
                <a:latin typeface="Arial" panose="020B0604020202020204" pitchFamily="34" charset="0"/>
                <a:cs typeface="Arial" panose="020B0604020202020204" pitchFamily="34" charset="0"/>
              </a:rPr>
              <a:t>1</a:t>
            </a:r>
          </a:p>
          <a:p>
            <a:endParaRPr lang="en-US" sz="2200" b="1" dirty="0">
              <a:solidFill>
                <a:srgbClr val="FFE8AC"/>
              </a:solidFill>
              <a:latin typeface="Arial" panose="020B0604020202020204" pitchFamily="34" charset="0"/>
              <a:cs typeface="Arial" panose="020B0604020202020204" pitchFamily="34" charset="0"/>
            </a:endParaRPr>
          </a:p>
          <a:p>
            <a:r>
              <a:rPr lang="en-US" sz="2000" b="1" dirty="0">
                <a:solidFill>
                  <a:srgbClr val="FFE8AC"/>
                </a:solidFill>
                <a:latin typeface="Arial" panose="020B0604020202020204" pitchFamily="34" charset="0"/>
                <a:cs typeface="Arial" panose="020B0604020202020204" pitchFamily="34" charset="0"/>
              </a:rPr>
              <a:t>When peace, like a river, </a:t>
            </a:r>
            <a:r>
              <a:rPr lang="en-US" sz="2000" b="1" dirty="0" err="1">
                <a:solidFill>
                  <a:srgbClr val="FFE8AC"/>
                </a:solidFill>
                <a:latin typeface="Arial" panose="020B0604020202020204" pitchFamily="34" charset="0"/>
                <a:cs typeface="Arial" panose="020B0604020202020204" pitchFamily="34" charset="0"/>
              </a:rPr>
              <a:t>attendeth</a:t>
            </a:r>
            <a:r>
              <a:rPr lang="en-US" sz="2000" b="1" dirty="0">
                <a:solidFill>
                  <a:srgbClr val="FFE8AC"/>
                </a:solidFill>
                <a:latin typeface="Arial" panose="020B0604020202020204" pitchFamily="34" charset="0"/>
                <a:cs typeface="Arial" panose="020B0604020202020204" pitchFamily="34" charset="0"/>
              </a:rPr>
              <a:t> my way,</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when sorrows like sea billows roll;</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whatever my lot, thou hast taught me to say,</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It is well, it is well with my soul.</a:t>
            </a:r>
          </a:p>
          <a:p>
            <a:endParaRPr lang="en-US" sz="2200" b="1" dirty="0">
              <a:solidFill>
                <a:srgbClr val="FFE8AC"/>
              </a:solidFill>
              <a:latin typeface="Arial" panose="020B0604020202020204" pitchFamily="34" charset="0"/>
              <a:cs typeface="Arial" panose="020B0604020202020204" pitchFamily="34" charset="0"/>
            </a:endParaRPr>
          </a:p>
          <a:p>
            <a:pPr algn="ctr"/>
            <a:r>
              <a:rPr lang="en-US" sz="2200" b="1" dirty="0">
                <a:solidFill>
                  <a:srgbClr val="FFE8AC"/>
                </a:solidFill>
                <a:latin typeface="Arial" panose="020B0604020202020204" pitchFamily="34" charset="0"/>
                <a:cs typeface="Arial" panose="020B0604020202020204" pitchFamily="34" charset="0"/>
              </a:rPr>
              <a:t>2</a:t>
            </a:r>
            <a:br>
              <a:rPr lang="en-US" sz="2200" b="1" dirty="0">
                <a:solidFill>
                  <a:srgbClr val="FFE8AC"/>
                </a:solidFill>
                <a:latin typeface="Arial" panose="020B0604020202020204" pitchFamily="34" charset="0"/>
                <a:cs typeface="Arial" panose="020B0604020202020204" pitchFamily="34" charset="0"/>
              </a:rPr>
            </a:br>
            <a:endParaRPr lang="en-US" sz="2200" b="1" dirty="0">
              <a:solidFill>
                <a:srgbClr val="FFE8AC"/>
              </a:solidFill>
              <a:latin typeface="Arial" panose="020B0604020202020204" pitchFamily="34" charset="0"/>
              <a:cs typeface="Arial" panose="020B0604020202020204" pitchFamily="34" charset="0"/>
            </a:endParaRPr>
          </a:p>
          <a:p>
            <a:r>
              <a:rPr lang="en-US" sz="2000" b="1" dirty="0">
                <a:solidFill>
                  <a:srgbClr val="FFE8AC"/>
                </a:solidFill>
                <a:latin typeface="Arial" panose="020B0604020202020204" pitchFamily="34" charset="0"/>
                <a:cs typeface="Arial" panose="020B0604020202020204" pitchFamily="34" charset="0"/>
              </a:rPr>
              <a:t>My sin–oh, the joy of this glorious thought–</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My sin, not in part but the whole,</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is nailed to the cross, and I bear it no more,</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praise the Lord, praise the Lord, O my soul!</a:t>
            </a:r>
          </a:p>
        </p:txBody>
      </p:sp>
      <p:sp>
        <p:nvSpPr>
          <p:cNvPr id="3" name="TextBox 2">
            <a:extLst>
              <a:ext uri="{FF2B5EF4-FFF2-40B4-BE49-F238E27FC236}">
                <a16:creationId xmlns:a16="http://schemas.microsoft.com/office/drawing/2014/main" id="{C0138657-EB46-1C31-7BBF-99499B979084}"/>
              </a:ext>
            </a:extLst>
          </p:cNvPr>
          <p:cNvSpPr txBox="1"/>
          <p:nvPr/>
        </p:nvSpPr>
        <p:spPr>
          <a:xfrm>
            <a:off x="5772150" y="1182231"/>
            <a:ext cx="6419851" cy="4647426"/>
          </a:xfrm>
          <a:prstGeom prst="rect">
            <a:avLst/>
          </a:prstGeom>
          <a:noFill/>
        </p:spPr>
        <p:txBody>
          <a:bodyPr wrap="square" rtlCol="0">
            <a:spAutoFit/>
          </a:bodyPr>
          <a:lstStyle/>
          <a:p>
            <a:pPr algn="ctr"/>
            <a:r>
              <a:rPr lang="en-US" sz="2200" b="1" dirty="0">
                <a:solidFill>
                  <a:srgbClr val="FFE8AC"/>
                </a:solidFill>
                <a:latin typeface="Arial" panose="020B0604020202020204" pitchFamily="34" charset="0"/>
                <a:cs typeface="Arial" panose="020B0604020202020204" pitchFamily="34" charset="0"/>
              </a:rPr>
              <a:t>3</a:t>
            </a:r>
            <a:br>
              <a:rPr lang="en-US" sz="2200" b="1" dirty="0">
                <a:solidFill>
                  <a:srgbClr val="FFE8AC"/>
                </a:solidFill>
                <a:latin typeface="Arial" panose="020B0604020202020204" pitchFamily="34" charset="0"/>
                <a:cs typeface="Arial" panose="020B0604020202020204" pitchFamily="34" charset="0"/>
              </a:rPr>
            </a:br>
            <a:endParaRPr lang="en-US" sz="2200" b="1" dirty="0">
              <a:solidFill>
                <a:srgbClr val="FFE8AC"/>
              </a:solidFill>
              <a:latin typeface="Arial" panose="020B0604020202020204" pitchFamily="34" charset="0"/>
              <a:cs typeface="Arial" panose="020B0604020202020204" pitchFamily="34" charset="0"/>
            </a:endParaRPr>
          </a:p>
          <a:p>
            <a:r>
              <a:rPr lang="en-US" sz="2000" b="1" dirty="0">
                <a:solidFill>
                  <a:srgbClr val="FFE8AC"/>
                </a:solidFill>
                <a:latin typeface="Arial" panose="020B0604020202020204" pitchFamily="34" charset="0"/>
                <a:cs typeface="Arial" panose="020B0604020202020204" pitchFamily="34" charset="0"/>
              </a:rPr>
              <a:t>And Lord, haste the day when my faith shall be</a:t>
            </a:r>
          </a:p>
          <a:p>
            <a:r>
              <a:rPr lang="en-US" sz="2000" b="1" dirty="0">
                <a:solidFill>
                  <a:srgbClr val="FFE8AC"/>
                </a:solidFill>
                <a:latin typeface="Arial" panose="020B0604020202020204" pitchFamily="34" charset="0"/>
                <a:cs typeface="Arial" panose="020B0604020202020204" pitchFamily="34" charset="0"/>
              </a:rPr>
              <a:t>  sight,</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the clouds be rolled back as a scroll;</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the trump shall resound, and the Lord shall</a:t>
            </a:r>
          </a:p>
          <a:p>
            <a:r>
              <a:rPr lang="en-US" sz="2000" b="1" dirty="0">
                <a:solidFill>
                  <a:srgbClr val="FFE8AC"/>
                </a:solidFill>
                <a:latin typeface="Arial" panose="020B0604020202020204" pitchFamily="34" charset="0"/>
                <a:cs typeface="Arial" panose="020B0604020202020204" pitchFamily="34" charset="0"/>
              </a:rPr>
              <a:t>  descend,</a:t>
            </a:r>
            <a:br>
              <a:rPr lang="en-US" sz="2000" b="1" dirty="0">
                <a:solidFill>
                  <a:srgbClr val="FFE8AC"/>
                </a:solidFill>
                <a:latin typeface="Arial" panose="020B0604020202020204" pitchFamily="34" charset="0"/>
                <a:cs typeface="Arial" panose="020B0604020202020204" pitchFamily="34" charset="0"/>
              </a:rPr>
            </a:br>
            <a:r>
              <a:rPr lang="en-US" sz="2000" b="1" dirty="0">
                <a:solidFill>
                  <a:srgbClr val="FFE8AC"/>
                </a:solidFill>
                <a:latin typeface="Arial" panose="020B0604020202020204" pitchFamily="34" charset="0"/>
                <a:cs typeface="Arial" panose="020B0604020202020204" pitchFamily="34" charset="0"/>
              </a:rPr>
              <a:t>even so, it is well with my soul..</a:t>
            </a:r>
          </a:p>
          <a:p>
            <a:endParaRPr lang="en-US" sz="2200" b="1" dirty="0">
              <a:solidFill>
                <a:srgbClr val="FFE8AC"/>
              </a:solidFill>
              <a:latin typeface="Arial" panose="020B0604020202020204" pitchFamily="34" charset="0"/>
              <a:cs typeface="Arial" panose="020B0604020202020204" pitchFamily="34" charset="0"/>
            </a:endParaRPr>
          </a:p>
          <a:p>
            <a:pPr algn="ctr"/>
            <a:r>
              <a:rPr lang="en-US" sz="2200" b="1" dirty="0">
                <a:solidFill>
                  <a:srgbClr val="FFE8AC"/>
                </a:solidFill>
                <a:latin typeface="Arial" panose="020B0604020202020204" pitchFamily="34" charset="0"/>
                <a:cs typeface="Arial" panose="020B0604020202020204" pitchFamily="34" charset="0"/>
              </a:rPr>
              <a:t>Refrain</a:t>
            </a:r>
            <a:br>
              <a:rPr lang="en-US" sz="2200" b="1" dirty="0">
                <a:solidFill>
                  <a:srgbClr val="FFE8AC"/>
                </a:solidFill>
                <a:latin typeface="Arial" panose="020B0604020202020204" pitchFamily="34" charset="0"/>
                <a:cs typeface="Arial" panose="020B0604020202020204" pitchFamily="34" charset="0"/>
              </a:rPr>
            </a:br>
            <a:endParaRPr lang="en-US" sz="2200" b="1" dirty="0">
              <a:solidFill>
                <a:srgbClr val="FFE8AC"/>
              </a:solidFill>
              <a:latin typeface="Arial" panose="020B0604020202020204" pitchFamily="34" charset="0"/>
              <a:cs typeface="Arial" panose="020B0604020202020204" pitchFamily="34" charset="0"/>
            </a:endParaRPr>
          </a:p>
          <a:p>
            <a:r>
              <a:rPr lang="en-US" sz="2200" b="1" dirty="0">
                <a:solidFill>
                  <a:srgbClr val="92D050"/>
                </a:solidFill>
                <a:latin typeface="Arial" panose="020B0604020202020204" pitchFamily="34" charset="0"/>
                <a:cs typeface="Arial" panose="020B0604020202020204" pitchFamily="34" charset="0"/>
              </a:rPr>
              <a:t>It is well with my soul,</a:t>
            </a:r>
            <a:br>
              <a:rPr lang="en-US" sz="2200" b="1" dirty="0">
                <a:solidFill>
                  <a:srgbClr val="92D050"/>
                </a:solidFill>
                <a:latin typeface="Arial" panose="020B0604020202020204" pitchFamily="34" charset="0"/>
                <a:cs typeface="Arial" panose="020B0604020202020204" pitchFamily="34" charset="0"/>
              </a:rPr>
            </a:br>
            <a:r>
              <a:rPr lang="en-US" sz="2200" b="1" dirty="0">
                <a:solidFill>
                  <a:srgbClr val="92D050"/>
                </a:solidFill>
                <a:latin typeface="Arial" panose="020B0604020202020204" pitchFamily="34" charset="0"/>
                <a:cs typeface="Arial" panose="020B0604020202020204" pitchFamily="34" charset="0"/>
              </a:rPr>
              <a:t>it is well, it is well with my soul.</a:t>
            </a:r>
            <a:endParaRPr lang="en-US" sz="2200" b="1" dirty="0">
              <a:solidFill>
                <a:srgbClr val="FFE8AC"/>
              </a:solidFill>
              <a:latin typeface="Arial" panose="020B0604020202020204" pitchFamily="34" charset="0"/>
              <a:cs typeface="Arial" panose="020B0604020202020204" pitchFamily="34" charset="0"/>
            </a:endParaRPr>
          </a:p>
          <a:p>
            <a:endParaRPr lang="en-US" sz="2200" b="1" dirty="0">
              <a:solidFill>
                <a:srgbClr val="FFE8AC"/>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D12442E-4C53-8DF3-0866-FD1C44C5F67B}"/>
              </a:ext>
            </a:extLst>
          </p:cNvPr>
          <p:cNvSpPr txBox="1"/>
          <p:nvPr/>
        </p:nvSpPr>
        <p:spPr>
          <a:xfrm>
            <a:off x="988218" y="135791"/>
            <a:ext cx="10215563" cy="707886"/>
          </a:xfrm>
          <a:prstGeom prst="rect">
            <a:avLst/>
          </a:prstGeom>
          <a:noFill/>
        </p:spPr>
        <p:txBody>
          <a:bodyPr wrap="square" rtlCol="0">
            <a:spAutoFit/>
          </a:bodyPr>
          <a:lstStyle/>
          <a:p>
            <a:pPr algn="ctr"/>
            <a:r>
              <a:rPr lang="en-US" sz="4000" b="1" dirty="0">
                <a:solidFill>
                  <a:srgbClr val="FFE8AC"/>
                </a:solidFill>
                <a:latin typeface="Arial" panose="020B0604020202020204" pitchFamily="34" charset="0"/>
                <a:cs typeface="Arial" panose="020B0604020202020204" pitchFamily="34" charset="0"/>
              </a:rPr>
              <a:t>Hymn 530: It is Well</a:t>
            </a:r>
          </a:p>
        </p:txBody>
      </p:sp>
    </p:spTree>
    <p:extLst>
      <p:ext uri="{BB962C8B-B14F-4D97-AF65-F5344CB8AC3E}">
        <p14:creationId xmlns:p14="http://schemas.microsoft.com/office/powerpoint/2010/main" val="310517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BBB9D-F8C9-8816-961D-7A0E3D66E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808014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1716881" y="828311"/>
            <a:ext cx="9270206"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FFE8AC"/>
                </a:solidFill>
                <a:latin typeface="Arial" panose="020B0604020202020204" pitchFamily="34" charset="0"/>
                <a:cs typeface="Arial" panose="020B0604020202020204" pitchFamily="34" charset="0"/>
              </a:rPr>
              <a:t>What a friend we have in Jesus,   All our sins and griefs to bear!</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What a privilege to carry,   Everything to God in prayer!</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Oh, what peace we often forfeit;   Oh, what needless pain we bear</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All because we do not carry   Everything to God in prayer.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2</a:t>
            </a:r>
          </a:p>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FFE8AC"/>
                </a:solidFill>
                <a:latin typeface="Arial" panose="020B0604020202020204" pitchFamily="34" charset="0"/>
                <a:cs typeface="Arial" panose="020B0604020202020204" pitchFamily="34" charset="0"/>
              </a:rPr>
              <a:t>Have we trials and temptations?   Is there trouble anywhere?</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We should never be discouraged,   Take it to the Lord in prayer.</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Can we find a friend so faithful   Who will all our sorrows share?</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Jesus knows our every weakness   Take it to the Lord in prayer.</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200" b="1" dirty="0">
              <a:solidFill>
                <a:srgbClr val="FFE8AC"/>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FFE8AC"/>
                </a:solidFill>
                <a:latin typeface="Arial" panose="020B0604020202020204" pitchFamily="34" charset="0"/>
                <a:cs typeface="Arial" panose="020B0604020202020204" pitchFamily="34" charset="0"/>
              </a:rPr>
              <a:t>3</a:t>
            </a:r>
          </a:p>
          <a:p>
            <a:pPr marL="0" marR="0" lvl="0" indent="0" defTabSz="914400" rtl="0" eaLnBrk="1" fontAlgn="auto" latinLnBrk="0" hangingPunct="1">
              <a:lnSpc>
                <a:spcPct val="100000"/>
              </a:lnSpc>
              <a:spcBef>
                <a:spcPts val="0"/>
              </a:spcBef>
              <a:spcAft>
                <a:spcPts val="0"/>
              </a:spcAft>
              <a:buClrTx/>
              <a:buSzTx/>
              <a:buFontTx/>
              <a:buNone/>
              <a:tabLst/>
              <a:defRPr/>
            </a:pPr>
            <a:r>
              <a:rPr lang="en-US" sz="2200" b="1" dirty="0">
                <a:solidFill>
                  <a:srgbClr val="FFE8AC"/>
                </a:solidFill>
                <a:latin typeface="Arial" panose="020B0604020202020204" pitchFamily="34" charset="0"/>
                <a:cs typeface="Arial" panose="020B0604020202020204" pitchFamily="34" charset="0"/>
              </a:rPr>
              <a:t>Are we weak and heavy laden,   Cumbered with a load of care?</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Precious Savior, still our refuge;   Take it to the Lord in prayer.</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Do your friends despise, forsake you?   Take it to the Lord in prayer.</a:t>
            </a:r>
            <a:br>
              <a:rPr lang="en-US" sz="2200" b="1" dirty="0">
                <a:solidFill>
                  <a:srgbClr val="FFE8AC"/>
                </a:solidFill>
                <a:latin typeface="Arial" panose="020B0604020202020204" pitchFamily="34" charset="0"/>
                <a:cs typeface="Arial" panose="020B0604020202020204" pitchFamily="34" charset="0"/>
              </a:rPr>
            </a:br>
            <a:r>
              <a:rPr lang="en-US" sz="2200" b="1" dirty="0">
                <a:solidFill>
                  <a:srgbClr val="FFE8AC"/>
                </a:solidFill>
                <a:latin typeface="Arial" panose="020B0604020202020204" pitchFamily="34" charset="0"/>
                <a:cs typeface="Arial" panose="020B0604020202020204" pitchFamily="34" charset="0"/>
              </a:rPr>
              <a:t>In his arms he’ll take and shield you;   You will find a solace there.</a:t>
            </a:r>
          </a:p>
        </p:txBody>
      </p:sp>
      <p:sp>
        <p:nvSpPr>
          <p:cNvPr id="4" name="TextBox 3">
            <a:extLst>
              <a:ext uri="{FF2B5EF4-FFF2-40B4-BE49-F238E27FC236}">
                <a16:creationId xmlns:a16="http://schemas.microsoft.com/office/drawing/2014/main" id="{DD12442E-4C53-8DF3-0866-FD1C44C5F67B}"/>
              </a:ext>
            </a:extLst>
          </p:cNvPr>
          <p:cNvSpPr txBox="1"/>
          <p:nvPr/>
        </p:nvSpPr>
        <p:spPr>
          <a:xfrm>
            <a:off x="708422" y="120425"/>
            <a:ext cx="107751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Hymn 499: What a Friend We Have in Jesus</a:t>
            </a:r>
          </a:p>
        </p:txBody>
      </p:sp>
    </p:spTree>
    <p:extLst>
      <p:ext uri="{BB962C8B-B14F-4D97-AF65-F5344CB8AC3E}">
        <p14:creationId xmlns:p14="http://schemas.microsoft.com/office/powerpoint/2010/main" val="7489820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100013" y="1182231"/>
            <a:ext cx="5872162"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Nothing between my soul and my Savior,</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naught of this world’s delusive dream;</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I have renounced all sinful pleasure;</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Jesus is mine, there’s nothing between.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2</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Nothing between, like worldly pleasure;</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habits of life, though harmless they seem,</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must not my heart from him ever sever;</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he is my all, there’s nothing between.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E8A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0138657-EB46-1C31-7BBF-99499B979084}"/>
              </a:ext>
            </a:extLst>
          </p:cNvPr>
          <p:cNvSpPr txBox="1"/>
          <p:nvPr/>
        </p:nvSpPr>
        <p:spPr>
          <a:xfrm>
            <a:off x="5972175" y="1182231"/>
            <a:ext cx="6219826"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3</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Nothing between, e’en many hard trials,</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though the whole world against me convene;</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watching with prayer and much self denial,</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I’ll triumph at last, there’s nothing between.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Refrain</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Nothing between my soul and my Savior,</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so that his blessed face may be seen;</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nothing preventing the least of his favor;</a:t>
            </a:r>
            <a:b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b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keep the way clear! </a:t>
            </a:r>
            <a:r>
              <a:rPr kumimoji="0" lang="en-US" sz="22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let nothing between</a:t>
            </a:r>
            <a:r>
              <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D12442E-4C53-8DF3-0866-FD1C44C5F67B}"/>
              </a:ext>
            </a:extLst>
          </p:cNvPr>
          <p:cNvSpPr txBox="1"/>
          <p:nvPr/>
        </p:nvSpPr>
        <p:spPr>
          <a:xfrm>
            <a:off x="988218" y="135791"/>
            <a:ext cx="10215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Hymn 322: Nothing Between</a:t>
            </a:r>
          </a:p>
        </p:txBody>
      </p:sp>
    </p:spTree>
    <p:extLst>
      <p:ext uri="{BB962C8B-B14F-4D97-AF65-F5344CB8AC3E}">
        <p14:creationId xmlns:p14="http://schemas.microsoft.com/office/powerpoint/2010/main" val="17585141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B235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E395-A5B0-9F3C-0D17-072ACF1A898F}"/>
              </a:ext>
            </a:extLst>
          </p:cNvPr>
          <p:cNvSpPr txBox="1"/>
          <p:nvPr/>
        </p:nvSpPr>
        <p:spPr>
          <a:xfrm>
            <a:off x="295834" y="309283"/>
            <a:ext cx="11896165" cy="77559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Abiding – What Should We Do?</a:t>
            </a:r>
            <a:endParaRPr lang="en-US" sz="3200" dirty="0">
              <a:solidFill>
                <a:srgbClr val="FFE8AC"/>
              </a:solidFill>
              <a:latin typeface="Calibri" panose="020F0502020204030204"/>
            </a:endParaRP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Start your day in prayer thanking God for the trials of that day. Expect daily trials (which God choses for you). </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Daily ask for the Holy Sprit.</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Immediately give all new difficulties/trials to God with thanks.</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As you walk through the day, be at peace in Him in total trust. </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Lord, show me my sins. Have I placed anything ahead of you?</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Learn from you sins. Learn to recognize Satan’s promptings.</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Stay </a:t>
            </a:r>
            <a:r>
              <a:rPr lang="en-US" sz="2800" b="1" dirty="0">
                <a:solidFill>
                  <a:srgbClr val="92D050"/>
                </a:solidFill>
                <a:latin typeface="Arial" panose="020B0604020202020204" pitchFamily="34" charset="0"/>
                <a:cs typeface="Arial" panose="020B0604020202020204" pitchFamily="34" charset="0"/>
              </a:rPr>
              <a:t>permanently</a:t>
            </a:r>
            <a:r>
              <a:rPr lang="en-US" sz="2800" b="1" dirty="0">
                <a:solidFill>
                  <a:srgbClr val="FFE8AC"/>
                </a:solidFill>
                <a:latin typeface="Arial" panose="020B0604020202020204" pitchFamily="34" charset="0"/>
                <a:cs typeface="Arial" panose="020B0604020202020204" pitchFamily="34" charset="0"/>
              </a:rPr>
              <a:t> attached to the Vine. He will never leave us.</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Draw nourishment only from the Vine not the world!</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Daily read and meditate on His word. To trust Christ, you must get to know Him as your best friend.</a:t>
            </a:r>
          </a:p>
          <a:p>
            <a:pPr marL="457200" indent="-457200">
              <a:buFont typeface="Arial" panose="020B0604020202020204" pitchFamily="34" charset="0"/>
              <a:buChar char="•"/>
            </a:pPr>
            <a:r>
              <a:rPr lang="en-US" sz="2800" b="1" dirty="0">
                <a:solidFill>
                  <a:srgbClr val="FFE8AC"/>
                </a:solidFill>
                <a:latin typeface="Arial" panose="020B0604020202020204" pitchFamily="34" charset="0"/>
                <a:cs typeface="Arial" panose="020B0604020202020204" pitchFamily="34" charset="0"/>
              </a:rPr>
              <a:t>Claim His promises in prayer.</a:t>
            </a:r>
          </a:p>
          <a:p>
            <a:endParaRPr lang="en-US" sz="1800" b="0" dirty="0">
              <a:solidFill>
                <a:srgbClr val="000000"/>
              </a:solidFill>
              <a:latin typeface="Adobe Clean DC"/>
            </a:endParaRPr>
          </a:p>
          <a:p>
            <a:endParaRPr lang="en-US" sz="1800" b="0" dirty="0">
              <a:solidFill>
                <a:srgbClr val="000000"/>
              </a:solidFill>
              <a:latin typeface="Adobe Clean DC"/>
            </a:endParaRPr>
          </a:p>
          <a:p>
            <a:endParaRPr lang="en-US" sz="1800" b="0" dirty="0">
              <a:solidFill>
                <a:prstClr val="black"/>
              </a:solidFill>
              <a:latin typeface="Adobe Clean DC"/>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365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9" end="9"/>
                                            </p:txEl>
                                          </p:spTgt>
                                        </p:tgtEl>
                                        <p:attrNameLst>
                                          <p:attrName>style.visibility</p:attrName>
                                        </p:attrNameLst>
                                      </p:cBhvr>
                                      <p:to>
                                        <p:strVal val="visible"/>
                                      </p:to>
                                    </p:set>
                                    <p:anim calcmode="lin" valueType="num">
                                      <p:cBhvr additive="base">
                                        <p:cTn id="5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 calcmode="lin" valueType="num">
                                      <p:cBhvr additive="base">
                                        <p:cTn id="6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D-04-029-HD.jpg" descr="D-04-029-HD.jpg"/>
          <p:cNvPicPr>
            <a:picLocks noChangeAspect="1"/>
          </p:cNvPicPr>
          <p:nvPr/>
        </p:nvPicPr>
        <p:blipFill>
          <a:blip r:embed="rId3"/>
          <a:stretch>
            <a:fillRect/>
          </a:stretch>
        </p:blipFill>
        <p:spPr>
          <a:xfrm>
            <a:off x="0" y="0"/>
            <a:ext cx="12192000" cy="6858000"/>
          </a:xfrm>
          <a:prstGeom prst="rect">
            <a:avLst/>
          </a:prstGeom>
          <a:ln w="12700">
            <a:miter lim="400000"/>
          </a:ln>
        </p:spPr>
      </p:pic>
      <p:pic>
        <p:nvPicPr>
          <p:cNvPr id="378" name="Screen Shot 2019-08-21 at 11.50.31 PM.jpg" descr="Screen Shot 2019-08-21 at 11.50.31 PM.jpg"/>
          <p:cNvPicPr>
            <a:picLocks noChangeAspect="1"/>
          </p:cNvPicPr>
          <p:nvPr/>
        </p:nvPicPr>
        <p:blipFill>
          <a:blip r:embed="rId4"/>
          <a:stretch>
            <a:fillRect/>
          </a:stretch>
        </p:blipFill>
        <p:spPr>
          <a:xfrm>
            <a:off x="-1" y="0"/>
            <a:ext cx="12192001" cy="6850744"/>
          </a:xfrm>
          <a:prstGeom prst="rect">
            <a:avLst/>
          </a:prstGeom>
          <a:ln w="12700">
            <a:miter lim="400000"/>
          </a:ln>
        </p:spPr>
      </p:pic>
      <p:sp>
        <p:nvSpPr>
          <p:cNvPr id="384" name="TextBox 9"/>
          <p:cNvSpPr txBox="1"/>
          <p:nvPr/>
        </p:nvSpPr>
        <p:spPr>
          <a:xfrm>
            <a:off x="1362041" y="562312"/>
            <a:ext cx="9467917" cy="8771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9" tIns="22859" rIns="22859" bIns="22859">
            <a:spAutoFit/>
          </a:bodyPr>
          <a:lstStyle>
            <a:lvl1pPr algn="just" defTabSz="309562">
              <a:defRPr sz="3200">
                <a:solidFill>
                  <a:srgbClr val="FFE8AC"/>
                </a:solidFill>
              </a:defRPr>
            </a:lvl1pPr>
          </a:lstStyle>
          <a:p>
            <a:pPr algn="ctr" defTabSz="412739" hangingPunct="0"/>
            <a:r>
              <a:rPr kumimoji="0" lang="en-US" sz="5400" b="1"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sym typeface="Calibri"/>
              </a:rPr>
              <a:t>Key Point</a:t>
            </a:r>
          </a:p>
        </p:txBody>
      </p:sp>
      <p:sp>
        <p:nvSpPr>
          <p:cNvPr id="2" name="TextBox 1">
            <a:extLst>
              <a:ext uri="{FF2B5EF4-FFF2-40B4-BE49-F238E27FC236}">
                <a16:creationId xmlns:a16="http://schemas.microsoft.com/office/drawing/2014/main" id="{A3A2BB60-4253-CF3A-1262-07DAF0525231}"/>
              </a:ext>
            </a:extLst>
          </p:cNvPr>
          <p:cNvSpPr txBox="1"/>
          <p:nvPr/>
        </p:nvSpPr>
        <p:spPr>
          <a:xfrm>
            <a:off x="671513" y="2001784"/>
            <a:ext cx="109442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FE8AC"/>
                </a:solidFill>
                <a:effectLst/>
                <a:uLnTx/>
                <a:uFillTx/>
                <a:latin typeface="Arial" panose="020B0604020202020204" pitchFamily="34" charset="0"/>
                <a:ea typeface="+mn-ea"/>
                <a:cs typeface="Arial" panose="020B0604020202020204" pitchFamily="34" charset="0"/>
              </a:rPr>
              <a:t>Abiding is a command; it’s not optional. </a:t>
            </a:r>
          </a:p>
        </p:txBody>
      </p:sp>
    </p:spTree>
    <p:extLst>
      <p:ext uri="{BB962C8B-B14F-4D97-AF65-F5344CB8AC3E}">
        <p14:creationId xmlns:p14="http://schemas.microsoft.com/office/powerpoint/2010/main" val="21824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ongs2">
  <a:themeElements>
    <a:clrScheme name="Songs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ongs2">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Songs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ongs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ongs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ongs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ongs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ongs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ongs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www.powerpointbackgrounds.com">
  <a:themeElements>
    <a:clrScheme name="">
      <a:dk1>
        <a:srgbClr val="000000"/>
      </a:dk1>
      <a:lt1>
        <a:srgbClr val="FFFFFF"/>
      </a:lt1>
      <a:dk2>
        <a:srgbClr val="000058"/>
      </a:dk2>
      <a:lt2>
        <a:srgbClr val="FF9900"/>
      </a:lt2>
      <a:accent1>
        <a:srgbClr val="3399FF"/>
      </a:accent1>
      <a:accent2>
        <a:srgbClr val="FFFF00"/>
      </a:accent2>
      <a:accent3>
        <a:srgbClr val="AAAAB4"/>
      </a:accent3>
      <a:accent4>
        <a:srgbClr val="DADADA"/>
      </a:accent4>
      <a:accent5>
        <a:srgbClr val="ADCAFF"/>
      </a:accent5>
      <a:accent6>
        <a:srgbClr val="E7E700"/>
      </a:accent6>
      <a:hlink>
        <a:srgbClr val="FF0000"/>
      </a:hlink>
      <a:folHlink>
        <a:srgbClr val="969696"/>
      </a:folHlink>
    </a:clrScheme>
    <a:fontScheme name="www.powerpointbackgrounds.co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ww.powerpointbackgrounds.c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ww.powerpointbackgrounds.co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ww.powerpointbackgrounds.co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ww.powerpointbackgrounds.co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ww.powerpointbackgrounds.co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ww.powerpointbackgrounds.co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ww.powerpointbackgrounds.co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5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6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7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8_Office Theme">
  <a:themeElements>
    <a:clrScheme name="Office Theme">
      <a:dk1>
        <a:srgbClr val="000000"/>
      </a:dk1>
      <a:lt1>
        <a:srgbClr val="000000"/>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53579</TotalTime>
  <Words>10101</Words>
  <Application>Microsoft Office PowerPoint</Application>
  <PresentationFormat>Widescreen</PresentationFormat>
  <Paragraphs>605</Paragraphs>
  <Slides>82</Slides>
  <Notes>82</Notes>
  <HiddenSlides>14</HiddenSlides>
  <MMClips>2</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82</vt:i4>
      </vt:variant>
    </vt:vector>
  </HeadingPairs>
  <TitlesOfParts>
    <vt:vector size="110" baseType="lpstr">
      <vt:lpstr>Adobe Clean DC</vt:lpstr>
      <vt:lpstr>Algerian</vt:lpstr>
      <vt:lpstr>Arial</vt:lpstr>
      <vt:lpstr>Calibri</vt:lpstr>
      <vt:lpstr>Calibri body</vt:lpstr>
      <vt:lpstr>Calibri Light</vt:lpstr>
      <vt:lpstr>CMR12</vt:lpstr>
      <vt:lpstr>CMTI12</vt:lpstr>
      <vt:lpstr>Gill Sans</vt:lpstr>
      <vt:lpstr>Helvetica</vt:lpstr>
      <vt:lpstr>Helvetica Light</vt:lpstr>
      <vt:lpstr>Helvetica Neue</vt:lpstr>
      <vt:lpstr>Helvetica Neue Light</vt:lpstr>
      <vt:lpstr>Helvetica Neue Medium</vt:lpstr>
      <vt:lpstr>League Gothic</vt:lpstr>
      <vt:lpstr>Times New Roman</vt:lpstr>
      <vt:lpstr>Wingdings</vt:lpstr>
      <vt:lpstr>Office Theme</vt:lpstr>
      <vt:lpstr>2_Office Theme</vt:lpstr>
      <vt:lpstr>1_Office Theme</vt:lpstr>
      <vt:lpstr>3_Office Theme</vt:lpstr>
      <vt:lpstr>4_Office Theme</vt:lpstr>
      <vt:lpstr>5_Office Theme</vt:lpstr>
      <vt:lpstr>6_Office Theme</vt:lpstr>
      <vt:lpstr>7_Office Theme</vt:lpstr>
      <vt:lpstr>8_Office Theme</vt:lpstr>
      <vt:lpstr>Songs2</vt:lpstr>
      <vt:lpstr>www.powerpointbackgrounds.com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Culp</dc:creator>
  <cp:lastModifiedBy>Ken Culp</cp:lastModifiedBy>
  <cp:revision>505</cp:revision>
  <dcterms:created xsi:type="dcterms:W3CDTF">2024-03-17T11:44:49Z</dcterms:created>
  <dcterms:modified xsi:type="dcterms:W3CDTF">2024-06-10T15:00:16Z</dcterms:modified>
</cp:coreProperties>
</file>